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sldIdLst>
    <p:sldId id="257" r:id="rId2"/>
    <p:sldId id="268" r:id="rId3"/>
    <p:sldId id="269" r:id="rId4"/>
    <p:sldId id="273" r:id="rId5"/>
    <p:sldId id="259" r:id="rId6"/>
    <p:sldId id="261" r:id="rId7"/>
    <p:sldId id="262" r:id="rId8"/>
    <p:sldId id="263" r:id="rId9"/>
    <p:sldId id="272"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E0C2DAE-28B9-4D1E-BADA-9048BA31F5C2}">
          <p14:sldIdLst>
            <p14:sldId id="257"/>
            <p14:sldId id="268"/>
            <p14:sldId id="269"/>
            <p14:sldId id="273"/>
            <p14:sldId id="259"/>
            <p14:sldId id="261"/>
            <p14:sldId id="262"/>
            <p14:sldId id="263"/>
          </p14:sldIdLst>
        </p14:section>
        <p14:section name="Untitled Section" id="{90AD402B-A5A7-45F2-9260-0F9DAAB6A4EE}">
          <p14:sldIdLst>
            <p14:sldId id="272"/>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1439868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178506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49384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2431104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0125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4217392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286130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2865951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1068631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008ED7-213D-420E-BA47-E9A54CE9A4D6}"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1884130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008ED7-213D-420E-BA47-E9A54CE9A4D6}"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1604565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008ED7-213D-420E-BA47-E9A54CE9A4D6}"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244989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008ED7-213D-420E-BA47-E9A54CE9A4D6}"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383507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08ED7-213D-420E-BA47-E9A54CE9A4D6}"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178408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008ED7-213D-420E-BA47-E9A54CE9A4D6}"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741794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B008ED7-213D-420E-BA47-E9A54CE9A4D6}"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472A4-F2A2-42BD-9935-F847BA35231C}" type="slidenum">
              <a:rPr lang="en-US" smtClean="0"/>
              <a:t>‹#›</a:t>
            </a:fld>
            <a:endParaRPr lang="en-US"/>
          </a:p>
        </p:txBody>
      </p:sp>
    </p:spTree>
    <p:extLst>
      <p:ext uri="{BB962C8B-B14F-4D97-AF65-F5344CB8AC3E}">
        <p14:creationId xmlns:p14="http://schemas.microsoft.com/office/powerpoint/2010/main" val="3792679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008ED7-213D-420E-BA47-E9A54CE9A4D6}" type="datetimeFigureOut">
              <a:rPr lang="en-US" smtClean="0"/>
              <a:t>1/29/2024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5472A4-F2A2-42BD-9935-F847BA35231C}" type="slidenum">
              <a:rPr lang="en-US" smtClean="0"/>
              <a:t>‹#›</a:t>
            </a:fld>
            <a:endParaRPr lang="en-US"/>
          </a:p>
        </p:txBody>
      </p:sp>
    </p:spTree>
    <p:extLst>
      <p:ext uri="{BB962C8B-B14F-4D97-AF65-F5344CB8AC3E}">
        <p14:creationId xmlns:p14="http://schemas.microsoft.com/office/powerpoint/2010/main" val="338410940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type="ctrTitle"/>
          </p:nvPr>
        </p:nvSpPr>
        <p:spPr bwMode="auto">
          <a:xfrm>
            <a:off x="1319349" y="561976"/>
            <a:ext cx="9078776" cy="1606458"/>
          </a:xfrm>
          <a:prstGeom prst="rect">
            <a:avLst/>
          </a:prstGeom>
          <a:noFill/>
          <a:ln>
            <a:noFill/>
          </a:ln>
        </p:spPr>
        <p:txBody>
          <a:bodyPr rot="0" vert="horz" wrap="square" lIns="91440" tIns="45720" rIns="91440" bIns="45720" anchor="t" anchorCtr="0" upright="1">
            <a:noAutofit/>
          </a:bodyPr>
          <a:lstStyle/>
          <a:p>
            <a:pPr marL="0" marR="0" algn="r">
              <a:spcBef>
                <a:spcPts val="0"/>
              </a:spcBef>
              <a:spcAft>
                <a:spcPts val="0"/>
              </a:spcAft>
            </a:pPr>
            <a:r>
              <a:rPr lang="ar-IQ" sz="1600" dirty="0">
                <a:solidFill>
                  <a:schemeClr val="tx1"/>
                </a:solidFill>
                <a:effectLst/>
                <a:latin typeface="Times New Roman" panose="02020603050405020304" pitchFamily="18" charset="0"/>
                <a:ea typeface="Times New Roman" panose="02020603050405020304" pitchFamily="18" charset="0"/>
                <a:cs typeface="Unikurd Jino" panose="020B0604030504040204" pitchFamily="34" charset="-78"/>
              </a:rPr>
              <a:t>حكومه‌تی هه‌رێمی كوردستان</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ar-IQ" sz="1600" dirty="0">
                <a:solidFill>
                  <a:schemeClr val="tx1"/>
                </a:solidFill>
                <a:effectLst/>
                <a:latin typeface="Times New Roman" panose="02020603050405020304" pitchFamily="18" charset="0"/>
                <a:ea typeface="Times New Roman" panose="02020603050405020304" pitchFamily="18" charset="0"/>
                <a:cs typeface="Unikurd Jino" panose="020B0604030504040204" pitchFamily="34" charset="-78"/>
              </a:rPr>
              <a:t>وه‌زاره‌تی خوێندنی باڵا و توێژینه‌وه‌ی زانستی</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ar-IQ" sz="1600" dirty="0">
                <a:solidFill>
                  <a:schemeClr val="tx1"/>
                </a:solidFill>
                <a:effectLst/>
                <a:latin typeface="Times New Roman" panose="02020603050405020304" pitchFamily="18" charset="0"/>
                <a:ea typeface="Times New Roman" panose="02020603050405020304" pitchFamily="18" charset="0"/>
                <a:cs typeface="Unikurd Jino" panose="020B0604030504040204" pitchFamily="34" charset="-78"/>
              </a:rPr>
              <a:t>زانكۆی سه‌ڵاحه‌دین</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ar-IQ" sz="1600" dirty="0">
                <a:solidFill>
                  <a:schemeClr val="tx1"/>
                </a:solidFill>
                <a:effectLst/>
                <a:latin typeface="Times New Roman" panose="02020603050405020304" pitchFamily="18" charset="0"/>
                <a:ea typeface="Times New Roman" panose="02020603050405020304" pitchFamily="18" charset="0"/>
                <a:cs typeface="Unikurd Jino" panose="020B0604030504040204" pitchFamily="34" charset="-78"/>
              </a:rPr>
              <a:t>كۆلێژی پەروەردەى بنەڕەتى</a:t>
            </a:r>
            <a:endParaRPr lang="en-US" sz="1200" dirty="0">
              <a:solidFill>
                <a:schemeClr val="tx1"/>
              </a:solidFill>
              <a:effectLst/>
              <a:latin typeface="Times New Roman" panose="02020603050405020304" pitchFamily="18" charset="0"/>
              <a:ea typeface="Times New Roman" panose="02020603050405020304" pitchFamily="18" charset="0"/>
            </a:endParaRPr>
          </a:p>
          <a:p>
            <a:pPr marL="0" marR="0" algn="r">
              <a:spcBef>
                <a:spcPts val="0"/>
              </a:spcBef>
              <a:spcAft>
                <a:spcPts val="0"/>
              </a:spcAft>
            </a:pPr>
            <a:r>
              <a:rPr lang="ar-IQ" sz="1600" dirty="0">
                <a:solidFill>
                  <a:schemeClr val="tx1"/>
                </a:solidFill>
                <a:effectLst/>
                <a:latin typeface="Times New Roman" panose="02020603050405020304" pitchFamily="18" charset="0"/>
                <a:ea typeface="Times New Roman" panose="02020603050405020304" pitchFamily="18" charset="0"/>
                <a:cs typeface="Unikurd Jino" panose="020B0604030504040204" pitchFamily="34" charset="-78"/>
              </a:rPr>
              <a:t>خوێندنى باڵا - ماستەر</a:t>
            </a:r>
            <a:endParaRPr lang="en-US" sz="1200" dirty="0">
              <a:solidFill>
                <a:schemeClr val="tx1"/>
              </a:solidFill>
              <a:effectLst/>
              <a:latin typeface="Times New Roman" panose="02020603050405020304" pitchFamily="18" charset="0"/>
              <a:ea typeface="Times New Roman" panose="02020603050405020304" pitchFamily="18" charset="0"/>
            </a:endParaRPr>
          </a:p>
        </p:txBody>
      </p:sp>
      <p:sp>
        <p:nvSpPr>
          <p:cNvPr id="3" name="Subtitle 2"/>
          <p:cNvSpPr>
            <a:spLocks noGrp="1"/>
          </p:cNvSpPr>
          <p:nvPr>
            <p:ph type="subTitle" idx="1"/>
          </p:nvPr>
        </p:nvSpPr>
        <p:spPr>
          <a:xfrm>
            <a:off x="1507066" y="2272936"/>
            <a:ext cx="8890966" cy="4127863"/>
          </a:xfrm>
        </p:spPr>
        <p:txBody>
          <a:bodyPr>
            <a:normAutofit fontScale="62500" lnSpcReduction="20000"/>
          </a:bodyPr>
          <a:lstStyle/>
          <a:p>
            <a:pPr algn="ctr" rtl="1"/>
            <a:endParaRPr lang="ar-IQ" sz="3600" b="1" dirty="0">
              <a:solidFill>
                <a:schemeClr val="accent1"/>
              </a:solidFill>
              <a:latin typeface="Unikurd Jino" panose="020B0604030504040204" pitchFamily="34" charset="-78"/>
              <a:cs typeface="Unikurd Jino" panose="020B0604030504040204" pitchFamily="34" charset="-78"/>
            </a:endParaRPr>
          </a:p>
          <a:p>
            <a:pPr algn="ctr" rtl="1"/>
            <a:r>
              <a:rPr lang="ar-IQ" sz="6700" b="1" dirty="0">
                <a:solidFill>
                  <a:schemeClr val="accent1"/>
                </a:solidFill>
                <a:latin typeface="Unikurd Jino" panose="020B0604030504040204" pitchFamily="34" charset="-78"/>
                <a:cs typeface="Unikurd Jino" panose="020B0604030504040204" pitchFamily="34" charset="-78"/>
              </a:rPr>
              <a:t>بەشەکانى لێکۆڵینەوە</a:t>
            </a:r>
          </a:p>
          <a:p>
            <a:pPr algn="ctr" rtl="1"/>
            <a:endParaRPr lang="ar-IQ" sz="3600" b="1" dirty="0">
              <a:solidFill>
                <a:schemeClr val="accent1"/>
              </a:solidFill>
              <a:latin typeface="Unikurd Jino" panose="020B0604030504040204" pitchFamily="34" charset="-78"/>
              <a:cs typeface="Unikurd Jino" panose="020B0604030504040204" pitchFamily="34" charset="-78"/>
            </a:endParaRPr>
          </a:p>
          <a:p>
            <a:pPr rtl="1"/>
            <a:r>
              <a:rPr lang="ar-IQ" sz="3400" b="1" dirty="0">
                <a:latin typeface="Unikurd Jino" panose="020B0604030504040204" pitchFamily="34" charset="-78"/>
                <a:cs typeface="Unikurd Jino" panose="020B0604030504040204" pitchFamily="34" charset="-78"/>
              </a:rPr>
              <a:t>ئەم سیمینارە </a:t>
            </a:r>
            <a:r>
              <a:rPr lang="ar-SA" sz="3400" b="1" dirty="0">
                <a:latin typeface="Unikurd Jino" panose="020B0604030504040204" pitchFamily="34" charset="-78"/>
                <a:cs typeface="Unikurd Jino" panose="020B0604030504040204" pitchFamily="34" charset="-78"/>
              </a:rPr>
              <a:t>،</a:t>
            </a:r>
            <a:r>
              <a:rPr lang="ar-IQ" sz="3400" b="1" dirty="0">
                <a:latin typeface="Unikurd Jino" panose="020B0604030504040204" pitchFamily="34" charset="-78"/>
                <a:cs typeface="Unikurd Jino" panose="020B0604030504040204" pitchFamily="34" charset="-78"/>
              </a:rPr>
              <a:t> </a:t>
            </a:r>
            <a:r>
              <a:rPr lang="ar-SA" sz="3400" b="1" dirty="0">
                <a:latin typeface="Unikurd Jino" panose="020B0604030504040204" pitchFamily="34" charset="-78"/>
                <a:cs typeface="Unikurd Jino" panose="020B0604030504040204" pitchFamily="34" charset="-78"/>
              </a:rPr>
              <a:t>وەك بەشێك لەپێداویستیەكانی تەواوكردنی كۆڕسی ماستەر لەبابەتی (</a:t>
            </a:r>
            <a:r>
              <a:rPr lang="ar-IQ" sz="3400" b="1" dirty="0">
                <a:latin typeface="Unikurd Jino" panose="020B0604030504040204" pitchFamily="34" charset="-78"/>
                <a:cs typeface="Unikurd Jino" panose="020B0604030504040204" pitchFamily="34" charset="-78"/>
              </a:rPr>
              <a:t> ڕێبازى لێکۆڵینەوە </a:t>
            </a:r>
            <a:r>
              <a:rPr lang="ar-SA" sz="3400" b="1" dirty="0">
                <a:latin typeface="Unikurd Jino" panose="020B0604030504040204" pitchFamily="34" charset="-78"/>
                <a:cs typeface="Unikurd Jino" panose="020B0604030504040204" pitchFamily="34" charset="-78"/>
              </a:rPr>
              <a:t>) </a:t>
            </a:r>
            <a:endParaRPr lang="ar-IQ" sz="3400" b="1" dirty="0">
              <a:latin typeface="Unikurd Jino" panose="020B0604030504040204" pitchFamily="34" charset="-78"/>
              <a:cs typeface="Unikurd Jino" panose="020B0604030504040204" pitchFamily="34" charset="-78"/>
            </a:endParaRPr>
          </a:p>
          <a:p>
            <a:pPr rtl="1"/>
            <a:endParaRPr lang="ar-IQ" sz="3400" b="1" dirty="0">
              <a:latin typeface="Unikurd Jino" panose="020B0604030504040204" pitchFamily="34" charset="-78"/>
              <a:cs typeface="Unikurd Jino" panose="020B0604030504040204" pitchFamily="34" charset="-78"/>
            </a:endParaRPr>
          </a:p>
          <a:p>
            <a:pPr algn="ctr" rtl="1"/>
            <a:endParaRPr lang="ar-IQ" sz="4400" b="1" dirty="0">
              <a:latin typeface="Unikurd Jino" panose="020B0604030504040204" pitchFamily="34" charset="-78"/>
              <a:cs typeface="Unikurd Jino" panose="020B0604030504040204" pitchFamily="34" charset="-78"/>
            </a:endParaRPr>
          </a:p>
          <a:p>
            <a:pPr rtl="1"/>
            <a:endParaRPr lang="ar-IQ" sz="4400" b="1" dirty="0">
              <a:latin typeface="Unikurd Jino" panose="020B0604030504040204" pitchFamily="34" charset="-78"/>
              <a:cs typeface="Unikurd Jino" panose="020B0604030504040204" pitchFamily="34" charset="-78"/>
            </a:endParaRPr>
          </a:p>
          <a:p>
            <a:pPr rtl="1"/>
            <a:r>
              <a:rPr lang="ar-IQ" sz="3300" b="1" dirty="0">
                <a:latin typeface="Unikurd Jino" panose="020B0604030504040204" pitchFamily="34" charset="-78"/>
                <a:cs typeface="Unikurd Jino" panose="020B0604030504040204" pitchFamily="34" charset="-78"/>
              </a:rPr>
              <a:t> ئامادەکردنى                                                                  بابەت : ڕێبازى لێکۆڵینەوە </a:t>
            </a:r>
          </a:p>
          <a:p>
            <a:pPr rtl="1"/>
            <a:r>
              <a:rPr lang="ar-IQ" sz="3300" b="1" dirty="0">
                <a:latin typeface="Unikurd Jino" panose="020B0604030504040204" pitchFamily="34" charset="-78"/>
                <a:cs typeface="Unikurd Jino" panose="020B0604030504040204" pitchFamily="34" charset="-78"/>
              </a:rPr>
              <a:t> کارزان نامق                                                                    پ.ى.د. تانیا ئەسعەد</a:t>
            </a:r>
            <a:endParaRPr lang="en-US" sz="3300" b="1" dirty="0"/>
          </a:p>
        </p:txBody>
      </p:sp>
      <p:pic>
        <p:nvPicPr>
          <p:cNvPr id="5" name="Picture 4" descr="زانكوى صلاح دين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1380" y="313509"/>
            <a:ext cx="1683340" cy="2521131"/>
          </a:xfrm>
          <a:prstGeom prst="rect">
            <a:avLst/>
          </a:prstGeom>
          <a:noFill/>
        </p:spPr>
      </p:pic>
    </p:spTree>
    <p:extLst>
      <p:ext uri="{BB962C8B-B14F-4D97-AF65-F5344CB8AC3E}">
        <p14:creationId xmlns:p14="http://schemas.microsoft.com/office/powerpoint/2010/main" val="396096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35578"/>
            <a:ext cx="8969344" cy="875212"/>
          </a:xfrm>
        </p:spPr>
        <p:txBody>
          <a:bodyPr/>
          <a:lstStyle/>
          <a:p>
            <a:pPr algn="ctr"/>
            <a:r>
              <a:rPr lang="ar-IQ" sz="4000" dirty="0">
                <a:latin typeface="Unikurd Jino" panose="020B0604030504040204" pitchFamily="34" charset="-78"/>
                <a:cs typeface="Unikurd Jino" panose="020B0604030504040204" pitchFamily="34" charset="-78"/>
              </a:rPr>
              <a:t>سەرچاوەکان</a:t>
            </a:r>
            <a:endParaRPr lang="en-US" sz="4000" dirty="0">
              <a:latin typeface="Unikurd Jino" panose="020B0604030504040204" pitchFamily="34" charset="-78"/>
              <a:cs typeface="Unikurd Jino" panose="020B0604030504040204" pitchFamily="34" charset="-78"/>
            </a:endParaRPr>
          </a:p>
        </p:txBody>
      </p:sp>
      <p:sp>
        <p:nvSpPr>
          <p:cNvPr id="3" name="Subtitle 2"/>
          <p:cNvSpPr>
            <a:spLocks noGrp="1"/>
          </p:cNvSpPr>
          <p:nvPr>
            <p:ph type="subTitle" idx="1"/>
          </p:nvPr>
        </p:nvSpPr>
        <p:spPr>
          <a:xfrm>
            <a:off x="1507067" y="1789611"/>
            <a:ext cx="8969344" cy="4402182"/>
          </a:xfrm>
        </p:spPr>
        <p:txBody>
          <a:bodyPr>
            <a:normAutofit/>
          </a:bodyPr>
          <a:lstStyle/>
          <a:p>
            <a:pPr rtl="1"/>
            <a:r>
              <a:rPr lang="ar-IQ" b="1" dirty="0">
                <a:latin typeface="Unikurd Jino" panose="020B0604030504040204" pitchFamily="34" charset="-78"/>
                <a:cs typeface="Unikurd Jino" panose="020B0604030504040204" pitchFamily="34" charset="-78"/>
              </a:rPr>
              <a:t>1</a:t>
            </a:r>
            <a:r>
              <a:rPr lang="ar-SY" b="1" dirty="0">
                <a:latin typeface="Unikurd Jino" panose="020B0604030504040204" pitchFamily="34" charset="-78"/>
                <a:cs typeface="Unikurd Jino" panose="020B0604030504040204" pitchFamily="34" charset="-78"/>
              </a:rPr>
              <a:t>- تەڵاڵ مجزوب ، و. مەریوان عبدول ، رێبازی لێکۆڵینەوەو ئامادەکردنی لێکۆڵینەوەیەکی تیۆری و پراتیکی ، چاپخانەی خانی ، هەولێر ، 2007 .</a:t>
            </a:r>
            <a:endParaRPr lang="en-US" b="1" dirty="0">
              <a:latin typeface="Unikurd Jino" panose="020B0604030504040204" pitchFamily="34" charset="-78"/>
              <a:cs typeface="Unikurd Jino" panose="020B0604030504040204" pitchFamily="34" charset="-78"/>
            </a:endParaRPr>
          </a:p>
          <a:p>
            <a:pPr rtl="1"/>
            <a:r>
              <a:rPr lang="ar-IQ" b="1" dirty="0">
                <a:latin typeface="Unikurd Jino" panose="020B0604030504040204" pitchFamily="34" charset="-78"/>
                <a:cs typeface="Unikurd Jino" panose="020B0604030504040204" pitchFamily="34" charset="-78"/>
              </a:rPr>
              <a:t>2</a:t>
            </a:r>
            <a:r>
              <a:rPr lang="ar-SY" b="1" dirty="0">
                <a:latin typeface="Unikurd Jino" panose="020B0604030504040204" pitchFamily="34" charset="-78"/>
                <a:cs typeface="Unikurd Jino" panose="020B0604030504040204" pitchFamily="34" charset="-78"/>
              </a:rPr>
              <a:t>- د.سەردار عوسمان باداوەیی ، م.عامر عبدوڵا شێخانی ، رێگاکانی توێژینەوەی زانستی ، چاپخانەی شەهاب ، هەولێر ، 2011 .</a:t>
            </a:r>
            <a:endParaRPr lang="en-US" b="1" dirty="0">
              <a:latin typeface="Unikurd Jino" panose="020B0604030504040204" pitchFamily="34" charset="-78"/>
              <a:cs typeface="Unikurd Jino" panose="020B0604030504040204" pitchFamily="34" charset="-78"/>
            </a:endParaRPr>
          </a:p>
          <a:p>
            <a:r>
              <a:rPr lang="ar-IQ" b="1" dirty="0">
                <a:latin typeface="Unikurd Jino" panose="020B0604030504040204" pitchFamily="34" charset="-78"/>
                <a:cs typeface="Unikurd Jino" panose="020B0604030504040204" pitchFamily="34" charset="-78"/>
              </a:rPr>
              <a:t>3</a:t>
            </a:r>
            <a:r>
              <a:rPr lang="ar-SY" b="1" dirty="0">
                <a:latin typeface="Unikurd Jino" panose="020B0604030504040204" pitchFamily="34" charset="-78"/>
                <a:cs typeface="Unikurd Jino" panose="020B0604030504040204" pitchFamily="34" charset="-78"/>
              </a:rPr>
              <a:t>- حوسێن نزار فەزوڵڵا ، و.پ.ی.د.نەریمان عبدوڵا خۆشناو ، پوختەیەک لە رێبازی توێژینەوە ، چاپخانەی هێڤی ، هەولێر ،2016 .</a:t>
            </a:r>
            <a:r>
              <a:rPr lang="ar-IQ" b="1" dirty="0">
                <a:latin typeface="Unikurd Jino" panose="020B0604030504040204" pitchFamily="34" charset="-78"/>
                <a:cs typeface="Unikurd Jino" panose="020B0604030504040204" pitchFamily="34" charset="-78"/>
              </a:rPr>
              <a:t>    </a:t>
            </a:r>
          </a:p>
          <a:p>
            <a:r>
              <a:rPr lang="ar-IQ" b="1" dirty="0">
                <a:latin typeface="Unikurd Jino" panose="020B0604030504040204" pitchFamily="34" charset="-78"/>
                <a:cs typeface="Unikurd Jino" panose="020B0604030504040204" pitchFamily="34" charset="-78"/>
              </a:rPr>
              <a:t>4- د. بەکر شاکر کاروانى، ڕێبازەکانى لێکۆڵینەوە، 2020-2021.</a:t>
            </a:r>
          </a:p>
        </p:txBody>
      </p:sp>
    </p:spTree>
    <p:extLst>
      <p:ext uri="{BB962C8B-B14F-4D97-AF65-F5344CB8AC3E}">
        <p14:creationId xmlns:p14="http://schemas.microsoft.com/office/powerpoint/2010/main" val="2904020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2404534"/>
            <a:ext cx="9308979" cy="1646302"/>
          </a:xfrm>
        </p:spPr>
        <p:txBody>
          <a:bodyPr/>
          <a:lstStyle/>
          <a:p>
            <a:pPr algn="ctr"/>
            <a:r>
              <a:rPr lang="ar-IQ" dirty="0">
                <a:solidFill>
                  <a:schemeClr val="tx1"/>
                </a:solidFill>
                <a:latin typeface="Unikurd Jino" panose="020B0604030504040204" pitchFamily="34" charset="-78"/>
                <a:cs typeface="Unikurd Jino" panose="020B0604030504040204" pitchFamily="34" charset="-78"/>
              </a:rPr>
              <a:t>سوپاس بۆ گوێگرتنتان</a:t>
            </a:r>
            <a:endParaRPr lang="en-US" dirty="0">
              <a:solidFill>
                <a:schemeClr val="tx1"/>
              </a:solidFill>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12592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6" y="640080"/>
            <a:ext cx="9217539" cy="640081"/>
          </a:xfrm>
        </p:spPr>
        <p:txBody>
          <a:bodyPr/>
          <a:lstStyle/>
          <a:p>
            <a:r>
              <a:rPr lang="ar-IQ" sz="3600" dirty="0">
                <a:solidFill>
                  <a:srgbClr val="0070C0"/>
                </a:solidFill>
                <a:latin typeface="Unikurd Jino" panose="020B0604030504040204" pitchFamily="34" charset="-78"/>
                <a:cs typeface="Unikurd Jino" panose="020B0604030504040204" pitchFamily="34" charset="-78"/>
              </a:rPr>
              <a:t>ناوەڕۆکى سیمینارەکە</a:t>
            </a:r>
            <a:endParaRPr lang="en-US" sz="3600" dirty="0">
              <a:solidFill>
                <a:srgbClr val="0070C0"/>
              </a:solidFill>
              <a:latin typeface="Unikurd Jino" panose="020B0604030504040204" pitchFamily="34" charset="-78"/>
              <a:cs typeface="Unikurd Jino" panose="020B0604030504040204" pitchFamily="34" charset="-78"/>
            </a:endParaRPr>
          </a:p>
        </p:txBody>
      </p:sp>
      <p:sp>
        <p:nvSpPr>
          <p:cNvPr id="3" name="Subtitle 2"/>
          <p:cNvSpPr>
            <a:spLocks noGrp="1"/>
          </p:cNvSpPr>
          <p:nvPr>
            <p:ph type="subTitle" idx="1"/>
          </p:nvPr>
        </p:nvSpPr>
        <p:spPr>
          <a:xfrm>
            <a:off x="1507067" y="1280161"/>
            <a:ext cx="9217538" cy="3867572"/>
          </a:xfrm>
        </p:spPr>
        <p:txBody>
          <a:bodyPr/>
          <a:lstStyle/>
          <a:p>
            <a:endParaRPr lang="ar-IQ" dirty="0"/>
          </a:p>
          <a:p>
            <a:pPr algn="r" rtl="1"/>
            <a:r>
              <a:rPr lang="ar-IQ" dirty="0">
                <a:latin typeface="Unikurd Jino" panose="020B0604030504040204" pitchFamily="34" charset="-78"/>
                <a:cs typeface="Unikurd Jino" panose="020B0604030504040204" pitchFamily="34" charset="-78"/>
              </a:rPr>
              <a:t>پێشەکى </a:t>
            </a:r>
            <a:endParaRPr lang="en-US" dirty="0">
              <a:latin typeface="Unikurd Jino" panose="020B0604030504040204" pitchFamily="34" charset="-78"/>
              <a:cs typeface="Unikurd Jino" panose="020B0604030504040204" pitchFamily="34" charset="-78"/>
            </a:endParaRPr>
          </a:p>
          <a:p>
            <a:pPr algn="r" rtl="1"/>
            <a:r>
              <a:rPr lang="ar-IQ" dirty="0">
                <a:latin typeface="Unikurd Jino" panose="020B0604030504040204" pitchFamily="34" charset="-78"/>
                <a:cs typeface="Unikurd Jino" panose="020B0604030504040204" pitchFamily="34" charset="-78"/>
              </a:rPr>
              <a:t>بەشەکانى لێکۆڵینەوە</a:t>
            </a:r>
          </a:p>
          <a:p>
            <a:pPr algn="r" rtl="1"/>
            <a:r>
              <a:rPr lang="ar-IQ" dirty="0">
                <a:latin typeface="Unikurd Jino" panose="020B0604030504040204" pitchFamily="34" charset="-78"/>
                <a:cs typeface="Unikurd Jino" panose="020B0604030504040204" pitchFamily="34" charset="-78"/>
              </a:rPr>
              <a:t>لایەنى تەکنیکى لێکۆڵینەوە ( فۆڕم یان ڕوخسارى لێکۆڵینەوە)</a:t>
            </a:r>
          </a:p>
          <a:p>
            <a:pPr algn="r" rtl="1"/>
            <a:r>
              <a:rPr lang="ar-IQ" dirty="0">
                <a:latin typeface="Unikurd Jino" panose="020B0604030504040204" pitchFamily="34" charset="-78"/>
                <a:cs typeface="Unikurd Jino" panose="020B0604030504040204" pitchFamily="34" charset="-78"/>
              </a:rPr>
              <a:t>ناوەڕۆکى لێکۆڵینەوە </a:t>
            </a:r>
          </a:p>
          <a:p>
            <a:pPr algn="r" rtl="1"/>
            <a:r>
              <a:rPr lang="ar-IQ" dirty="0">
                <a:latin typeface="Unikurd Jino" panose="020B0604030504040204" pitchFamily="34" charset="-78"/>
                <a:cs typeface="Unikurd Jino" panose="020B0604030504040204" pitchFamily="34" charset="-78"/>
              </a:rPr>
              <a:t>ئەنجام</a:t>
            </a:r>
          </a:p>
        </p:txBody>
      </p:sp>
    </p:spTree>
    <p:extLst>
      <p:ext uri="{BB962C8B-B14F-4D97-AF65-F5344CB8AC3E}">
        <p14:creationId xmlns:p14="http://schemas.microsoft.com/office/powerpoint/2010/main" val="51570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87830"/>
            <a:ext cx="9243664" cy="979714"/>
          </a:xfrm>
        </p:spPr>
        <p:txBody>
          <a:bodyPr/>
          <a:lstStyle/>
          <a:p>
            <a:pPr algn="ctr"/>
            <a:r>
              <a:rPr lang="ar-IQ" sz="3600" b="1" dirty="0">
                <a:latin typeface="Unikurd Jino" panose="020B0604030504040204" pitchFamily="34" charset="-78"/>
                <a:cs typeface="Unikurd Jino" panose="020B0604030504040204" pitchFamily="34" charset="-78"/>
              </a:rPr>
              <a:t>پێشەکى</a:t>
            </a:r>
            <a:endParaRPr lang="en-US" sz="3600" b="1" dirty="0">
              <a:latin typeface="Unikurd Jino" panose="020B0604030504040204" pitchFamily="34" charset="-78"/>
              <a:cs typeface="Unikurd Jino" panose="020B0604030504040204" pitchFamily="34" charset="-78"/>
            </a:endParaRPr>
          </a:p>
        </p:txBody>
      </p:sp>
      <p:sp>
        <p:nvSpPr>
          <p:cNvPr id="3" name="Subtitle 2"/>
          <p:cNvSpPr>
            <a:spLocks noGrp="1"/>
          </p:cNvSpPr>
          <p:nvPr>
            <p:ph type="subTitle" idx="1"/>
          </p:nvPr>
        </p:nvSpPr>
        <p:spPr>
          <a:xfrm>
            <a:off x="1507067" y="1789611"/>
            <a:ext cx="9243664" cy="4415246"/>
          </a:xfrm>
        </p:spPr>
        <p:txBody>
          <a:bodyPr>
            <a:normAutofit/>
          </a:bodyPr>
          <a:lstStyle/>
          <a:p>
            <a:pPr algn="just" rtl="1"/>
            <a:r>
              <a:rPr lang="ar-IQ" sz="2400" b="1" dirty="0">
                <a:latin typeface="Unikurd Jino" panose="020B0604030504040204" pitchFamily="34" charset="-78"/>
                <a:cs typeface="Unikurd Jino" panose="020B0604030504040204" pitchFamily="34" charset="-78"/>
              </a:rPr>
              <a:t>     </a:t>
            </a:r>
          </a:p>
          <a:p>
            <a:pPr algn="just" rtl="1"/>
            <a:r>
              <a:rPr lang="ar-SY" sz="2400" b="1" dirty="0">
                <a:latin typeface="Unikurd Jino" panose="020B0604030504040204" pitchFamily="34" charset="-78"/>
                <a:cs typeface="Unikurd Jino" panose="020B0604030504040204" pitchFamily="34" charset="-78"/>
              </a:rPr>
              <a:t>لێکۆڵینەوە بریتییە لەو هەنگاوە بۆ بەدواداچوون و شیکردنەوە و هەڵسەنگاندن و بەراورد کردنى ئەو بابەتە خوازراوەى کە خۆت هەڵتبژاردووە، بۆ دەرخستنى ڕاستییەکان و یەکلایى کردنەوەى ڕاوبۆچوونە جیاوازەکان و پشت ڕاست کردنەوەى ئەو بابەتانەى کە بەدوایدا دەگەرێت بۆ گەیشتن بە ئەنجام</a:t>
            </a:r>
            <a:r>
              <a:rPr lang="ar-IQ" sz="2400" b="1" dirty="0">
                <a:latin typeface="Unikurd Jino" panose="020B0604030504040204" pitchFamily="34" charset="-78"/>
                <a:cs typeface="Unikurd Jino" panose="020B0604030504040204" pitchFamily="34" charset="-78"/>
              </a:rPr>
              <a:t>. هەر لێکۆڵینەوەیەک بە شێوەیەکى گشتى دوو لایەنى سەرەکى لەخۆ دەگرێت وەک: لایەنى تەکنیکى (ڕوخسارى لێکۆڵینەوەکە) و ناوەڕۆکى لێکۆڵینەوەکە، بۆ ئەنجامدانى لێکۆڵینەوەیەکى سەرکەوتوو دەبێت لێکۆڵەر گرنگى بەو دوولایەنە بدات. </a:t>
            </a:r>
          </a:p>
        </p:txBody>
      </p:sp>
    </p:spTree>
    <p:extLst>
      <p:ext uri="{BB962C8B-B14F-4D97-AF65-F5344CB8AC3E}">
        <p14:creationId xmlns:p14="http://schemas.microsoft.com/office/powerpoint/2010/main" val="2790044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593" y="609600"/>
            <a:ext cx="9457509" cy="709749"/>
          </a:xfrm>
        </p:spPr>
        <p:txBody>
          <a:bodyPr>
            <a:normAutofit fontScale="90000"/>
          </a:bodyPr>
          <a:lstStyle/>
          <a:p>
            <a:pPr algn="ctr"/>
            <a:r>
              <a:rPr lang="ar-IQ" b="1" dirty="0">
                <a:latin typeface="Unikurd Jino" panose="020B0604030504040204" pitchFamily="34" charset="-78"/>
                <a:cs typeface="Unikurd Jino" panose="020B0604030504040204" pitchFamily="34" charset="-78"/>
              </a:rPr>
              <a:t>بەشەکانى لێکۆڵینەوە </a:t>
            </a:r>
            <a:endParaRPr lang="en-US" dirty="0"/>
          </a:p>
        </p:txBody>
      </p:sp>
      <p:sp>
        <p:nvSpPr>
          <p:cNvPr id="3" name="Text Placeholder 2"/>
          <p:cNvSpPr>
            <a:spLocks noGrp="1"/>
          </p:cNvSpPr>
          <p:nvPr>
            <p:ph type="body" idx="1"/>
          </p:nvPr>
        </p:nvSpPr>
        <p:spPr>
          <a:xfrm>
            <a:off x="1162593" y="1436915"/>
            <a:ext cx="9457508" cy="4898572"/>
          </a:xfrm>
        </p:spPr>
        <p:txBody>
          <a:bodyPr>
            <a:noAutofit/>
          </a:bodyPr>
          <a:lstStyle/>
          <a:p>
            <a:pPr algn="just" rtl="1"/>
            <a:r>
              <a:rPr lang="ar-IQ" b="1" dirty="0">
                <a:latin typeface="Unikurd Jino" panose="020B0604030504040204" pitchFamily="34" charset="-78"/>
                <a:cs typeface="Unikurd Jino" panose="020B0604030504040204" pitchFamily="34" charset="-78"/>
              </a:rPr>
              <a:t> </a:t>
            </a:r>
          </a:p>
          <a:p>
            <a:pPr algn="just" rtl="1"/>
            <a:endParaRPr lang="ar-IQ" b="1" dirty="0">
              <a:latin typeface="Unikurd Jino" panose="020B0604030504040204" pitchFamily="34" charset="-78"/>
              <a:cs typeface="Unikurd Jino" panose="020B0604030504040204" pitchFamily="34" charset="-78"/>
            </a:endParaRPr>
          </a:p>
          <a:p>
            <a:pPr algn="just" rtl="1"/>
            <a:r>
              <a:rPr lang="ar-IQ" b="1" dirty="0">
                <a:latin typeface="Unikurd Jino" panose="020B0604030504040204" pitchFamily="34" charset="-78"/>
                <a:cs typeface="Unikurd Jino" panose="020B0604030504040204" pitchFamily="34" charset="-78"/>
              </a:rPr>
              <a:t>لە نووسینى لێکۆڵینەوەدا پێویستە دوو مەرجى سەرەکى و بنەڕەتى هەبێت، کە لێکۆڵەر ڕەچاوى هەریەکێکیان بەشێوەیەکى زانستى و ئەکادیمى بکات، ئەوانیش بریتین لە:</a:t>
            </a:r>
          </a:p>
          <a:p>
            <a:pPr algn="just" rtl="1"/>
            <a:r>
              <a:rPr lang="ar-IQ" b="1" dirty="0">
                <a:latin typeface="Unikurd Jino" panose="020B0604030504040204" pitchFamily="34" charset="-78"/>
                <a:cs typeface="Unikurd Jino" panose="020B0604030504040204" pitchFamily="34" charset="-78"/>
              </a:rPr>
              <a:t>أ- لایەنى تەکنیکى (ڕوخسارى لێکۆڵینەوەکە).</a:t>
            </a:r>
          </a:p>
          <a:p>
            <a:pPr algn="just" rtl="1"/>
            <a:r>
              <a:rPr lang="ar-IQ" b="1" dirty="0">
                <a:latin typeface="Unikurd Jino" panose="020B0604030504040204" pitchFamily="34" charset="-78"/>
                <a:cs typeface="Unikurd Jino" panose="020B0604030504040204" pitchFamily="34" charset="-78"/>
              </a:rPr>
              <a:t>ب- لایەنى ناوەڕۆک (ناوەڕۆکى لێکۆڵینەوەکە).</a:t>
            </a:r>
          </a:p>
          <a:p>
            <a:pPr algn="just" rtl="1"/>
            <a:r>
              <a:rPr lang="ar-IQ" b="1" dirty="0">
                <a:latin typeface="Unikurd Jino" panose="020B0604030504040204" pitchFamily="34" charset="-78"/>
                <a:cs typeface="Unikurd Jino" panose="020B0604030504040204" pitchFamily="34" charset="-78"/>
              </a:rPr>
              <a:t>أ- فۆڕم یان ڕوخسارى لێکۆڵینەوەکە: شێوەو پەیکەرى لێکۆڵینەوەک دەگرێتە خۆى، وەکو سیماو قاوغى دەرەوەى لێکۆڵینەوەکە، دەبێت لێکۆڵەر شارەزایی تەواوى هەبێت لە پێکهێنانى پەیکەرى دەرەوەى لێکۆڵینەوەکەو بەرگێکى زانستى و ئەکادیمى پێ ببەخشێت، لە پۆڵینکردن و پاش و پێش خستنى بەش و تەوەرەکانى ناو لێکۆڵینەوەکەیدا، ئەمەش پێویستى بە پلانێکى تۆکمەو ورد هەیە، بەشێوەیەکى گشتى خاڵە سەرەکییەکانى فۆڕمى لێکۆڵینەوەى لەم ڕەگەزانەى خوارەوە پێکدێت:</a:t>
            </a:r>
          </a:p>
          <a:p>
            <a:pPr algn="just" rtl="1"/>
            <a:r>
              <a:rPr lang="ar-IQ" b="1" dirty="0">
                <a:latin typeface="Unikurd Jino" panose="020B0604030504040204" pitchFamily="34" charset="-78"/>
                <a:cs typeface="Unikurd Jino" panose="020B0604030504040204" pitchFamily="34" charset="-78"/>
              </a:rPr>
              <a:t>1-  بەرگى لێکۆڵینەوەکە یان لاپەڕەى بەرگى دەرەوە یان لاپەڕەى ناونیشان</a:t>
            </a:r>
          </a:p>
          <a:p>
            <a:pPr algn="just" rtl="1"/>
            <a:r>
              <a:rPr lang="ar-IQ" b="1" dirty="0">
                <a:latin typeface="Unikurd Jino" panose="020B0604030504040204" pitchFamily="34" charset="-78"/>
                <a:cs typeface="Unikurd Jino" panose="020B0604030504040204" pitchFamily="34" charset="-78"/>
              </a:rPr>
              <a:t>بەرگى دەرەوەى لێکۆڵینەوەکە لە کاغەزێکى ئەستور دەبێت و زانیارییە سەرەتاییەکانى تایبەت بە لێکۆڵینەوەکەى لەسەر تۆماردەکرێت وەک: ئاڕمى زانکۆ لەلاى چەپ، نووسینى حکومەتى هەرێمى کوردستان و وەزارەتى خوێندنى باڵا و ناوى زانکۆ و کوڵیژ و بەش لەلاى ڕاست، ناونیشانى لێکۆڵینەوەکە بەگەورەیى، لەژێریشى دەبێت بنووسرێت باسێکى دەرچوونە ... پێشکەش بەو کولێژەى کە لێکۆڵینەوەکە تێدا پێشکەشکراوە وەک پێویستى بەدەست هێنانى بڕوانامە ...،ناوى لێکۆڵەرو سەرپەرشتیارەکەى بە نازناوى زانستییەوە لە ژێر یەکترى تۆمار دەکرێت، لە خوارەوەش ساڵى ئامادەکردنى لێکۆڵینەوەکە دەنووسرێت.   </a:t>
            </a:r>
          </a:p>
          <a:p>
            <a:pPr algn="just" rtl="1"/>
            <a:r>
              <a:rPr lang="ar-IQ" b="1" dirty="0">
                <a:latin typeface="Unikurd Jino" panose="020B0604030504040204" pitchFamily="34" charset="-78"/>
                <a:cs typeface="Unikurd Jino" panose="020B0604030504040204" pitchFamily="34" charset="-78"/>
              </a:rPr>
              <a:t> </a:t>
            </a:r>
            <a:endParaRPr lang="en-US" dirty="0"/>
          </a:p>
          <a:p>
            <a:endParaRPr lang="en-US" dirty="0"/>
          </a:p>
        </p:txBody>
      </p:sp>
    </p:spTree>
    <p:extLst>
      <p:ext uri="{BB962C8B-B14F-4D97-AF65-F5344CB8AC3E}">
        <p14:creationId xmlns:p14="http://schemas.microsoft.com/office/powerpoint/2010/main" val="2472213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19348" y="587829"/>
            <a:ext cx="9627326" cy="6122253"/>
          </a:xfrm>
        </p:spPr>
        <p:txBody>
          <a:bodyPr>
            <a:noAutofit/>
          </a:bodyPr>
          <a:lstStyle/>
          <a:p>
            <a:pPr algn="just" rtl="1"/>
            <a:r>
              <a:rPr lang="ar-IQ" sz="1800" b="1" dirty="0">
                <a:latin typeface="Unikurd Jino" panose="020B0604030504040204" pitchFamily="34" charset="-78"/>
                <a:cs typeface="Unikurd Jino" panose="020B0604030504040204" pitchFamily="34" charset="-78"/>
              </a:rPr>
              <a:t>2- پێشکەشکردن</a:t>
            </a:r>
          </a:p>
          <a:p>
            <a:pPr algn="just" rtl="1"/>
            <a:r>
              <a:rPr lang="ar-IQ" b="1" dirty="0">
                <a:latin typeface="Unikurd Jino" panose="020B0604030504040204" pitchFamily="34" charset="-78"/>
                <a:cs typeface="Unikurd Jino" panose="020B0604030504040204" pitchFamily="34" charset="-78"/>
              </a:rPr>
              <a:t>    ئەو لاپەڕەیە پیتى ئەبجەدى دەدرێتێ، پێشکەشکردنیش دەبێت کورت و پوخت بێت و لێکۆڵەر بەزۆرى پێشکەش بە دایک و باوکى و خێزانەکەى و منداڵەکانى دەکات، یان ئەو کەسانەى کە زۆر خۆشەویستن لاى لێکۆڵەر. ئەگەرچى بەمەرجێکى سەرەکى دانانرێت لە لێکۆڵینەوەدا، واتە لێکۆڵەر دەتوانێت پێشکەش بنووسێت یاخود نەینووسێت.</a:t>
            </a:r>
          </a:p>
          <a:p>
            <a:pPr algn="just" rtl="1"/>
            <a:r>
              <a:rPr lang="ar-IQ" sz="1800" b="1" dirty="0">
                <a:latin typeface="Unikurd Jino" panose="020B0604030504040204" pitchFamily="34" charset="-78"/>
                <a:cs typeface="Unikurd Jino" panose="020B0604030504040204" pitchFamily="34" charset="-78"/>
              </a:rPr>
              <a:t>3- سوپاس و پێزانین</a:t>
            </a:r>
          </a:p>
          <a:p>
            <a:pPr algn="just" rtl="1"/>
            <a:r>
              <a:rPr lang="ar-IQ" b="1" dirty="0">
                <a:latin typeface="Unikurd Jino" panose="020B0604030504040204" pitchFamily="34" charset="-78"/>
                <a:cs typeface="Unikurd Jino" panose="020B0604030504040204" pitchFamily="34" charset="-78"/>
              </a:rPr>
              <a:t>   ڕاستەوخۆ دواى پێشکەشکردن دێت، بەهەمان شێوە لە ڕەگەزەکانى لێکۆڵینەوە نییە، واتە دەکرێت لێى بێنیاز بێت، تیایدا باسى چاکەى یاخود سوپاسى ئەو کەس و لایەن و دەزگایانە دەکات، کە هاوکارى لێکۆڵەریان لە ئەنجامدانى لێکۆڵینەوەکەیدا کردووە، پێویستە بە وشەى ساناو ڕاست و گوزارشتى کورت بێت، سوپاس و پێزانین بەشێوەیەکى باو ئاڕاستەى مامۆستاى سەرپەرشتیار، ئەندامانى لیژنەى گفتوگۆ، مامۆستاو هاوڕێیانى ...دەکرێت. ئەم لاپەڕەیەش پیتى ئەبجەدى دەدرێتێ.</a:t>
            </a:r>
          </a:p>
          <a:p>
            <a:pPr algn="just" rtl="1"/>
            <a:r>
              <a:rPr lang="ar-IQ" sz="1800" b="1" dirty="0">
                <a:latin typeface="Unikurd Jino" panose="020B0604030504040204" pitchFamily="34" charset="-78"/>
                <a:cs typeface="Unikurd Jino" panose="020B0604030504040204" pitchFamily="34" charset="-78"/>
              </a:rPr>
              <a:t>4- پێرست یان ناوەڕۆک</a:t>
            </a:r>
          </a:p>
          <a:p>
            <a:pPr algn="just" rtl="1"/>
            <a:r>
              <a:rPr lang="ar-IQ" b="1" dirty="0">
                <a:latin typeface="Unikurd Jino" panose="020B0604030504040204" pitchFamily="34" charset="-78"/>
                <a:cs typeface="Unikurd Jino" panose="020B0604030504040204" pitchFamily="34" charset="-78"/>
              </a:rPr>
              <a:t>   ناوەڕۆک لەدواى لاپەڕەى پێشکەشکردن و سوپاس و پێزانین دێت، واتە لەسەرەتاى لێکۆڵینەوەکەدا بەپێى سیستەمى ئەنگلۆسەکسۆنى دەشکرێت لە کۆتایى لێکۆڵینەوەکە بەپێى سیستەمى فەڕەنسى بێت، بەڵام واباشترە لەسەرەتاوە بێت، چونکە بۆ خوێنەر ئاسانترە بۆ بینینى بابەتەکانى لێکۆڵینەوەکە، هەموو بەش و تەوەرەکان لەخۆى دەگرێت و پێویستە ژمارەى لاپەڕەکان بەرامبەر ناونیشانەکانى لێکۆڵینەوەکە ئاماژەى پێ بکرێت. </a:t>
            </a:r>
            <a:r>
              <a:rPr lang="ar-IQ" sz="1800" b="1" dirty="0">
                <a:latin typeface="Unikurd Jino" panose="020B0604030504040204" pitchFamily="34" charset="-78"/>
                <a:cs typeface="Unikurd Jino" panose="020B0604030504040204" pitchFamily="34" charset="-78"/>
              </a:rPr>
              <a:t> </a:t>
            </a:r>
          </a:p>
        </p:txBody>
      </p:sp>
    </p:spTree>
    <p:extLst>
      <p:ext uri="{BB962C8B-B14F-4D97-AF65-F5344CB8AC3E}">
        <p14:creationId xmlns:p14="http://schemas.microsoft.com/office/powerpoint/2010/main" val="891906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600891"/>
            <a:ext cx="9113036" cy="5904412"/>
          </a:xfrm>
        </p:spPr>
        <p:txBody>
          <a:bodyPr>
            <a:noAutofit/>
          </a:bodyPr>
          <a:lstStyle/>
          <a:p>
            <a:pPr algn="just" rtl="1"/>
            <a:r>
              <a:rPr lang="ar-IQ" b="1" dirty="0">
                <a:latin typeface="Unikurd Jino" panose="020B0604030504040204" pitchFamily="34" charset="-78"/>
                <a:cs typeface="Unikurd Jino" panose="020B0604030504040204" pitchFamily="34" charset="-78"/>
              </a:rPr>
              <a:t>5 - پوختە</a:t>
            </a:r>
          </a:p>
          <a:p>
            <a:pPr algn="just" rtl="1"/>
            <a:r>
              <a:rPr lang="ar-IQ" b="1" dirty="0">
                <a:latin typeface="Unikurd Jino" panose="020B0604030504040204" pitchFamily="34" charset="-78"/>
                <a:cs typeface="Unikurd Jino" panose="020B0604030504040204" pitchFamily="34" charset="-78"/>
              </a:rPr>
              <a:t>  پوختە بەشێکى گرنگى لێکۆڵینەوەى زانستییە، ڕەنگە نەتوانرێت لە هیچ بارودۆخێکدا ئەم بەشە وازى لێ بهێنرێت، پوختە پێویستە بە زمانێکى ئاسان و ڕوون بنووسرێت و یارمەتى وەڵامى ئەو پرسیارانە بداتەوە کە لاى خوێنەر دروست دەبن، باشتروایە پوختە زۆر کورت و پوخت و چڕ بێت، جگە لە دیارکردنى ئامانجى توێژینەوەکە، پێویستە لە پوختە ئاماژە بەو کەلێن و بۆشاییە بکرێت کە لەو بابەتە هەیە و لێکۆڵەر لە ڕێگەى ئەو </a:t>
            </a:r>
            <a:r>
              <a:rPr lang="ar-IQ" b="1">
                <a:latin typeface="Unikurd Jino" panose="020B0604030504040204" pitchFamily="34" charset="-78"/>
                <a:cs typeface="Unikurd Jino" panose="020B0604030504040204" pitchFamily="34" charset="-78"/>
              </a:rPr>
              <a:t>لێکۆڵینەوەیە هەوڵى </a:t>
            </a:r>
            <a:r>
              <a:rPr lang="ar-IQ" b="1" dirty="0">
                <a:latin typeface="Unikurd Jino" panose="020B0604030504040204" pitchFamily="34" charset="-78"/>
                <a:cs typeface="Unikurd Jino" panose="020B0604030504040204" pitchFamily="34" charset="-78"/>
              </a:rPr>
              <a:t>پڕکردنەوەیان دەدات، هەروەها تیشک بخاتە سەر تواناکانى نووسین و دەربڕینى جوان بەکار بھێنێت و ئاماژە بە وشە سەرەکییەکانیش بکرێت لە پوختەدا.</a:t>
            </a:r>
          </a:p>
          <a:p>
            <a:pPr algn="just" rtl="1"/>
            <a:r>
              <a:rPr lang="ar-IQ" b="1" dirty="0">
                <a:latin typeface="Unikurd Jino" panose="020B0604030504040204" pitchFamily="34" charset="-78"/>
                <a:cs typeface="Unikurd Jino" panose="020B0604030504040204" pitchFamily="34" charset="-78"/>
              </a:rPr>
              <a:t>6- دەروازە یان دەستپێک</a:t>
            </a:r>
          </a:p>
          <a:p>
            <a:pPr algn="just" rtl="1"/>
            <a:r>
              <a:rPr lang="ar-IQ" b="1" dirty="0">
                <a:latin typeface="Unikurd Jino" panose="020B0604030504040204" pitchFamily="34" charset="-78"/>
                <a:cs typeface="Unikurd Jino" panose="020B0604030504040204" pitchFamily="34" charset="-78"/>
              </a:rPr>
              <a:t>   لە دواى پێڕستى بابەتەکان دێت، بە تەوەرەیەک لە لێکۆڵینەوەکە دانانرێت، واتە دەکرێت نەبێت، یان پێشەکى بابەتەکە جێگەى بگرێتەوە، لێکۆڵەر لە دەروازەدا باس لەو پاڵنەرانە دەکات کە هانیان داوە بۆ هەڵبژاردنى بابەتى لێکۆڵینەوەکە، چۆن کارى بۆ کردووە ئەو ئەنجامانە چین کە پێیان گەیشتووە، لەگەڵ ئەو گرنگییە شاراوەى کە لە بابەتەکەدا هەیە.</a:t>
            </a:r>
          </a:p>
          <a:p>
            <a:pPr algn="just" rtl="1"/>
            <a:r>
              <a:rPr lang="ar-IQ" b="1" dirty="0">
                <a:latin typeface="Unikurd Jino" panose="020B0604030504040204" pitchFamily="34" charset="-78"/>
                <a:cs typeface="Unikurd Jino" panose="020B0604030504040204" pitchFamily="34" charset="-78"/>
              </a:rPr>
              <a:t>7- پێشەکى</a:t>
            </a:r>
          </a:p>
          <a:p>
            <a:pPr algn="just" rtl="1"/>
            <a:r>
              <a:rPr lang="ar-IQ" b="1" dirty="0">
                <a:latin typeface="Unikurd Jino" panose="020B0604030504040204" pitchFamily="34" charset="-78"/>
                <a:cs typeface="Unikurd Jino" panose="020B0604030504040204" pitchFamily="34" charset="-78"/>
              </a:rPr>
              <a:t>   پێشەکى بەشێکى لکاوە لە دەقى لێکۆڵینەوەکەدا، چونکە لێکۆڵینەوە بەبێ پێشەکى نابێت، ڕێساى پێشەکیش لە مانەى خوارەوە پێکدێت:</a:t>
            </a:r>
          </a:p>
          <a:p>
            <a:pPr algn="just" rtl="1"/>
            <a:r>
              <a:rPr lang="ar-IQ" b="1" dirty="0">
                <a:latin typeface="Unikurd Jino" panose="020B0604030504040204" pitchFamily="34" charset="-78"/>
                <a:cs typeface="Unikurd Jino" panose="020B0604030504040204" pitchFamily="34" charset="-78"/>
              </a:rPr>
              <a:t>- پێویستە کورت و پوخت بێت، لە سنوورى لاپەڕەیەک یان دوولاپەڕە بێت.            - پێناسەکردنى بابەتەکە و ناوبردنى ئەو کەسانەى پێشەنگبوون تیایدا.         - هۆکارى هەڵبژاردنى بابەتەکە.             - ئاماژە بە گیروگرفتى لێکۆڵینەوەکە بکرێت.</a:t>
            </a:r>
          </a:p>
          <a:p>
            <a:pPr algn="just" rtl="1"/>
            <a:r>
              <a:rPr lang="ar-IQ" b="1" dirty="0">
                <a:latin typeface="Unikurd Jino" panose="020B0604030504040204" pitchFamily="34" charset="-78"/>
                <a:cs typeface="Unikurd Jino" panose="020B0604030504040204" pitchFamily="34" charset="-78"/>
              </a:rPr>
              <a:t>- ئاماژە بە ئامانجى لێکۆڵینەوەکە بکرێت .                                     - ئاماژە بە میتۆدى لێکۆڵینەوەکە بکرێت.</a:t>
            </a:r>
          </a:p>
          <a:p>
            <a:pPr algn="just" rtl="1"/>
            <a:r>
              <a:rPr lang="ar-IQ" b="1" dirty="0">
                <a:latin typeface="Unikurd Jino" panose="020B0604030504040204" pitchFamily="34" charset="-78"/>
                <a:cs typeface="Unikurd Jino" panose="020B0604030504040204" pitchFamily="34" charset="-78"/>
              </a:rPr>
              <a:t>- ئاماژە بە بونیادى لێکۆڵینەوەکە بکرێت.              - دەرخستنى گرنگى بابەتەکە لە ڕووى دەرنجامە زانستى و کردەییەکانەوە.</a:t>
            </a:r>
          </a:p>
          <a:p>
            <a:pPr algn="just" rtl="1"/>
            <a:r>
              <a:rPr lang="ar-IQ" b="1" dirty="0">
                <a:latin typeface="Unikurd Jino" panose="020B0604030504040204" pitchFamily="34" charset="-78"/>
                <a:cs typeface="Unikurd Jino" panose="020B0604030504040204" pitchFamily="34" charset="-78"/>
              </a:rPr>
              <a:t>     </a:t>
            </a:r>
            <a:endParaRPr lang="en-US" b="1" dirty="0">
              <a:latin typeface="Unikurd Jino" panose="020B0604030504040204" pitchFamily="34" charset="-78"/>
              <a:cs typeface="Unikurd Jino" panose="020B0604030504040204" pitchFamily="34" charset="-78"/>
            </a:endParaRPr>
          </a:p>
          <a:p>
            <a:pPr algn="just" rtl="1"/>
            <a:endParaRPr lang="en-US" sz="1800" b="1"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824387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274320"/>
            <a:ext cx="9243664" cy="6139543"/>
          </a:xfrm>
        </p:spPr>
        <p:txBody>
          <a:bodyPr>
            <a:noAutofit/>
          </a:bodyPr>
          <a:lstStyle/>
          <a:p>
            <a:pPr algn="r" rtl="1"/>
            <a:r>
              <a:rPr lang="ar-IQ" sz="1800" b="1" dirty="0">
                <a:latin typeface="Unikurd Jino" panose="020B0604030504040204" pitchFamily="34" charset="-78"/>
                <a:cs typeface="Unikurd Jino" panose="020B0604030504040204" pitchFamily="34" charset="-78"/>
              </a:rPr>
              <a:t>8- دەقى لێکۆڵینەوەکە </a:t>
            </a:r>
          </a:p>
          <a:p>
            <a:pPr algn="just" rtl="1"/>
            <a:r>
              <a:rPr lang="ar-IQ" b="1" dirty="0">
                <a:latin typeface="Unikurd Jino" panose="020B0604030504040204" pitchFamily="34" charset="-78"/>
                <a:cs typeface="Unikurd Jino" panose="020B0604030504040204" pitchFamily="34" charset="-78"/>
              </a:rPr>
              <a:t>   بریتییە لە بابەتى لێکۆڵینەوەکە و تێکستەکەى بەپێى پلانى بابەتەکە پێشتر دانراوە، دابەشکراوە بۆ چەند بەش و تەوەرەیەک، لێکۆڵەر نابێت هیچ شتێک فەرامۆش بکات،بەشێوەیەکى زنجیرەیى خاڵە گرنگەکان بۆ بەش و تەوەر و پەڕەگرافەکان دابەش بکات و هەر پەڕەگرافێک بۆ ڕوونکردنەوەى بیرێکى سەرەکى تەرخان بکات، کە ڕاستەوخۆ پەیوەندییان بە بابەتەکەوە هەبێت، دەبێت ڕەچاوى هاوسەنگى نێوان بەشەکان و تەوەرەکان بە شێوەیەکى یەکسان بکات.</a:t>
            </a:r>
          </a:p>
          <a:p>
            <a:pPr algn="just" rtl="1"/>
            <a:r>
              <a:rPr lang="ar-IQ" b="1" dirty="0">
                <a:latin typeface="Unikurd Jino" panose="020B0604030504040204" pitchFamily="34" charset="-78"/>
                <a:cs typeface="Unikurd Jino" panose="020B0604030504040204" pitchFamily="34" charset="-78"/>
              </a:rPr>
              <a:t> 9- ئەنجام</a:t>
            </a:r>
          </a:p>
          <a:p>
            <a:pPr algn="just" rtl="1"/>
            <a:r>
              <a:rPr lang="ar-IQ" sz="1800" b="1" dirty="0">
                <a:latin typeface="Unikurd Jino" panose="020B0604030504040204" pitchFamily="34" charset="-78"/>
                <a:cs typeface="Unikurd Jino" panose="020B0604030504040204" pitchFamily="34" charset="-78"/>
              </a:rPr>
              <a:t>   هەموو لێکۆڵینەوەیەکى دروست و تەواو بە ئەنجام کۆتایى دێت، ئەنجام بەشێکى گرنگە دەبێت لێکۆڵەر بەهاو بایەخێکى زۆرى پێبدات. پێویستە ئەو لایەنانەى لە لێکۆڵینەوەدا ڕوون کراونەتەوە، بە چڕو پڕى لە ئەنجامدا بخرێنە ڕوو، واتە لێکۆڵەر دەبێت بە چەند خاڵێک هەموو ئەو خاڵانەى کە بە دەستى هێناون لە ئەنجامدانى لێکۆڵینەوەکەیدا بە کورتى و پوختى بیان خاتەڕوو.</a:t>
            </a:r>
          </a:p>
          <a:p>
            <a:pPr algn="just" rtl="1"/>
            <a:r>
              <a:rPr lang="ar-IQ" b="1" dirty="0">
                <a:latin typeface="Unikurd Jino" panose="020B0604030504040204" pitchFamily="34" charset="-78"/>
                <a:cs typeface="Unikurd Jino" panose="020B0604030504040204" pitchFamily="34" charset="-78"/>
              </a:rPr>
              <a:t>10- پەراوێز ئەگەر لە کۆتایى بێت</a:t>
            </a:r>
          </a:p>
          <a:p>
            <a:pPr algn="just" rtl="1"/>
            <a:r>
              <a:rPr lang="ar-IQ" sz="1800" b="1" dirty="0">
                <a:latin typeface="Unikurd Jino" panose="020B0604030504040204" pitchFamily="34" charset="-78"/>
                <a:cs typeface="Unikurd Jino" panose="020B0604030504040204" pitchFamily="34" charset="-78"/>
              </a:rPr>
              <a:t>   پێویستە لێکۆڵەر هەموو پەراوێزەکان بەشێوەیەکى زانستى بە پێى شێوازى ژماردنى ژمارەکان بیان نووسێت و ڕوونکردنەوەکانیش بە پێى شوێن و نێوانى ژمارەکان تۆمار بکات، ئەمەش ڕەنگە لە لێکۆڵینەوەکان زۆر لە جێگاى خۆیدا نەبێت، چونکە دەبێتە هۆى بێزارکردنى خوێنەر و ئەندامانى لێژنەى تاوتوێکردنى لێکۆڵینەوەکە.</a:t>
            </a:r>
          </a:p>
          <a:p>
            <a:pPr algn="just" rtl="1"/>
            <a:r>
              <a:rPr lang="ar-IQ" b="1" dirty="0">
                <a:latin typeface="Unikurd Jino" panose="020B0604030504040204" pitchFamily="34" charset="-78"/>
                <a:cs typeface="Unikurd Jino" panose="020B0604030504040204" pitchFamily="34" charset="-78"/>
              </a:rPr>
              <a:t>11- لیستى سەرچاوەکان</a:t>
            </a:r>
          </a:p>
          <a:p>
            <a:pPr algn="just" rtl="1"/>
            <a:r>
              <a:rPr lang="ar-IQ" sz="1800" b="1" dirty="0">
                <a:latin typeface="Unikurd Jino" panose="020B0604030504040204" pitchFamily="34" charset="-78"/>
                <a:cs typeface="Unikurd Jino" panose="020B0604030504040204" pitchFamily="34" charset="-78"/>
              </a:rPr>
              <a:t>     بریتییە لە ناوى کتێب و گۆڤارو بڵاوکراوەکانى ترى زانستى، کە لێکۆڵەر لە ئامادەکردنى لێکۆڵینەوەکەى پشتى پێ بەستووە، لیستى سەرچاوەکانیش دەتوانرێت بەم جۆرە ڕیزبەندى بکرێت: کتێب، لێکۆڵینەوە زانستییەکان، نامە و تێزە زانستییەکان، ڕاپۆرت و بڵاوکراوەکان، سیمینارو کۆنگرەکان، ئینتەرنێت و چاوپێکەوتنەکان.</a:t>
            </a:r>
            <a:endParaRPr lang="en-US" sz="1800" b="1"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25129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470263"/>
            <a:ext cx="9021596" cy="5878286"/>
          </a:xfrm>
        </p:spPr>
        <p:txBody>
          <a:bodyPr>
            <a:normAutofit/>
          </a:bodyPr>
          <a:lstStyle/>
          <a:p>
            <a:pPr algn="r" rtl="1"/>
            <a:r>
              <a:rPr lang="ar-IQ" sz="1800" b="1" dirty="0">
                <a:latin typeface="Unikurd Jino" panose="020B0604030504040204" pitchFamily="34" charset="-78"/>
                <a:cs typeface="Unikurd Jino" panose="020B0604030504040204" pitchFamily="34" charset="-78"/>
              </a:rPr>
              <a:t>12- پاشکۆى لێکۆڵینەوە</a:t>
            </a:r>
          </a:p>
          <a:p>
            <a:pPr algn="just" rtl="1"/>
            <a:r>
              <a:rPr lang="ar-IQ" b="1" dirty="0">
                <a:latin typeface="Unikurd Jino" panose="020B0604030504040204" pitchFamily="34" charset="-78"/>
                <a:cs typeface="Unikurd Jino" panose="020B0604030504040204" pitchFamily="34" charset="-78"/>
              </a:rPr>
              <a:t>   پاشکۆى لێکۆڵینەوە ئەمە دەکەوێتە لاپەڕەى کۆتاى لێکۆڵینەوەکە، بەشێک لە لێکۆڵینەوەکان پێویستییان بە دەستنووس و وێنە و نەخشە... هەیە، یاخود بۆ ڕوونکردنەوەى پەراوێزێکى دریژ کە لە پەراوێزدا جێگاى نابێتەوە، یاخود زانیارییەک لە دەقى لیکۆڵینەوەکەدا لەبەر درێژى و پچڕانى بابەتەکە ڕیک ناکەوێت ئاماژەى پێ بکرێت، کەچى بڵاوکردنەوەشى پێویستە.</a:t>
            </a:r>
          </a:p>
          <a:p>
            <a:pPr algn="just" rtl="1"/>
            <a:endParaRPr lang="ar-IQ" b="1" dirty="0">
              <a:latin typeface="Unikurd Jino" panose="020B0604030504040204" pitchFamily="34" charset="-78"/>
              <a:cs typeface="Unikurd Jino" panose="020B0604030504040204" pitchFamily="34" charset="-78"/>
            </a:endParaRPr>
          </a:p>
          <a:p>
            <a:pPr algn="just" rtl="1"/>
            <a:endParaRPr lang="ar-IQ" b="1" dirty="0">
              <a:latin typeface="Unikurd Jino" panose="020B0604030504040204" pitchFamily="34" charset="-78"/>
              <a:cs typeface="Unikurd Jino" panose="020B0604030504040204" pitchFamily="34" charset="-78"/>
            </a:endParaRPr>
          </a:p>
          <a:p>
            <a:pPr algn="just" rtl="1"/>
            <a:r>
              <a:rPr lang="ar-IQ" sz="1800" b="1" dirty="0">
                <a:latin typeface="Unikurd Jino" panose="020B0604030504040204" pitchFamily="34" charset="-78"/>
                <a:cs typeface="Unikurd Jino" panose="020B0604030504040204" pitchFamily="34" charset="-78"/>
              </a:rPr>
              <a:t>ب- ناوەڕۆکى لێکۆڵینەوەکە </a:t>
            </a:r>
          </a:p>
          <a:p>
            <a:pPr algn="just" rtl="1"/>
            <a:r>
              <a:rPr lang="ar-IQ" b="1" dirty="0">
                <a:latin typeface="Unikurd Jino" panose="020B0604030504040204" pitchFamily="34" charset="-78"/>
                <a:cs typeface="Unikurd Jino" panose="020B0604030504040204" pitchFamily="34" charset="-78"/>
              </a:rPr>
              <a:t>   کۆمەڵێک خاڵى گرنگ هەن، کە پێویستە لێکۆڵەر پەیڕەوییان بکات بۆ ئەوەى لێکۆڵینەوەکەى سەرکەوتوو بێت، گرنگترینیان ئەمانەى خوارەوەن:</a:t>
            </a:r>
          </a:p>
          <a:p>
            <a:pPr algn="just" rtl="1"/>
            <a:r>
              <a:rPr lang="ar-IQ" b="1" dirty="0">
                <a:latin typeface="Unikurd Jino" panose="020B0604030504040204" pitchFamily="34" charset="-78"/>
                <a:cs typeface="Unikurd Jino" panose="020B0604030504040204" pitchFamily="34" charset="-78"/>
              </a:rPr>
              <a:t>1- پێویستە لێکۆڵەر ئاگادارى ناوەڕۆکى لێکۆڵینەوەکەى بێت، لە ڕووى داڕشتنى بیرو بۆچوونەکانى، هەوڵبدات ئەو ئەنجامانەى بەدەستى دێنێت زانستى بن.</a:t>
            </a:r>
          </a:p>
          <a:p>
            <a:pPr algn="just" rtl="1"/>
            <a:r>
              <a:rPr lang="ar-IQ" b="1" dirty="0">
                <a:latin typeface="Unikurd Jino" panose="020B0604030504040204" pitchFamily="34" charset="-78"/>
                <a:cs typeface="Unikurd Jino" panose="020B0604030504040204" pitchFamily="34" charset="-78"/>
              </a:rPr>
              <a:t>2- لێکۆڵەر دەبێت زانیارى بەسوود وەرگرێت و شتى بێ نرخ و زانیارى لاواز و لاوەکى نەخاتە ناو لێکۆڵینەوەکەى.</a:t>
            </a:r>
          </a:p>
          <a:p>
            <a:pPr algn="just" rtl="1"/>
            <a:r>
              <a:rPr lang="ar-IQ" b="1" dirty="0">
                <a:latin typeface="Unikurd Jino" panose="020B0604030504040204" pitchFamily="34" charset="-78"/>
                <a:cs typeface="Unikurd Jino" panose="020B0604030504040204" pitchFamily="34" charset="-78"/>
              </a:rPr>
              <a:t>3- ئەو بابەتانەى لێکۆڵەر لە لێکۆڵینەوەکەیدا باسیان دەکات، دەبێت لەگەڵ باسەکەیدا بگونجێت.</a:t>
            </a:r>
          </a:p>
          <a:p>
            <a:pPr algn="just" rtl="1"/>
            <a:r>
              <a:rPr lang="ar-IQ" b="1" dirty="0">
                <a:latin typeface="Unikurd Jino" panose="020B0604030504040204" pitchFamily="34" charset="-78"/>
                <a:cs typeface="Unikurd Jino" panose="020B0604030504040204" pitchFamily="34" charset="-78"/>
              </a:rPr>
              <a:t>4- دەبێت لێکۆڵەر بە بیرێکى جیاواز لەسەر بابەتەکە بنووسێت، بۆ ئەوەى لێکۆڵینەوەیەکى بەسوود بخاتە بەر چاوى خوێنەران.</a:t>
            </a:r>
          </a:p>
          <a:p>
            <a:pPr algn="just" rtl="1"/>
            <a:r>
              <a:rPr lang="ar-IQ" b="1" dirty="0">
                <a:latin typeface="Unikurd Jino" panose="020B0604030504040204" pitchFamily="34" charset="-78"/>
                <a:cs typeface="Unikurd Jino" panose="020B0604030504040204" pitchFamily="34" charset="-78"/>
              </a:rPr>
              <a:t>5- ڕەچاوکردنى ئەم خاڵانە دەبێتە هۆى ئەوەى لێکۆڵەر کاتى بەفیڕۆ نەڕوات، ئەنجامێکى باش بەدەست بهێنێت.   </a:t>
            </a:r>
            <a:endParaRPr lang="en-US" sz="1800" b="1"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269460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74320"/>
            <a:ext cx="7766936" cy="1005840"/>
          </a:xfrm>
        </p:spPr>
        <p:txBody>
          <a:bodyPr/>
          <a:lstStyle/>
          <a:p>
            <a:pPr algn="ctr"/>
            <a:r>
              <a:rPr lang="ar-IQ" sz="3600" dirty="0">
                <a:latin typeface="Unikurd Jino" panose="020B0604030504040204" pitchFamily="34" charset="-78"/>
                <a:cs typeface="Unikurd Jino" panose="020B0604030504040204" pitchFamily="34" charset="-78"/>
              </a:rPr>
              <a:t>ئەنجام</a:t>
            </a:r>
            <a:endParaRPr lang="en-US" sz="3600" dirty="0">
              <a:latin typeface="Unikurd Jino" panose="020B0604030504040204" pitchFamily="34" charset="-78"/>
              <a:cs typeface="Unikurd Jino" panose="020B0604030504040204" pitchFamily="34" charset="-78"/>
            </a:endParaRPr>
          </a:p>
        </p:txBody>
      </p:sp>
      <p:sp>
        <p:nvSpPr>
          <p:cNvPr id="3" name="Subtitle 2"/>
          <p:cNvSpPr>
            <a:spLocks noGrp="1"/>
          </p:cNvSpPr>
          <p:nvPr>
            <p:ph type="subTitle" idx="1"/>
          </p:nvPr>
        </p:nvSpPr>
        <p:spPr>
          <a:xfrm>
            <a:off x="1507067" y="1672047"/>
            <a:ext cx="9178350" cy="3475686"/>
          </a:xfrm>
        </p:spPr>
        <p:txBody>
          <a:bodyPr/>
          <a:lstStyle/>
          <a:p>
            <a:endParaRPr lang="ar-IQ" dirty="0"/>
          </a:p>
          <a:p>
            <a:pPr algn="just" rtl="1"/>
            <a:r>
              <a:rPr lang="ar-IQ" b="1" dirty="0">
                <a:latin typeface="Unikurd Jino" panose="020B0604030504040204" pitchFamily="34" charset="-78"/>
                <a:cs typeface="Unikurd Jino" panose="020B0604030504040204" pitchFamily="34" charset="-78"/>
              </a:rPr>
              <a:t>1- لە لێکۆڵینەوەدا پێویستە دوو مەرجى سەرەکى و بنەڕەتى هەبێت، کە لێکۆڵەر ڕەچاوى هەریەکێکیان بەشێوەیەکى زانستى و ئەکادیمى بکات، ئەوانیش بریتین لە: (لایەنى تەکنیکى و لایەنى ناوەڕۆک).</a:t>
            </a:r>
          </a:p>
          <a:p>
            <a:pPr algn="just" rtl="1"/>
            <a:r>
              <a:rPr lang="ar-IQ" b="1" dirty="0">
                <a:latin typeface="Unikurd Jino" panose="020B0604030504040204" pitchFamily="34" charset="-78"/>
                <a:cs typeface="Unikurd Jino" panose="020B0604030504040204" pitchFamily="34" charset="-78"/>
              </a:rPr>
              <a:t>2- لایەنى تەکنیکى، کە شێوەو پەیکەرى لێکۆڵینەوەک دەگرێتە خۆى، وەکو سیماو قاوغى دەرەوەى لێکۆڵینەوەکە، دەبێت لێکۆڵەر شارەزایی تەواوى هەبێت لە پێکهێنانى پەیکەرى دەرەوەى لێکۆڵینەوەکە .</a:t>
            </a:r>
          </a:p>
          <a:p>
            <a:pPr algn="just" rtl="1"/>
            <a:r>
              <a:rPr lang="ar-IQ" b="1" dirty="0">
                <a:latin typeface="Unikurd Jino" panose="020B0604030504040204" pitchFamily="34" charset="-78"/>
                <a:cs typeface="Unikurd Jino" panose="020B0604030504040204" pitchFamily="34" charset="-78"/>
              </a:rPr>
              <a:t>3- لێکۆڵەر پێویستە ئاگادارى ناوەڕۆکى لێکۆڵینەوەکەى بێت، لە ڕووى داڕشتنى بیرو بۆچوونەکانى، هەوڵبدات ئەو ئەنجامانەى بەدەستى دێنێت زانستى بن.</a:t>
            </a:r>
          </a:p>
          <a:p>
            <a:pPr algn="just" rtl="1"/>
            <a:r>
              <a:rPr lang="ar-IQ" b="1" dirty="0">
                <a:latin typeface="Unikurd Jino" panose="020B0604030504040204" pitchFamily="34" charset="-78"/>
                <a:cs typeface="Unikurd Jino" panose="020B0604030504040204" pitchFamily="34" charset="-78"/>
              </a:rPr>
              <a:t> 4- پابەند بوون بە هەردوو لایەنى تەکنیکى و ناوەڕۆکەوە، دەبێتە هۆى ئەنجامدانى لیکۆڵینەوەیەکى سەرکەوتوو.</a:t>
            </a:r>
            <a:endParaRPr lang="en-US" b="1"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3066008244"/>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2902</TotalTime>
  <Words>1398</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Times New Roman</vt:lpstr>
      <vt:lpstr>Trebuchet MS</vt:lpstr>
      <vt:lpstr>Unikurd Jino</vt:lpstr>
      <vt:lpstr>Wingdings 3</vt:lpstr>
      <vt:lpstr>Facet</vt:lpstr>
      <vt:lpstr>حكومه‌تی هه‌رێمی كوردستان وه‌زاره‌تی خوێندنی باڵا و توێژینه‌وه‌ی زانستی زانكۆی سه‌ڵاحه‌دین كۆلێژی پەروەردەى بنەڕەتى خوێندنى باڵا - ماستەر</vt:lpstr>
      <vt:lpstr>ناوەڕۆکى سیمینارەکە</vt:lpstr>
      <vt:lpstr>پێشەکى</vt:lpstr>
      <vt:lpstr>بەشەکانى لێکۆڵینەوە </vt:lpstr>
      <vt:lpstr>PowerPoint Presentation</vt:lpstr>
      <vt:lpstr>PowerPoint Presentation</vt:lpstr>
      <vt:lpstr>PowerPoint Presentation</vt:lpstr>
      <vt:lpstr>PowerPoint Presentation</vt:lpstr>
      <vt:lpstr>ئەنجام</vt:lpstr>
      <vt:lpstr>سەرچاوەکان</vt:lpstr>
      <vt:lpstr>سوپاس بۆ گوێگرتنتان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Hp</cp:lastModifiedBy>
  <cp:revision>235</cp:revision>
  <cp:lastPrinted>2024-01-11T07:01:38Z</cp:lastPrinted>
  <dcterms:created xsi:type="dcterms:W3CDTF">2023-11-13T14:51:11Z</dcterms:created>
  <dcterms:modified xsi:type="dcterms:W3CDTF">2024-01-29T18:08:15Z</dcterms:modified>
</cp:coreProperties>
</file>