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6" r:id="rId3"/>
    <p:sldId id="304" r:id="rId4"/>
    <p:sldId id="30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1BEF0D-F0BB-DE4B-95CE-6DB70DBA9567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E:\private photo\pavia photo\112.png">
            <a:extLst>
              <a:ext uri="{FF2B5EF4-FFF2-40B4-BE49-F238E27FC236}">
                <a16:creationId xmlns:a16="http://schemas.microsoft.com/office/drawing/2014/main" id="{466C45FB-E4CB-4A5F-9BD5-A0328A85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112" y="61863"/>
            <a:ext cx="233238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3668A6-7F08-4D7C-816C-0C5EE3BA1BDA}"/>
              </a:ext>
            </a:extLst>
          </p:cNvPr>
          <p:cNvSpPr/>
          <p:nvPr/>
        </p:nvSpPr>
        <p:spPr>
          <a:xfrm>
            <a:off x="5791200" y="0"/>
            <a:ext cx="3962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هةريَمي كوردستان – عيَراق </a:t>
            </a:r>
            <a:b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</a:br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وةزارةتي خويَندني بالَاو تويَذينةوةى زانستي </a:t>
            </a:r>
            <a:b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</a:br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زانكؤي سةلاحةددين - هةوليَر</a:t>
            </a:r>
            <a:b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</a:br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كؤليَذي ثةروةردةى بنةرِةتي</a:t>
            </a:r>
            <a:b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</a:br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بةشي </a:t>
            </a:r>
            <a:r>
              <a:rPr lang="ar-OM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باخ</a:t>
            </a:r>
            <a:r>
              <a:rPr lang="ar-JO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ضةى مندالان</a:t>
            </a:r>
            <a:endParaRPr lang="en-US" sz="22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Ali_K_Alwand" pitchFamily="2" charset="-78"/>
            </a:endParaRPr>
          </a:p>
          <a:p>
            <a:pPr algn="r"/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قؤناغى </a:t>
            </a:r>
            <a:r>
              <a:rPr lang="ar-JO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ضوارةم</a:t>
            </a:r>
            <a:br>
              <a:rPr lang="ar-IQ" dirty="0">
                <a:solidFill>
                  <a:schemeClr val="accent1">
                    <a:lumMod val="75000"/>
                  </a:schemeClr>
                </a:solidFill>
                <a:cs typeface="Ali-A-Traditional" pitchFamily="2" charset="-78"/>
              </a:rPr>
            </a:br>
            <a:endParaRPr lang="ar-IQ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B2408C0-5396-4027-B999-A026BE73B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76" y="2428868"/>
            <a:ext cx="73263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4200" b="1" dirty="0">
                <a:solidFill>
                  <a:srgbClr val="C00000"/>
                </a:solidFill>
                <a:cs typeface="Ali_K_Alwand" pitchFamily="2" charset="-78"/>
              </a:rPr>
              <a:t>دةروونزانى مةعريفى</a:t>
            </a:r>
            <a:endParaRPr lang="en-US" sz="4200" b="1" dirty="0">
              <a:solidFill>
                <a:srgbClr val="C00000"/>
              </a:solidFill>
              <a:cs typeface="Ali_K_Alwand" pitchFamily="2" charset="-78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A670A4E-FD0A-48D7-A35A-C7653EA5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62" y="3429000"/>
            <a:ext cx="73263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4200" b="1" dirty="0">
                <a:solidFill>
                  <a:srgbClr val="C00000"/>
                </a:solidFill>
                <a:cs typeface="Ali_K_Alwand" pitchFamily="2" charset="-78"/>
              </a:rPr>
              <a:t>مامؤستاي بابةت: </a:t>
            </a:r>
            <a:r>
              <a:rPr lang="ar-JO" sz="4200" b="1" dirty="0">
                <a:solidFill>
                  <a:srgbClr val="C00000"/>
                </a:solidFill>
                <a:cs typeface="Ali_K_Alwand" pitchFamily="2" charset="-78"/>
              </a:rPr>
              <a:t>د. تانيا نورالدين صابر</a:t>
            </a:r>
            <a:endParaRPr lang="en-US" sz="4200" b="1" dirty="0">
              <a:solidFill>
                <a:srgbClr val="C00000"/>
              </a:solidFill>
              <a:cs typeface="Ali_K_Alwand" pitchFamily="2" charset="-78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BAC4840-5366-46EE-88FF-992F15AD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99" y="4534429"/>
            <a:ext cx="7326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2800" b="1" dirty="0">
                <a:solidFill>
                  <a:srgbClr val="C00000"/>
                </a:solidFill>
                <a:cs typeface="Ali_K_Alwand" pitchFamily="2" charset="-78"/>
              </a:rPr>
              <a:t>ئيميل: </a:t>
            </a:r>
            <a:r>
              <a:rPr lang="en-US" sz="2800" b="1" dirty="0" err="1">
                <a:solidFill>
                  <a:srgbClr val="C00000"/>
                </a:solidFill>
                <a:cs typeface="Ali_K_Alwand" pitchFamily="2" charset="-78"/>
              </a:rPr>
              <a:t>tanya.sabir@su.edu.krd</a:t>
            </a:r>
            <a:endParaRPr lang="en-US" sz="2800" b="1" dirty="0">
              <a:solidFill>
                <a:srgbClr val="C00000"/>
              </a:solidFill>
              <a:cs typeface="Ali_K_Alwan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5DE95-EDD3-4433-9F9F-94412F50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99" y="5424414"/>
            <a:ext cx="7326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2800" b="1" dirty="0">
                <a:solidFill>
                  <a:srgbClr val="C00000"/>
                </a:solidFill>
                <a:cs typeface="Ali_K_Alwand" pitchFamily="2" charset="-78"/>
              </a:rPr>
              <a:t>سالَى خويَندن: </a:t>
            </a:r>
            <a:r>
              <a:rPr lang="ar-JO" sz="2800" b="1" dirty="0">
                <a:solidFill>
                  <a:srgbClr val="C00000"/>
                </a:solidFill>
                <a:cs typeface="Ali_K_Alwand" pitchFamily="2" charset="-78"/>
              </a:rPr>
              <a:t>2023</a:t>
            </a:r>
            <a:r>
              <a:rPr lang="ar-IQ" sz="2800" b="1" dirty="0">
                <a:solidFill>
                  <a:srgbClr val="C00000"/>
                </a:solidFill>
                <a:cs typeface="Ali_K_Alwand" pitchFamily="2" charset="-78"/>
              </a:rPr>
              <a:t>- </a:t>
            </a:r>
            <a:r>
              <a:rPr lang="ar-JO" sz="2800" b="1" dirty="0">
                <a:solidFill>
                  <a:srgbClr val="C00000"/>
                </a:solidFill>
                <a:cs typeface="Ali_K_Alwand" pitchFamily="2" charset="-78"/>
              </a:rPr>
              <a:t>2024</a:t>
            </a:r>
            <a:endParaRPr lang="en-US" sz="2800" b="1" dirty="0">
              <a:solidFill>
                <a:srgbClr val="C00000"/>
              </a:solidFill>
              <a:cs typeface="Ali_K_Alwand" pitchFamily="2" charset="-78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4704"/>
      </p:ext>
    </p:extLst>
  </p:cSld>
  <p:clrMapOvr>
    <a:masterClrMapping/>
  </p:clrMapOvr>
  <p:transition spd="slow" advTm="356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07A4-31E8-4A6A-ADC8-578E4277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0"/>
            <a:ext cx="8836680" cy="9409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JO" dirty="0">
                <a:cs typeface="Ali_K_Alwand" pitchFamily="2" charset="-78"/>
              </a:rPr>
              <a:t>ثيَكهاتةكانى مةعريفة</a:t>
            </a:r>
            <a:endParaRPr lang="en-US" dirty="0">
              <a:cs typeface="Ali_K_Alwand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07BE6-1C0C-4AE7-83B7-C838DFB2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046921"/>
            <a:ext cx="9395791" cy="5552661"/>
          </a:xfrm>
        </p:spPr>
        <p:txBody>
          <a:bodyPr>
            <a:noAutofit/>
          </a:bodyPr>
          <a:lstStyle/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ar-JO" sz="2400" dirty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مةعريفةى زانستى :</a:t>
            </a:r>
            <a:r>
              <a:rPr lang="ar-JO" dirty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وةك ليَكؤلَينةوةو تويَذينةوة ، بة تايبةت بيركردنةوةى زانستى، كة كؤمةلَيَك زانياريية زانايان و تويَذةران لةرِيَطةى ليَكؤلَينةوة ثيَى طةيشتون 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JO" sz="2400" dirty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2. مةعريفةى نازانستى : </a:t>
            </a:r>
            <a:r>
              <a:rPr lang="ar-JO" dirty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وةك ثيَشبينيةكان و بيروباوةرِةكان.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JO" dirty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 </a:t>
            </a:r>
            <a:endParaRPr lang="ar-IQ" sz="2400" dirty="0">
              <a:solidFill>
                <a:schemeClr val="accent6">
                  <a:lumMod val="50000"/>
                </a:schemeClr>
              </a:solidFill>
              <a:cs typeface="Ali_K_Alwan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093144"/>
      </p:ext>
    </p:extLst>
  </p:cSld>
  <p:clrMapOvr>
    <a:masterClrMapping/>
  </p:clrMapOvr>
  <p:transition spd="slow" advTm="10348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07A4-31E8-4A6A-ADC8-578E4277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132522"/>
            <a:ext cx="8836680" cy="66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2800" b="1" u="sng" dirty="0">
                <a:solidFill>
                  <a:srgbClr val="C00000"/>
                </a:solidFill>
                <a:latin typeface="Ali- Arabesque" pitchFamily="2" charset="2"/>
                <a:cs typeface="Ali_K_Alwand" pitchFamily="2" charset="-78"/>
              </a:rPr>
              <a:t>رِيَطاكانى بةدةست هيَنانى زانين</a:t>
            </a:r>
            <a:endParaRPr lang="en-US" sz="2800" u="sng" dirty="0">
              <a:solidFill>
                <a:srgbClr val="C00000"/>
              </a:solidFill>
              <a:latin typeface="Ali- Arabesque" pitchFamily="2" charset="2"/>
              <a:cs typeface="Ali_K_Alwand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07BE6-1C0C-4AE7-83B7-C838DFB2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795130"/>
            <a:ext cx="9236764" cy="5804453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OM" dirty="0">
                <a:latin typeface="+mj-lt"/>
                <a:cs typeface="+mj-cs"/>
              </a:rPr>
              <a:t>یەكەم / ڕێگای كۆن :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ar-OM" sz="2400" dirty="0">
                <a:latin typeface="+mj-lt"/>
                <a:cs typeface="+mj-cs"/>
              </a:rPr>
              <a:t>هەوڵدان و هەڵەكردن :لەڕێگای هەوڵدانەوە مرۆڤ زۆرجار بە شتانێك دەگات ئەگەر هەڵەشی تێدا بكات هەر قازانج دەكات لەدواجاردا و فێری ئەو شتە دەبێت كە هەوڵی بۆداوە .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ar-OM" dirty="0">
                <a:latin typeface="+mj-lt"/>
                <a:cs typeface="+mj-cs"/>
              </a:rPr>
              <a:t>پەنابردن بۆ دەسەڵات :  زۆرجار مرۆڤ بە زەبری هێز و دەسەلاتی كەسانی نزیكی دەوروبەری دەتوانێت بگات بەهەندێك زانیاری كە پێویستی پێیەتی بۆ ژیانی ڕۆژانەی .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ar-OM" sz="2400" dirty="0">
                <a:latin typeface="+mj-lt"/>
                <a:cs typeface="+mj-cs"/>
              </a:rPr>
              <a:t>بیركردنەوەی پێوانەیی : بیركردنەوە لە زانیاری و ئەنجامی هەرشتێك لە گشتیەوە پاشان بۆ تایبەت و بەش بەدەست خستنی چەندین زانیاری باش دەبێت .</a:t>
            </a:r>
            <a:endParaRPr lang="en-US" sz="2400" dirty="0">
              <a:latin typeface="+mj-lt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38842"/>
      </p:ext>
    </p:extLst>
  </p:cSld>
  <p:clrMapOvr>
    <a:masterClrMapping/>
  </p:clrMapOvr>
  <p:transition spd="slow" advTm="2024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922352"/>
            <a:ext cx="9036423" cy="4910278"/>
          </a:xfrm>
        </p:spPr>
        <p:txBody>
          <a:bodyPr>
            <a:normAutofit lnSpcReduction="10000"/>
          </a:bodyPr>
          <a:lstStyle/>
          <a:p>
            <a:pPr marL="68580" indent="0" algn="r" rtl="1">
              <a:buNone/>
            </a:pPr>
            <a:r>
              <a:rPr lang="ar-OM" dirty="0"/>
              <a:t>4. بیركردنەوەی ئیستقرائی : پێچەوانەی بیركردنەوەی پێوەریە و لە تایبەت و بەشەوە دەچێت بۆ گشت،بۆ نمونە ئەگەر توێژەرێك بیەوێت ئاستی زیرەكە (10) قوتابی بزانێت ئەوا سەرەتا ئاستی زیرەكی یەكم و دووەم و سێیەم دەپێوێت و پاشان بڕیار بە گشتی لەسەر زیرەكی كۆی قوابیەكان دەدات .</a:t>
            </a:r>
          </a:p>
          <a:p>
            <a:pPr marL="68580" indent="0" algn="r" rtl="1">
              <a:buNone/>
            </a:pPr>
            <a:r>
              <a:rPr lang="ar-OM" dirty="0"/>
              <a:t>دووەم / ڕێگای زانستی (نوێ) :</a:t>
            </a:r>
          </a:p>
          <a:p>
            <a:pPr marL="525780" indent="-457200" algn="r" rtl="1">
              <a:buAutoNum type="arabicPeriod"/>
            </a:pPr>
            <a:r>
              <a:rPr lang="ar-OM" dirty="0"/>
              <a:t>دیاری كردنی گرفتەكان و شی كردنەوەیان بە شێوەیەكی دروست كە یارمەتیدەرە بۆ گریمانە و ئەگەری هەر زانیاریەك .</a:t>
            </a:r>
          </a:p>
          <a:p>
            <a:pPr marL="525780" indent="-457200" algn="r" rtl="1">
              <a:buAutoNum type="arabicPeriod"/>
            </a:pPr>
            <a:r>
              <a:rPr lang="ar-OM" dirty="0"/>
              <a:t>وەرگرتنی تێبینیەكان كە یارمەتیدەرە بۆ سەلماندنی گریمانە و ئەگەرەكان .</a:t>
            </a:r>
          </a:p>
          <a:p>
            <a:pPr marL="525780" indent="-457200" algn="r" rtl="1">
              <a:buAutoNum type="arabicPeriod"/>
            </a:pPr>
            <a:r>
              <a:rPr lang="ar-OM" dirty="0"/>
              <a:t>دیاری كردنی ئەنجامی گریمانە و ئەگەرەكان .</a:t>
            </a:r>
          </a:p>
          <a:p>
            <a:pPr marL="525780" indent="-457200" algn="r" rtl="1">
              <a:buAutoNum type="arabicPeriod"/>
            </a:pPr>
            <a:r>
              <a:rPr lang="ar-OM" dirty="0"/>
              <a:t>جێگیر كردن و سەلماندنی دروستی ئەنجامەكان لەلایەن توێژەرەكەوە كە بگونجێت لەگەڵ شێوازی كاركردنی توێژینەوەكە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4|0.5|0.6|1|0.4|0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31.2|2.1|33.9|23.4|21.5|1.6|5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575</TotalTime>
  <Words>283</Words>
  <Application>Microsoft Office PowerPoint</Application>
  <PresentationFormat>Widescreen</PresentationFormat>
  <Paragraphs>21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Ali- Arabesque</vt:lpstr>
      <vt:lpstr>Century Gothic</vt:lpstr>
      <vt:lpstr>Times New Roman</vt:lpstr>
      <vt:lpstr>Wingdings 2</vt:lpstr>
      <vt:lpstr>Austin</vt:lpstr>
      <vt:lpstr>PowerPoint Presentation</vt:lpstr>
      <vt:lpstr>ثيَكهاتةكانى مةعريفة</vt:lpstr>
      <vt:lpstr>رِيَطاكانى بةدةست هيَنانى زانين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Shamfuture</dc:creator>
  <cp:lastModifiedBy>H</cp:lastModifiedBy>
  <cp:revision>174</cp:revision>
  <dcterms:created xsi:type="dcterms:W3CDTF">2020-09-20T12:16:43Z</dcterms:created>
  <dcterms:modified xsi:type="dcterms:W3CDTF">2024-01-07T11:48:52Z</dcterms:modified>
</cp:coreProperties>
</file>