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305" r:id="rId3"/>
    <p:sldId id="30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42A54C80-263E-416B-A8E0-580EDEADCBDC}" type="datetimeFigureOut">
              <a:rPr lang="en-US" smtClean="0"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1/7/2024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E:\private photo\pavia photo\112.png">
            <a:extLst>
              <a:ext uri="{FF2B5EF4-FFF2-40B4-BE49-F238E27FC236}">
                <a16:creationId xmlns:a16="http://schemas.microsoft.com/office/drawing/2014/main" id="{466C45FB-E4CB-4A5F-9BD5-A0328A85A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112" y="61863"/>
            <a:ext cx="2332383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43668A6-7F08-4D7C-816C-0C5EE3BA1BDA}"/>
              </a:ext>
            </a:extLst>
          </p:cNvPr>
          <p:cNvSpPr/>
          <p:nvPr/>
        </p:nvSpPr>
        <p:spPr>
          <a:xfrm>
            <a:off x="5791200" y="0"/>
            <a:ext cx="39624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هةريَمي كوردستان – عيَراق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وةزارةتي خويَندني بالَاو تويَذينةوةى زانستي 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زانكؤي سةلاحةددين - هةوليَر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كؤليَذي ثةروةردةى بنةرِةتي</a:t>
            </a:r>
            <a:b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</a:br>
            <a:r>
              <a:rPr lang="ar-OM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ب</a:t>
            </a:r>
            <a:r>
              <a:rPr lang="ar-JO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ةشى باخضةى مندالآن</a:t>
            </a:r>
            <a:endParaRPr lang="en-US" sz="2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Ali_K_Alwand" pitchFamily="2" charset="-78"/>
            </a:endParaRPr>
          </a:p>
          <a:p>
            <a:pPr algn="r"/>
            <a:r>
              <a:rPr lang="ar-IQ" sz="2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Ali_K_Alwand" pitchFamily="2" charset="-78"/>
              </a:rPr>
              <a:t>قؤناغى ضوارةم</a:t>
            </a:r>
            <a:br>
              <a:rPr lang="ar-IQ" dirty="0">
                <a:solidFill>
                  <a:schemeClr val="accent1">
                    <a:lumMod val="75000"/>
                  </a:schemeClr>
                </a:solidFill>
                <a:cs typeface="Ali-A-Traditional" pitchFamily="2" charset="-78"/>
              </a:rPr>
            </a:br>
            <a:endParaRPr lang="ar-IQ" dirty="0"/>
          </a:p>
        </p:txBody>
      </p:sp>
      <p:sp>
        <p:nvSpPr>
          <p:cNvPr id="7" name="TextBox 1">
            <a:extLst>
              <a:ext uri="{FF2B5EF4-FFF2-40B4-BE49-F238E27FC236}">
                <a16:creationId xmlns:a16="http://schemas.microsoft.com/office/drawing/2014/main" id="{8B2408C0-5396-4027-B999-A026BE73B2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76" y="2428868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دةروونزانى مةعريفى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2A670A4E-FD0A-48D7-A35A-C7653EA54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62" y="3429000"/>
            <a:ext cx="732631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4200" b="1" dirty="0">
                <a:solidFill>
                  <a:srgbClr val="C00000"/>
                </a:solidFill>
                <a:cs typeface="Ali_K_Alwand" pitchFamily="2" charset="-78"/>
              </a:rPr>
              <a:t>مامؤستاي بابةت:د. </a:t>
            </a:r>
            <a:r>
              <a:rPr lang="ar-JO" sz="4200" b="1" dirty="0">
                <a:solidFill>
                  <a:srgbClr val="C00000"/>
                </a:solidFill>
                <a:cs typeface="Ali_K_Alwand" pitchFamily="2" charset="-78"/>
              </a:rPr>
              <a:t>تانيا نورالدين صابر</a:t>
            </a:r>
            <a:endParaRPr lang="en-US" sz="42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CBAC4840-5366-46EE-88FF-992F15AD77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099" y="4534429"/>
            <a:ext cx="732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ئيميل: </a:t>
            </a:r>
            <a:r>
              <a:rPr lang="en-US" sz="2800" b="1" dirty="0" err="1">
                <a:solidFill>
                  <a:srgbClr val="C00000"/>
                </a:solidFill>
                <a:cs typeface="Ali_K_Alwand" pitchFamily="2" charset="-78"/>
              </a:rPr>
              <a:t>tanya.sabir@su.edu.krd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E5DE95-EDD3-4433-9F9F-94412F50FB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099" y="5424414"/>
            <a:ext cx="73263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ar-IQ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سالَى خويَندن: </a:t>
            </a:r>
            <a:r>
              <a:rPr lang="ar-JO" sz="2800" b="1" dirty="0">
                <a:solidFill>
                  <a:srgbClr val="C00000"/>
                </a:solidFill>
                <a:cs typeface="Ali_K_Alwand" pitchFamily="2" charset="-78"/>
              </a:rPr>
              <a:t>2023</a:t>
            </a:r>
            <a:r>
              <a:rPr lang="ar-IQ" sz="2800" b="1" dirty="0">
                <a:solidFill>
                  <a:srgbClr val="C00000"/>
                </a:solidFill>
                <a:cs typeface="Ali_K_Alwand" pitchFamily="2" charset="-78"/>
              </a:rPr>
              <a:t>- </a:t>
            </a:r>
            <a:r>
              <a:rPr lang="ar-JO" sz="2800" b="1">
                <a:solidFill>
                  <a:srgbClr val="C00000"/>
                </a:solidFill>
                <a:cs typeface="Ali_K_Alwand" pitchFamily="2" charset="-78"/>
              </a:rPr>
              <a:t>2024</a:t>
            </a:r>
            <a:endParaRPr lang="en-US" sz="2800" b="1" dirty="0">
              <a:solidFill>
                <a:srgbClr val="C00000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52304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4683">
        <p:circle/>
      </p:transition>
    </mc:Choice>
    <mc:Fallback xmlns="">
      <p:transition spd="slow" advTm="14683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795130"/>
            <a:ext cx="9236764" cy="5804453"/>
          </a:xfrm>
        </p:spPr>
        <p:txBody>
          <a:bodyPr>
            <a:noAutofit/>
          </a:bodyPr>
          <a:lstStyle/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000" dirty="0">
                <a:cs typeface="Ali_K_Alwand" pitchFamily="2" charset="-78"/>
              </a:rPr>
              <a:t>تواناى مةعريفة بؤ بةرهةم هيَنان : كة بة هؤيةوة زؤرجار كةسانى داهيَنةر و بيرمةندى طةوةرة دروست دةبن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000" dirty="0">
                <a:cs typeface="Ali_K_Alwand" pitchFamily="2" charset="-78"/>
              </a:rPr>
              <a:t>تواناى مردنى مةعريفة : مةبةست لةو زانيارييانةية كة لةناو قةدى كتيَبةكان و لةسةر رةفةى كتيَبخانةكان دانراون و بة مردوو هةذمار دةكريَن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000" dirty="0">
                <a:cs typeface="Ali_K_Alwand" pitchFamily="2" charset="-78"/>
              </a:rPr>
              <a:t>تواناى خاوةنداريَتى مةعريفة : بةو مانايةى مةعريفة لةلاى هيض كةسيَك بة ديارى كراوى قةتيس ناكريَت و ئةو كاتة دةبيَتة زانيارى كة بة بةردةوامى بطوازريَتةوة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000" dirty="0">
                <a:cs typeface="Ali_K_Alwand" pitchFamily="2" charset="-78"/>
              </a:rPr>
              <a:t>مةعريفة لة تاكةكاندا رِةطى داكوتاوة : هةنديَك مةعربفة هةية بةبيَ ئةوةى مرؤظ بطةرِيَتةوة سةرى لة ناخيدا رِةطى داكوتاوةو توانايةكى هزرى كةسةكةية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000" dirty="0">
                <a:cs typeface="Ali_K_Alwand" pitchFamily="2" charset="-78"/>
              </a:rPr>
              <a:t>تواناى عةمبار كردنى مةعريفة : زؤرجار بؤماوةى ضةندين سالَ مةعريفةيةك لة هزرى مرؤظةكاندا دةميَنيَتةوةو سودى ليَوةردةطريَت لة كاتة ثيَويستيةكاندا . 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000" b="1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ar-IQ" sz="2000" b="1" dirty="0">
                <a:solidFill>
                  <a:schemeClr val="accent6">
                    <a:lumMod val="75000"/>
                  </a:schemeClr>
                </a:solidFill>
                <a:cs typeface="Ali_K_Alwand" pitchFamily="2" charset="-78"/>
              </a:rPr>
              <a:t>. تواناى ثؤلين كردنى مةعريفة : بة ثيَى ثسثؤرِيةكان دةكريَت هةر مرؤظيَك زانيارييةكانى لةلاى خؤى ثؤلين بكات 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000" b="1" dirty="0">
                <a:solidFill>
                  <a:schemeClr val="accent6">
                    <a:lumMod val="75000"/>
                  </a:schemeClr>
                </a:solidFill>
                <a:cs typeface="Ali_K_Alwand" pitchFamily="2" charset="-78"/>
              </a:rPr>
              <a:t>7. تةواو نةبوونى مةعريفة: هةتا مرؤظ لة ذيانيدا بةردةوام بيَت لةطةلَ رِؤذةكانى تةمةنى مةعريفةشى زياد دةبيَت 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IQ" sz="2000" b="1" dirty="0">
                <a:solidFill>
                  <a:schemeClr val="accent6">
                    <a:lumMod val="75000"/>
                  </a:schemeClr>
                </a:solidFill>
                <a:cs typeface="Ali_K_Alwand" pitchFamily="2" charset="-78"/>
              </a:rPr>
              <a:t> </a:t>
            </a:r>
            <a:endParaRPr lang="ar-OM" sz="2000" dirty="0">
              <a:cs typeface="Ali_K_Alwand" pitchFamily="2" charset="-78"/>
            </a:endParaRP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endParaRPr lang="en-US" sz="2000" dirty="0">
              <a:cs typeface="Ali_K_Alwand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132522"/>
            <a:ext cx="8836680" cy="66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Ali_K_Alwand" pitchFamily="2" charset="-78"/>
              </a:rPr>
              <a:t>تايبةتمةندييةكانى مةعريفة</a:t>
            </a:r>
            <a:endParaRPr lang="en-US" sz="3200" dirty="0">
              <a:solidFill>
                <a:srgbClr val="C00000"/>
              </a:solidFill>
              <a:latin typeface="_GKPro 1" panose="02000000000000000000" pitchFamily="2" charset="-78"/>
              <a:cs typeface="Ali_K_Alwand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6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1215">
        <p:circle/>
      </p:transition>
    </mc:Choice>
    <mc:Fallback xmlns="">
      <p:transition spd="slow" advTm="1215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07BE6-1C0C-4AE7-83B7-C838DFB26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3" y="795130"/>
            <a:ext cx="9236764" cy="5804453"/>
          </a:xfrm>
        </p:spPr>
        <p:txBody>
          <a:bodyPr>
            <a:noAutofit/>
          </a:bodyPr>
          <a:lstStyle/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400" dirty="0">
                <a:latin typeface="_GKPro 1" panose="02000000000000000000" pitchFamily="2" charset="-78"/>
                <a:cs typeface="Ali_K_Alwand" pitchFamily="2" charset="-78"/>
              </a:rPr>
              <a:t>زيادبوونى بةردةوام و خيَرا لةبةكارهيَنانى ناوةرِؤكى مةعريفة بؤ داتا و نهيًنيةكان و خزمةتطوزاريةكان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400" dirty="0">
                <a:latin typeface="_GKPro 1" panose="02000000000000000000" pitchFamily="2" charset="-78"/>
                <a:cs typeface="Ali_K_Alwand" pitchFamily="2" charset="-78"/>
              </a:rPr>
              <a:t>مةعريفةى زانستى و كردارى بناغةيةكى طرنطى بةديهيَنان و دؤزينةوةو داهيَنان و تةكنةلؤذياية.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400" dirty="0">
                <a:latin typeface="_GKPro 1" panose="02000000000000000000" pitchFamily="2" charset="-78"/>
                <a:cs typeface="Ali_K_Alwand" pitchFamily="2" charset="-78"/>
              </a:rPr>
              <a:t>زيادكردنة بةردةوامةكانى دامةزراوةو ثرؤذةكانى كاركردن وبةرةو ثيَشضوونيان بةهؤى بوارى مةعريفةوةية ض بةرهةمهيَنةرةكانيان ض بةكارهيَنةرةكانيان بةهؤى زانينةوةية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400" dirty="0">
                <a:latin typeface="_GKPro 1" panose="02000000000000000000" pitchFamily="2" charset="-78"/>
                <a:cs typeface="Ali_K_Alwand" pitchFamily="2" charset="-78"/>
              </a:rPr>
              <a:t>زيادبوونى بةردةوام لة وةبةرهيَنان رِاستةوخؤ ثةيوةندى بة مةعريفةوة هةية .</a:t>
            </a:r>
          </a:p>
          <a:p>
            <a:pPr marL="457200" indent="-457200" algn="just" rtl="1">
              <a:lnSpc>
                <a:spcPct val="150000"/>
              </a:lnSpc>
              <a:buAutoNum type="arabicPeriod"/>
            </a:pPr>
            <a:r>
              <a:rPr lang="ar-IQ" sz="2400" dirty="0">
                <a:latin typeface="_GKPro 1" panose="02000000000000000000" pitchFamily="2" charset="-78"/>
                <a:cs typeface="Ali_K_Alwand" pitchFamily="2" charset="-78"/>
              </a:rPr>
              <a:t>زياد بوونى بةردةوام لة ئامادةكردنى كارمةندان لة بوارةكانى مةعريفة و كارى زانستى ضرِدا .</a:t>
            </a:r>
            <a:endParaRPr lang="en-US" sz="2400" dirty="0">
              <a:latin typeface="_GKPro 1" panose="02000000000000000000" pitchFamily="2" charset="-78"/>
              <a:cs typeface="Ali_K_Alwand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AC07A4-31E8-4A6A-ADC8-578E4277E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322" y="132522"/>
            <a:ext cx="8836680" cy="66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IQ" sz="3200" dirty="0">
                <a:solidFill>
                  <a:srgbClr val="C00000"/>
                </a:solidFill>
                <a:effectLst/>
                <a:latin typeface="Calibri" panose="020F0502020204030204" pitchFamily="34" charset="0"/>
                <a:cs typeface="Ali_K_Alwand" pitchFamily="2" charset="-78"/>
              </a:rPr>
              <a:t>طرنطى مةعريفة </a:t>
            </a:r>
            <a:endParaRPr lang="en-US" sz="3200" dirty="0">
              <a:solidFill>
                <a:srgbClr val="C00000"/>
              </a:solidFill>
              <a:latin typeface="_GKPro 1" panose="02000000000000000000" pitchFamily="2" charset="-78"/>
              <a:cs typeface="Ali_K_Alwand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864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Tm="34716">
        <p:circle/>
      </p:transition>
    </mc:Choice>
    <mc:Fallback xmlns="">
      <p:transition spd="slow" advTm="34716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1.5|3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548</TotalTime>
  <Words>272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_GKPro 1</vt:lpstr>
      <vt:lpstr>Calibri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تايبةتمةندييةكانى مةعريفة</vt:lpstr>
      <vt:lpstr>طرنطى مةعريفة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Shamfuture</dc:creator>
  <cp:lastModifiedBy>H</cp:lastModifiedBy>
  <cp:revision>174</cp:revision>
  <dcterms:created xsi:type="dcterms:W3CDTF">2020-09-20T12:16:43Z</dcterms:created>
  <dcterms:modified xsi:type="dcterms:W3CDTF">2024-01-07T11:49:13Z</dcterms:modified>
</cp:coreProperties>
</file>