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4" r:id="rId3"/>
    <p:sldId id="312" r:id="rId4"/>
    <p:sldId id="313" r:id="rId5"/>
    <p:sldId id="314" r:id="rId6"/>
    <p:sldId id="319" r:id="rId7"/>
    <p:sldId id="320" r:id="rId8"/>
    <p:sldId id="316" r:id="rId9"/>
    <p:sldId id="317" r:id="rId10"/>
    <p:sldId id="31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1/7/2024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E:\private photo\pavia photo\112.png">
            <a:extLst>
              <a:ext uri="{FF2B5EF4-FFF2-40B4-BE49-F238E27FC236}">
                <a16:creationId xmlns:a16="http://schemas.microsoft.com/office/drawing/2014/main" id="{466C45FB-E4CB-4A5F-9BD5-A0328A85A1AD}"/>
              </a:ext>
            </a:extLst>
          </p:cNvPr>
          <p:cNvPicPr>
            <a:picLocks noChangeAspect="1" noChangeArrowheads="1"/>
          </p:cNvPicPr>
          <p:nvPr/>
        </p:nvPicPr>
        <p:blipFill>
          <a:blip r:embed="rId2" cstate="print"/>
          <a:srcRect/>
          <a:stretch>
            <a:fillRect/>
          </a:stretch>
        </p:blipFill>
        <p:spPr bwMode="auto">
          <a:xfrm>
            <a:off x="689112" y="61863"/>
            <a:ext cx="2332383" cy="2000240"/>
          </a:xfrm>
          <a:prstGeom prst="rect">
            <a:avLst/>
          </a:prstGeom>
          <a:noFill/>
          <a:ln w="9525">
            <a:noFill/>
            <a:miter lim="800000"/>
            <a:headEnd/>
            <a:tailEnd/>
          </a:ln>
        </p:spPr>
      </p:pic>
      <p:sp>
        <p:nvSpPr>
          <p:cNvPr id="6" name="Rectangle 5">
            <a:extLst>
              <a:ext uri="{FF2B5EF4-FFF2-40B4-BE49-F238E27FC236}">
                <a16:creationId xmlns:a16="http://schemas.microsoft.com/office/drawing/2014/main" id="{F43668A6-7F08-4D7C-816C-0C5EE3BA1BDA}"/>
              </a:ext>
            </a:extLst>
          </p:cNvPr>
          <p:cNvSpPr/>
          <p:nvPr/>
        </p:nvSpPr>
        <p:spPr>
          <a:xfrm>
            <a:off x="5791200" y="0"/>
            <a:ext cx="3962400" cy="2400657"/>
          </a:xfrm>
          <a:prstGeom prst="rect">
            <a:avLst/>
          </a:prstGeom>
        </p:spPr>
        <p:txBody>
          <a:bodyPr wrap="square">
            <a:spAutoFit/>
          </a:bodyPr>
          <a:lstStyle/>
          <a:p>
            <a:pPr algn="r"/>
            <a:r>
              <a:rPr lang="ar-IQ" sz="2200" b="1" dirty="0">
                <a:solidFill>
                  <a:schemeClr val="tx2">
                    <a:lumMod val="10000"/>
                  </a:schemeClr>
                </a:solidFill>
                <a:latin typeface="Times New Roman" pitchFamily="18" charset="0"/>
                <a:cs typeface="Ali_K_Alwand" pitchFamily="2" charset="-78"/>
              </a:rPr>
              <a:t>هةريَمي كوردستان – عيَراق </a:t>
            </a:r>
            <a:br>
              <a:rPr lang="ar-IQ" sz="2200" b="1" dirty="0">
                <a:solidFill>
                  <a:schemeClr val="tx2">
                    <a:lumMod val="10000"/>
                  </a:schemeClr>
                </a:solidFill>
                <a:latin typeface="Times New Roman" pitchFamily="18" charset="0"/>
                <a:cs typeface="Ali_K_Alwand" pitchFamily="2" charset="-78"/>
              </a:rPr>
            </a:br>
            <a:r>
              <a:rPr lang="ar-IQ" sz="2200" b="1" dirty="0">
                <a:solidFill>
                  <a:schemeClr val="tx2">
                    <a:lumMod val="10000"/>
                  </a:schemeClr>
                </a:solidFill>
                <a:latin typeface="Times New Roman" pitchFamily="18" charset="0"/>
                <a:cs typeface="Ali_K_Alwand" pitchFamily="2" charset="-78"/>
              </a:rPr>
              <a:t>وةزارةتي خويَندني بالَاو تويَذينةوةى زانستي </a:t>
            </a:r>
            <a:br>
              <a:rPr lang="ar-IQ" sz="2200" b="1" dirty="0">
                <a:solidFill>
                  <a:schemeClr val="tx2">
                    <a:lumMod val="10000"/>
                  </a:schemeClr>
                </a:solidFill>
                <a:latin typeface="Times New Roman" pitchFamily="18" charset="0"/>
                <a:cs typeface="Ali_K_Alwand" pitchFamily="2" charset="-78"/>
              </a:rPr>
            </a:br>
            <a:r>
              <a:rPr lang="ar-IQ" sz="2200" b="1" dirty="0">
                <a:solidFill>
                  <a:schemeClr val="tx2">
                    <a:lumMod val="10000"/>
                  </a:schemeClr>
                </a:solidFill>
                <a:latin typeface="Times New Roman" pitchFamily="18" charset="0"/>
                <a:cs typeface="Ali_K_Alwand" pitchFamily="2" charset="-78"/>
              </a:rPr>
              <a:t>زانكؤي سةلاحةددين - هةوليَر</a:t>
            </a:r>
            <a:br>
              <a:rPr lang="ar-IQ" sz="2200" b="1" dirty="0">
                <a:solidFill>
                  <a:schemeClr val="tx2">
                    <a:lumMod val="10000"/>
                  </a:schemeClr>
                </a:solidFill>
                <a:latin typeface="Times New Roman" pitchFamily="18" charset="0"/>
                <a:cs typeface="Ali_K_Alwand" pitchFamily="2" charset="-78"/>
              </a:rPr>
            </a:br>
            <a:r>
              <a:rPr lang="ar-IQ" sz="2200" b="1" dirty="0">
                <a:solidFill>
                  <a:schemeClr val="tx2">
                    <a:lumMod val="10000"/>
                  </a:schemeClr>
                </a:solidFill>
                <a:latin typeface="Times New Roman" pitchFamily="18" charset="0"/>
                <a:cs typeface="Ali_K_Alwand" pitchFamily="2" charset="-78"/>
              </a:rPr>
              <a:t>كؤليَذي ثةروةردةى بنةرِةتي</a:t>
            </a:r>
            <a:br>
              <a:rPr lang="ar-IQ" sz="2200" b="1" dirty="0">
                <a:solidFill>
                  <a:schemeClr val="tx2">
                    <a:lumMod val="10000"/>
                  </a:schemeClr>
                </a:solidFill>
                <a:latin typeface="Times New Roman" pitchFamily="18" charset="0"/>
                <a:cs typeface="Ali_K_Alwand" pitchFamily="2" charset="-78"/>
              </a:rPr>
            </a:br>
            <a:r>
              <a:rPr lang="ar-OM" sz="2200" b="1" dirty="0">
                <a:solidFill>
                  <a:schemeClr val="tx2">
                    <a:lumMod val="10000"/>
                  </a:schemeClr>
                </a:solidFill>
                <a:latin typeface="Times New Roman" pitchFamily="18" charset="0"/>
                <a:cs typeface="Ali_K_Alwand" pitchFamily="2" charset="-78"/>
              </a:rPr>
              <a:t>ب</a:t>
            </a:r>
            <a:r>
              <a:rPr lang="ar-JO" sz="2200" b="1" dirty="0">
                <a:solidFill>
                  <a:schemeClr val="tx2">
                    <a:lumMod val="10000"/>
                  </a:schemeClr>
                </a:solidFill>
                <a:latin typeface="Times New Roman" pitchFamily="18" charset="0"/>
                <a:cs typeface="Ali_K_Alwand" pitchFamily="2" charset="-78"/>
              </a:rPr>
              <a:t>ةشى باخضةى مندالآن</a:t>
            </a:r>
            <a:endParaRPr lang="en-US" sz="2200" b="1" dirty="0">
              <a:solidFill>
                <a:schemeClr val="tx2">
                  <a:lumMod val="10000"/>
                </a:schemeClr>
              </a:solidFill>
              <a:latin typeface="Times New Roman" pitchFamily="18" charset="0"/>
              <a:cs typeface="Ali_K_Alwand" pitchFamily="2" charset="-78"/>
            </a:endParaRPr>
          </a:p>
          <a:p>
            <a:pPr algn="r"/>
            <a:r>
              <a:rPr lang="ar-IQ" sz="2200" b="1" dirty="0">
                <a:solidFill>
                  <a:schemeClr val="tx2">
                    <a:lumMod val="10000"/>
                  </a:schemeClr>
                </a:solidFill>
                <a:latin typeface="Times New Roman" pitchFamily="18" charset="0"/>
                <a:cs typeface="Ali_K_Alwand" pitchFamily="2" charset="-78"/>
              </a:rPr>
              <a:t>قؤناغى سيَيةم </a:t>
            </a:r>
            <a:br>
              <a:rPr lang="ar-IQ" dirty="0">
                <a:solidFill>
                  <a:schemeClr val="accent1">
                    <a:lumMod val="75000"/>
                  </a:schemeClr>
                </a:solidFill>
                <a:cs typeface="Ali-A-Traditional" pitchFamily="2" charset="-78"/>
              </a:rPr>
            </a:br>
            <a:endParaRPr lang="ar-IQ" dirty="0"/>
          </a:p>
        </p:txBody>
      </p:sp>
      <p:sp>
        <p:nvSpPr>
          <p:cNvPr id="7" name="TextBox 1">
            <a:extLst>
              <a:ext uri="{FF2B5EF4-FFF2-40B4-BE49-F238E27FC236}">
                <a16:creationId xmlns:a16="http://schemas.microsoft.com/office/drawing/2014/main" id="{8B2408C0-5396-4027-B999-A026BE73B285}"/>
              </a:ext>
            </a:extLst>
          </p:cNvPr>
          <p:cNvSpPr txBox="1">
            <a:spLocks noChangeArrowheads="1"/>
          </p:cNvSpPr>
          <p:nvPr/>
        </p:nvSpPr>
        <p:spPr bwMode="auto">
          <a:xfrm>
            <a:off x="1142976" y="2428868"/>
            <a:ext cx="7326313" cy="738664"/>
          </a:xfrm>
          <a:prstGeom prst="rect">
            <a:avLst/>
          </a:prstGeom>
          <a:noFill/>
          <a:ln w="9525">
            <a:noFill/>
            <a:miter lim="800000"/>
            <a:headEnd/>
            <a:tailEnd/>
          </a:ln>
        </p:spPr>
        <p:txBody>
          <a:bodyPr wrap="square">
            <a:spAutoFit/>
          </a:bodyPr>
          <a:ls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IQ" sz="4200" b="1" dirty="0">
                <a:solidFill>
                  <a:srgbClr val="C00000"/>
                </a:solidFill>
                <a:cs typeface="Ali_K_Alwand" pitchFamily="2" charset="-78"/>
              </a:rPr>
              <a:t>رِيَـــبازى تويَذينةوة</a:t>
            </a:r>
            <a:endParaRPr lang="en-US" sz="4200" b="1" dirty="0">
              <a:solidFill>
                <a:srgbClr val="C00000"/>
              </a:solidFill>
              <a:cs typeface="Ali_K_Alwand" pitchFamily="2" charset="-78"/>
            </a:endParaRPr>
          </a:p>
        </p:txBody>
      </p:sp>
      <p:sp>
        <p:nvSpPr>
          <p:cNvPr id="8" name="TextBox 1">
            <a:extLst>
              <a:ext uri="{FF2B5EF4-FFF2-40B4-BE49-F238E27FC236}">
                <a16:creationId xmlns:a16="http://schemas.microsoft.com/office/drawing/2014/main" id="{2A670A4E-FD0A-48D7-A35A-C7653EA541D4}"/>
              </a:ext>
            </a:extLst>
          </p:cNvPr>
          <p:cNvSpPr txBox="1">
            <a:spLocks noChangeArrowheads="1"/>
          </p:cNvSpPr>
          <p:nvPr/>
        </p:nvSpPr>
        <p:spPr bwMode="auto">
          <a:xfrm>
            <a:off x="928662" y="3429000"/>
            <a:ext cx="7326313" cy="738664"/>
          </a:xfrm>
          <a:prstGeom prst="rect">
            <a:avLst/>
          </a:prstGeom>
          <a:noFill/>
          <a:ln w="9525">
            <a:noFill/>
            <a:miter lim="800000"/>
            <a:headEnd/>
            <a:tailEnd/>
          </a:ln>
        </p:spPr>
        <p:txBody>
          <a:bodyPr wrap="square">
            <a:spAutoFit/>
          </a:bodyPr>
          <a:ls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IQ" sz="4200" b="1" dirty="0">
                <a:solidFill>
                  <a:srgbClr val="C00000"/>
                </a:solidFill>
                <a:cs typeface="Ali_K_Alwand" pitchFamily="2" charset="-78"/>
              </a:rPr>
              <a:t>مامؤستاي بابةت: </a:t>
            </a:r>
            <a:r>
              <a:rPr lang="ar-JO" sz="4200" b="1" dirty="0">
                <a:solidFill>
                  <a:srgbClr val="C00000"/>
                </a:solidFill>
                <a:cs typeface="Ali_K_Alwand" pitchFamily="2" charset="-78"/>
              </a:rPr>
              <a:t>د.تانيا نورالدين صابر</a:t>
            </a:r>
            <a:endParaRPr lang="en-US" sz="4200" b="1" dirty="0">
              <a:solidFill>
                <a:srgbClr val="C00000"/>
              </a:solidFill>
              <a:cs typeface="Ali_K_Alwand" pitchFamily="2" charset="-78"/>
            </a:endParaRPr>
          </a:p>
        </p:txBody>
      </p:sp>
      <p:sp>
        <p:nvSpPr>
          <p:cNvPr id="2" name="TextBox 1">
            <a:extLst>
              <a:ext uri="{FF2B5EF4-FFF2-40B4-BE49-F238E27FC236}">
                <a16:creationId xmlns:a16="http://schemas.microsoft.com/office/drawing/2014/main" id="{7FE5DE95-EDD3-4433-9F9F-94412F50FBCC}"/>
              </a:ext>
            </a:extLst>
          </p:cNvPr>
          <p:cNvSpPr txBox="1">
            <a:spLocks noChangeArrowheads="1"/>
          </p:cNvSpPr>
          <p:nvPr/>
        </p:nvSpPr>
        <p:spPr bwMode="auto">
          <a:xfrm>
            <a:off x="1000099" y="5424414"/>
            <a:ext cx="7326313" cy="523220"/>
          </a:xfrm>
          <a:prstGeom prst="rect">
            <a:avLst/>
          </a:prstGeom>
          <a:noFill/>
          <a:ln w="9525">
            <a:noFill/>
            <a:miter lim="800000"/>
            <a:headEnd/>
            <a:tailEnd/>
          </a:ln>
        </p:spPr>
        <p:txBody>
          <a:bodyPr wrap="square">
            <a:spAutoFit/>
          </a:bodyPr>
          <a:ls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IQ" sz="2800" b="1" dirty="0">
                <a:solidFill>
                  <a:srgbClr val="C00000"/>
                </a:solidFill>
                <a:cs typeface="Ali_K_Alwand" pitchFamily="2" charset="-78"/>
              </a:rPr>
              <a:t>سالَى خويَندن: </a:t>
            </a:r>
            <a:r>
              <a:rPr lang="ar-JO" sz="2800" b="1" dirty="0">
                <a:solidFill>
                  <a:srgbClr val="C00000"/>
                </a:solidFill>
                <a:cs typeface="Ali_K_Alwand" pitchFamily="2" charset="-78"/>
              </a:rPr>
              <a:t>2023</a:t>
            </a:r>
            <a:r>
              <a:rPr lang="ar-IQ" sz="2800" b="1" dirty="0">
                <a:solidFill>
                  <a:srgbClr val="C00000"/>
                </a:solidFill>
                <a:cs typeface="Ali_K_Alwand" pitchFamily="2" charset="-78"/>
              </a:rPr>
              <a:t>- 2024</a:t>
            </a:r>
            <a:endParaRPr lang="en-US" sz="2800" b="1" dirty="0">
              <a:solidFill>
                <a:srgbClr val="C00000"/>
              </a:solidFill>
              <a:cs typeface="Ali_K_Alwand" pitchFamily="2" charset="-78"/>
            </a:endParaRPr>
          </a:p>
        </p:txBody>
      </p:sp>
    </p:spTree>
    <p:extLst>
      <p:ext uri="{BB962C8B-B14F-4D97-AF65-F5344CB8AC3E}">
        <p14:creationId xmlns:p14="http://schemas.microsoft.com/office/powerpoint/2010/main" val="3152304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1F5041-DF96-48F3-96E4-BCB0DE7EB264}"/>
              </a:ext>
            </a:extLst>
          </p:cNvPr>
          <p:cNvPicPr>
            <a:picLocks noChangeAspect="1"/>
          </p:cNvPicPr>
          <p:nvPr/>
        </p:nvPicPr>
        <p:blipFill>
          <a:blip r:embed="rId2"/>
          <a:stretch>
            <a:fillRect/>
          </a:stretch>
        </p:blipFill>
        <p:spPr>
          <a:xfrm>
            <a:off x="1908313" y="0"/>
            <a:ext cx="6837369" cy="6858000"/>
          </a:xfrm>
          <a:prstGeom prst="rect">
            <a:avLst/>
          </a:prstGeom>
        </p:spPr>
      </p:pic>
    </p:spTree>
    <p:extLst>
      <p:ext uri="{BB962C8B-B14F-4D97-AF65-F5344CB8AC3E}">
        <p14:creationId xmlns:p14="http://schemas.microsoft.com/office/powerpoint/2010/main" val="48505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8B2408C0-5396-4027-B999-A026BE73B285}"/>
              </a:ext>
            </a:extLst>
          </p:cNvPr>
          <p:cNvSpPr txBox="1">
            <a:spLocks noChangeArrowheads="1"/>
          </p:cNvSpPr>
          <p:nvPr/>
        </p:nvSpPr>
        <p:spPr bwMode="auto">
          <a:xfrm>
            <a:off x="1404730" y="268763"/>
            <a:ext cx="8799444" cy="1846659"/>
          </a:xfrm>
          <a:prstGeom prst="rect">
            <a:avLst/>
          </a:prstGeom>
          <a:noFill/>
          <a:ln w="9525">
            <a:noFill/>
            <a:miter lim="800000"/>
            <a:headEnd/>
            <a:tailEnd/>
          </a:ln>
        </p:spPr>
        <p:txBody>
          <a:bodyPr wrap="square">
            <a:spAutoFit/>
          </a:bodyPr>
          <a:ls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lnSpc>
                <a:spcPct val="150000"/>
              </a:lnSpc>
            </a:pPr>
            <a:r>
              <a:rPr lang="ar-IQ" sz="3600" b="1" u="sng" dirty="0">
                <a:solidFill>
                  <a:srgbClr val="C00000"/>
                </a:solidFill>
                <a:cs typeface="Ali_K_Alwand" pitchFamily="2" charset="-78"/>
              </a:rPr>
              <a:t>ئامرازةكانى كؤكردنةوةى زانيارى (وسائل جمع المعلومات)</a:t>
            </a:r>
            <a:endParaRPr lang="en-US" sz="3600" dirty="0"/>
          </a:p>
          <a:p>
            <a:pPr algn="ctr">
              <a:lnSpc>
                <a:spcPct val="150000"/>
              </a:lnSpc>
            </a:pPr>
            <a:r>
              <a:rPr lang="ar-JO" sz="3600" b="1" dirty="0">
                <a:solidFill>
                  <a:srgbClr val="0070C0"/>
                </a:solidFill>
                <a:cs typeface="Ali_K_Alwand" pitchFamily="2" charset="-78"/>
              </a:rPr>
              <a:t>*</a:t>
            </a:r>
            <a:r>
              <a:rPr lang="ar-IQ" sz="3600" b="1" dirty="0">
                <a:solidFill>
                  <a:srgbClr val="0070C0"/>
                </a:solidFill>
                <a:cs typeface="Ali_K_Alwand" pitchFamily="2" charset="-78"/>
              </a:rPr>
              <a:t> ر</a:t>
            </a:r>
            <a:r>
              <a:rPr lang="ar-IQ" sz="4000" b="1" dirty="0">
                <a:solidFill>
                  <a:srgbClr val="0070C0"/>
                </a:solidFill>
                <a:cs typeface="Ali_K_Alwand" pitchFamily="2" charset="-78"/>
              </a:rPr>
              <a:t>ِاثرسي</a:t>
            </a:r>
            <a:r>
              <a:rPr lang="ar-IQ" sz="3600" b="1" dirty="0">
                <a:solidFill>
                  <a:srgbClr val="0070C0"/>
                </a:solidFill>
                <a:cs typeface="Ali_K_Alwand" pitchFamily="2" charset="-78"/>
              </a:rPr>
              <a:t> </a:t>
            </a:r>
            <a:r>
              <a:rPr lang="ar-IQ" sz="3200" b="1" dirty="0">
                <a:solidFill>
                  <a:srgbClr val="0070C0"/>
                </a:solidFill>
                <a:cs typeface="+mj-cs"/>
              </a:rPr>
              <a:t>(الاستبانه)</a:t>
            </a:r>
            <a:r>
              <a:rPr lang="ar-IQ" sz="3200" b="1" dirty="0">
                <a:solidFill>
                  <a:srgbClr val="0070C0"/>
                </a:solidFill>
                <a:cs typeface="Ali_K_Alwand" pitchFamily="2" charset="-78"/>
              </a:rPr>
              <a:t> </a:t>
            </a:r>
            <a:r>
              <a:rPr lang="en-GB" sz="3600" b="1" dirty="0">
                <a:solidFill>
                  <a:srgbClr val="0070C0"/>
                </a:solidFill>
                <a:cs typeface="Ali_K_Alwand" pitchFamily="2" charset="-78"/>
              </a:rPr>
              <a:t>Questionnaire</a:t>
            </a:r>
            <a:endParaRPr lang="en-US" sz="3600" b="1" dirty="0">
              <a:solidFill>
                <a:schemeClr val="accent1">
                  <a:lumMod val="75000"/>
                </a:schemeClr>
              </a:solidFill>
              <a:cs typeface="Ali_K_Alwand" pitchFamily="2" charset="-78"/>
            </a:endParaRPr>
          </a:p>
        </p:txBody>
      </p:sp>
      <p:pic>
        <p:nvPicPr>
          <p:cNvPr id="2" name="Picture 1">
            <a:extLst>
              <a:ext uri="{FF2B5EF4-FFF2-40B4-BE49-F238E27FC236}">
                <a16:creationId xmlns:a16="http://schemas.microsoft.com/office/drawing/2014/main" id="{F23DFA1F-089F-410A-BC4A-27650F1B8016}"/>
              </a:ext>
            </a:extLst>
          </p:cNvPr>
          <p:cNvPicPr>
            <a:picLocks noChangeAspect="1"/>
          </p:cNvPicPr>
          <p:nvPr/>
        </p:nvPicPr>
        <p:blipFill>
          <a:blip r:embed="rId2"/>
          <a:stretch>
            <a:fillRect/>
          </a:stretch>
        </p:blipFill>
        <p:spPr>
          <a:xfrm>
            <a:off x="2517913" y="3079067"/>
            <a:ext cx="6573077" cy="3510170"/>
          </a:xfrm>
          <a:prstGeom prst="rect">
            <a:avLst/>
          </a:prstGeom>
        </p:spPr>
      </p:pic>
    </p:spTree>
    <p:extLst>
      <p:ext uri="{BB962C8B-B14F-4D97-AF65-F5344CB8AC3E}">
        <p14:creationId xmlns:p14="http://schemas.microsoft.com/office/powerpoint/2010/main" val="2747425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07A4-31E8-4A6A-ADC8-578E4277EC27}"/>
              </a:ext>
            </a:extLst>
          </p:cNvPr>
          <p:cNvSpPr>
            <a:spLocks noGrp="1"/>
          </p:cNvSpPr>
          <p:nvPr>
            <p:ph type="title"/>
          </p:nvPr>
        </p:nvSpPr>
        <p:spPr>
          <a:xfrm>
            <a:off x="410818" y="53010"/>
            <a:ext cx="8836680" cy="1033668"/>
          </a:xfrm>
        </p:spPr>
        <p:txBody>
          <a:bodyPr>
            <a:noAutofit/>
          </a:bodyPr>
          <a:lstStyle/>
          <a:p>
            <a:pPr algn="ctr">
              <a:lnSpc>
                <a:spcPct val="150000"/>
              </a:lnSpc>
            </a:pPr>
            <a:r>
              <a:rPr lang="ar-IQ" sz="4400" b="1" dirty="0">
                <a:solidFill>
                  <a:srgbClr val="C00000"/>
                </a:solidFill>
                <a:cs typeface="Ali_K_Alwand" pitchFamily="2" charset="-78"/>
              </a:rPr>
              <a:t>رِاثــرسـي</a:t>
            </a:r>
          </a:p>
        </p:txBody>
      </p:sp>
      <p:sp>
        <p:nvSpPr>
          <p:cNvPr id="3" name="Content Placeholder 2">
            <a:extLst>
              <a:ext uri="{FF2B5EF4-FFF2-40B4-BE49-F238E27FC236}">
                <a16:creationId xmlns:a16="http://schemas.microsoft.com/office/drawing/2014/main" id="{2E907BE6-1C0C-4AE7-83B7-C838DFB26C73}"/>
              </a:ext>
            </a:extLst>
          </p:cNvPr>
          <p:cNvSpPr>
            <a:spLocks noGrp="1"/>
          </p:cNvSpPr>
          <p:nvPr>
            <p:ph idx="1"/>
          </p:nvPr>
        </p:nvSpPr>
        <p:spPr>
          <a:xfrm>
            <a:off x="318053" y="1364973"/>
            <a:ext cx="9236764" cy="5234609"/>
          </a:xfrm>
        </p:spPr>
        <p:txBody>
          <a:bodyPr>
            <a:noAutofit/>
          </a:bodyPr>
          <a:lstStyle/>
          <a:p>
            <a:pPr marL="0" indent="0" algn="just">
              <a:lnSpc>
                <a:spcPct val="150000"/>
              </a:lnSpc>
              <a:spcBef>
                <a:spcPts val="0"/>
              </a:spcBef>
              <a:buNone/>
            </a:pPr>
            <a:r>
              <a:rPr lang="ar-IQ" sz="2400" dirty="0">
                <a:cs typeface="Ali_K_Sahifa Bold" pitchFamily="2" charset="-78"/>
              </a:rPr>
              <a:t>       رِاثرسى يةكيَكة لةئامرازةكانى كؤكردنةوةى زانيارى لةسةر كيَشةى تويَذينةوة, كة ئةمةش بريتى ية لة كؤمةلَة ثرسياريَك لةسةر بابةتيَكى دياريكراودا كة ئاراستةى كؤمةلَة كةسيَك دةكريَت بؤ زانينى رِاوبيرو بؤضوونى يان دةستكةوتنى ئةو زانياريانةى كة يارمةتى تويَذةر دةدات بؤ ضارةسةركردنى كيَشةكةى.</a:t>
            </a:r>
            <a:endParaRPr lang="en-US" sz="2400" dirty="0">
              <a:cs typeface="Ali_K_Sahifa Bold" pitchFamily="2" charset="-78"/>
            </a:endParaRPr>
          </a:p>
        </p:txBody>
      </p:sp>
      <p:pic>
        <p:nvPicPr>
          <p:cNvPr id="4" name="Picture 3">
            <a:extLst>
              <a:ext uri="{FF2B5EF4-FFF2-40B4-BE49-F238E27FC236}">
                <a16:creationId xmlns:a16="http://schemas.microsoft.com/office/drawing/2014/main" id="{D3BA14B2-0027-4D59-9EEE-0A002BBD6CB6}"/>
              </a:ext>
            </a:extLst>
          </p:cNvPr>
          <p:cNvPicPr>
            <a:picLocks noChangeAspect="1"/>
          </p:cNvPicPr>
          <p:nvPr/>
        </p:nvPicPr>
        <p:blipFill>
          <a:blip r:embed="rId2"/>
          <a:stretch>
            <a:fillRect/>
          </a:stretch>
        </p:blipFill>
        <p:spPr>
          <a:xfrm>
            <a:off x="410818" y="3697356"/>
            <a:ext cx="4638260" cy="3107633"/>
          </a:xfrm>
          <a:prstGeom prst="rect">
            <a:avLst/>
          </a:prstGeom>
        </p:spPr>
      </p:pic>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EC8699DF-8E51-C5E2-ACFD-4C79E65ACB54}"/>
                  </a:ext>
                </a:extLst>
              </p:cNvPr>
              <p:cNvGraphicFramePr>
                <a:graphicFrameLocks noChangeAspect="1"/>
              </p:cNvGraphicFramePr>
              <p:nvPr>
                <p:extLst>
                  <p:ext uri="{D42A27DB-BD31-4B8C-83A1-F6EECF244321}">
                    <p14:modId xmlns:p14="http://schemas.microsoft.com/office/powerpoint/2010/main" val="1772328939"/>
                  </p:ext>
                </p:extLst>
              </p:nvPr>
            </p:nvGraphicFramePr>
            <p:xfrm>
              <a:off x="-5550" y="2540698"/>
              <a:ext cx="3048000" cy="1714500"/>
            </p:xfrm>
            <a:graphic>
              <a:graphicData uri="http://schemas.microsoft.com/office/powerpoint/2016/slidezoom">
                <pslz:sldZm>
                  <pslz:sldZmObj sldId="312" cId="4152712974">
                    <pslz:zmPr id="{D4B80E84-D629-4B81-97E6-71AD2812848E}"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6" name="Slide Zoom 5">
                <a:hlinkClick r:id="rId4" action="ppaction://hlinksldjump"/>
                <a:extLst>
                  <a:ext uri="{FF2B5EF4-FFF2-40B4-BE49-F238E27FC236}">
                    <a16:creationId xmlns:a16="http://schemas.microsoft.com/office/drawing/2014/main" id="{EC8699DF-8E51-C5E2-ACFD-4C79E65ACB54}"/>
                  </a:ext>
                </a:extLst>
              </p:cNvPr>
              <p:cNvPicPr>
                <a:picLocks noGrp="1" noRot="1" noChangeAspect="1" noMove="1" noResize="1" noEditPoints="1" noAdjustHandles="1" noChangeArrowheads="1" noChangeShapeType="1"/>
              </p:cNvPicPr>
              <p:nvPr/>
            </p:nvPicPr>
            <p:blipFill>
              <a:blip r:embed="rId5"/>
              <a:stretch>
                <a:fillRect/>
              </a:stretch>
            </p:blipFill>
            <p:spPr>
              <a:xfrm>
                <a:off x="-5550" y="2540698"/>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15271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07A4-31E8-4A6A-ADC8-578E4277EC27}"/>
              </a:ext>
            </a:extLst>
          </p:cNvPr>
          <p:cNvSpPr>
            <a:spLocks noGrp="1"/>
          </p:cNvSpPr>
          <p:nvPr>
            <p:ph type="title"/>
          </p:nvPr>
        </p:nvSpPr>
        <p:spPr>
          <a:xfrm>
            <a:off x="410818" y="53010"/>
            <a:ext cx="8836680" cy="1033668"/>
          </a:xfrm>
        </p:spPr>
        <p:txBody>
          <a:bodyPr>
            <a:noAutofit/>
          </a:bodyPr>
          <a:lstStyle/>
          <a:p>
            <a:pPr algn="ctr">
              <a:lnSpc>
                <a:spcPct val="150000"/>
              </a:lnSpc>
            </a:pPr>
            <a:r>
              <a:rPr lang="ar-IQ" sz="3200" b="1" dirty="0">
                <a:solidFill>
                  <a:srgbClr val="C00000"/>
                </a:solidFill>
                <a:cs typeface="Ali_K_Sahifa Bold" pitchFamily="2" charset="-78"/>
              </a:rPr>
              <a:t>بنةماكانى دارِشتنى برِطةو ثرسيارةكانى رِاثرسى</a:t>
            </a:r>
            <a:br>
              <a:rPr lang="en-US" sz="3200" dirty="0">
                <a:solidFill>
                  <a:srgbClr val="C00000"/>
                </a:solidFill>
                <a:cs typeface="Ali_K_Sahifa Bold" pitchFamily="2" charset="-78"/>
              </a:rPr>
            </a:br>
            <a:endParaRPr lang="ar-IQ" sz="3200" b="1" dirty="0">
              <a:solidFill>
                <a:srgbClr val="C00000"/>
              </a:solidFill>
              <a:cs typeface="Ali_K_Alwand" pitchFamily="2" charset="-78"/>
            </a:endParaRPr>
          </a:p>
        </p:txBody>
      </p:sp>
      <p:sp>
        <p:nvSpPr>
          <p:cNvPr id="3" name="Content Placeholder 2">
            <a:extLst>
              <a:ext uri="{FF2B5EF4-FFF2-40B4-BE49-F238E27FC236}">
                <a16:creationId xmlns:a16="http://schemas.microsoft.com/office/drawing/2014/main" id="{2E907BE6-1C0C-4AE7-83B7-C838DFB26C73}"/>
              </a:ext>
            </a:extLst>
          </p:cNvPr>
          <p:cNvSpPr>
            <a:spLocks noGrp="1"/>
          </p:cNvSpPr>
          <p:nvPr>
            <p:ph idx="1"/>
          </p:nvPr>
        </p:nvSpPr>
        <p:spPr>
          <a:xfrm>
            <a:off x="318053" y="967409"/>
            <a:ext cx="9236764" cy="5632174"/>
          </a:xfrm>
        </p:spPr>
        <p:txBody>
          <a:bodyPr>
            <a:noAutofit/>
          </a:bodyPr>
          <a:lstStyle/>
          <a:p>
            <a:pPr marL="0" indent="0" algn="just">
              <a:lnSpc>
                <a:spcPct val="150000"/>
              </a:lnSpc>
              <a:spcBef>
                <a:spcPts val="0"/>
              </a:spcBef>
              <a:buNone/>
            </a:pPr>
            <a:r>
              <a:rPr lang="ar-IQ" sz="2400" b="1" u="sng" dirty="0">
                <a:solidFill>
                  <a:schemeClr val="accent1">
                    <a:lumMod val="75000"/>
                  </a:schemeClr>
                </a:solidFill>
                <a:cs typeface="Ali_K_Sahifa Bold" pitchFamily="2" charset="-78"/>
              </a:rPr>
              <a:t>1. </a:t>
            </a:r>
            <a:r>
              <a:rPr lang="ar-IQ" sz="2400" dirty="0">
                <a:cs typeface="Ali_K_Sahifa Bold" pitchFamily="2" charset="-78"/>
              </a:rPr>
              <a:t>ثيَويستة ثرسيارةكان راستةوخؤ لةسامثلَى تويَذينةوةكة بكريَت.</a:t>
            </a:r>
          </a:p>
          <a:p>
            <a:pPr marL="0" indent="0" algn="just">
              <a:lnSpc>
                <a:spcPct val="150000"/>
              </a:lnSpc>
              <a:spcBef>
                <a:spcPts val="0"/>
              </a:spcBef>
              <a:buNone/>
            </a:pPr>
            <a:r>
              <a:rPr lang="ar-IQ" sz="2400" b="1" u="sng" dirty="0">
                <a:solidFill>
                  <a:schemeClr val="accent1">
                    <a:lumMod val="75000"/>
                  </a:schemeClr>
                </a:solidFill>
                <a:cs typeface="Ali_K_Sahifa Bold" pitchFamily="2" charset="-78"/>
              </a:rPr>
              <a:t>2. </a:t>
            </a:r>
            <a:r>
              <a:rPr lang="ar-IQ" sz="2400" dirty="0">
                <a:cs typeface="Ali_K_Sahifa Bold" pitchFamily="2" charset="-78"/>
              </a:rPr>
              <a:t>ثيَويستة هةر برِطةيةك يةك ثرسيارو يةك بيرؤكة لةخؤ بطريَت.</a:t>
            </a:r>
            <a:endParaRPr lang="en-US" sz="2400" dirty="0">
              <a:cs typeface="Ali_K_Sahifa Bold" pitchFamily="2" charset="-78"/>
            </a:endParaRPr>
          </a:p>
          <a:p>
            <a:pPr marL="0" indent="0" algn="just">
              <a:lnSpc>
                <a:spcPct val="150000"/>
              </a:lnSpc>
              <a:spcBef>
                <a:spcPts val="0"/>
              </a:spcBef>
              <a:buNone/>
            </a:pPr>
            <a:r>
              <a:rPr lang="ar-IQ" sz="2400" b="1" u="sng" dirty="0">
                <a:solidFill>
                  <a:schemeClr val="accent1">
                    <a:lumMod val="75000"/>
                  </a:schemeClr>
                </a:solidFill>
                <a:cs typeface="Ali_K_Sahifa Bold" pitchFamily="2" charset="-78"/>
              </a:rPr>
              <a:t>3. </a:t>
            </a:r>
            <a:r>
              <a:rPr lang="ar-IQ" sz="2400" dirty="0">
                <a:cs typeface="Ali_K_Sahifa Bold" pitchFamily="2" charset="-78"/>
              </a:rPr>
              <a:t>ثرسيارةكة لةرِووى زمانةوانيةوة رِوون و ئاشكرا بيَت.</a:t>
            </a:r>
          </a:p>
          <a:p>
            <a:pPr marL="0" indent="0">
              <a:buNone/>
            </a:pPr>
            <a:r>
              <a:rPr lang="ar-IQ" sz="2400" b="1" u="sng" dirty="0">
                <a:solidFill>
                  <a:schemeClr val="accent1">
                    <a:lumMod val="75000"/>
                  </a:schemeClr>
                </a:solidFill>
                <a:cs typeface="Ali_K_Sahifa Bold" pitchFamily="2" charset="-78"/>
              </a:rPr>
              <a:t>4. </a:t>
            </a:r>
            <a:r>
              <a:rPr lang="ar-IQ" sz="2400" dirty="0">
                <a:cs typeface="Ali_K_Sahifa Bold" pitchFamily="2" charset="-78"/>
              </a:rPr>
              <a:t>ثيَويستة ثرسيارةكان تةنها يةك وةلاَمى بويَت, بة مانايةكى تر دوو ثرسيار يان زياتر نةبيَت لةناو يةك ثرسياردا.</a:t>
            </a:r>
            <a:endParaRPr lang="en-US" sz="2400" dirty="0">
              <a:cs typeface="Ali_K_Sahifa Bold" pitchFamily="2" charset="-78"/>
            </a:endParaRPr>
          </a:p>
          <a:p>
            <a:pPr marL="0" indent="0">
              <a:buNone/>
            </a:pPr>
            <a:r>
              <a:rPr lang="ar-IQ" sz="2400" b="1" u="sng" dirty="0">
                <a:solidFill>
                  <a:schemeClr val="accent1">
                    <a:lumMod val="75000"/>
                  </a:schemeClr>
                </a:solidFill>
                <a:cs typeface="Ali_K_Sahifa Bold" pitchFamily="2" charset="-78"/>
              </a:rPr>
              <a:t>5. </a:t>
            </a:r>
            <a:r>
              <a:rPr lang="ar-IQ" sz="2400" dirty="0">
                <a:cs typeface="Ali_K_Sahifa Bold" pitchFamily="2" charset="-78"/>
              </a:rPr>
              <a:t>دةبيَت ثرسيارةكان كورت بن و دريَذ نةبيَت تا وةلاَمدةر بيَزار نةبيَت.</a:t>
            </a:r>
            <a:endParaRPr lang="en-US" sz="2400" dirty="0">
              <a:cs typeface="Ali_K_Sahifa Bold" pitchFamily="2" charset="-78"/>
            </a:endParaRPr>
          </a:p>
          <a:p>
            <a:pPr marL="0" indent="0" algn="just">
              <a:lnSpc>
                <a:spcPct val="150000"/>
              </a:lnSpc>
              <a:spcBef>
                <a:spcPts val="0"/>
              </a:spcBef>
              <a:buNone/>
            </a:pPr>
            <a:r>
              <a:rPr lang="ar-IQ" sz="2400" b="1" u="sng" dirty="0">
                <a:solidFill>
                  <a:schemeClr val="accent1">
                    <a:lumMod val="75000"/>
                  </a:schemeClr>
                </a:solidFill>
                <a:cs typeface="Ali_K_Sahifa Bold" pitchFamily="2" charset="-78"/>
              </a:rPr>
              <a:t>6. </a:t>
            </a:r>
            <a:r>
              <a:rPr lang="ar-IQ" sz="2400" dirty="0">
                <a:cs typeface="Ali_K_Sahifa Bold" pitchFamily="2" charset="-78"/>
              </a:rPr>
              <a:t>ثرسيارةكان ثةيوةنديان بة بابةتةكةوة هةبيَت و ليَى لانةدات.</a:t>
            </a:r>
          </a:p>
          <a:p>
            <a:pPr marL="0" indent="0" algn="just">
              <a:lnSpc>
                <a:spcPct val="150000"/>
              </a:lnSpc>
              <a:spcBef>
                <a:spcPts val="0"/>
              </a:spcBef>
              <a:buNone/>
            </a:pPr>
            <a:r>
              <a:rPr lang="ar-IQ" sz="2400" b="1" u="sng" dirty="0">
                <a:solidFill>
                  <a:schemeClr val="accent1">
                    <a:lumMod val="75000"/>
                  </a:schemeClr>
                </a:solidFill>
                <a:cs typeface="Ali_K_Sahifa Bold" pitchFamily="2" charset="-78"/>
              </a:rPr>
              <a:t>7. </a:t>
            </a:r>
            <a:r>
              <a:rPr lang="ar-IQ" sz="2400" dirty="0">
                <a:cs typeface="Ali_K_Sahifa Bold" pitchFamily="2" charset="-78"/>
              </a:rPr>
              <a:t>بؤ ذمارةى ثرسيارةكان بةثيَى ناونيشان و جؤرى تويَذينةوةكة دةطؤريَت وة ثيَشنياريش دةكريَت كة ثرسيارةكان لةنيَوان (25-45) ثرسيار بيَت.</a:t>
            </a:r>
            <a:endParaRPr lang="en-US" sz="2400" dirty="0">
              <a:cs typeface="Ali_K_Sahifa Bold" pitchFamily="2" charset="-78"/>
            </a:endParaRPr>
          </a:p>
        </p:txBody>
      </p:sp>
    </p:spTree>
    <p:extLst>
      <p:ext uri="{BB962C8B-B14F-4D97-AF65-F5344CB8AC3E}">
        <p14:creationId xmlns:p14="http://schemas.microsoft.com/office/powerpoint/2010/main" val="99891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07A4-31E8-4A6A-ADC8-578E4277EC27}"/>
              </a:ext>
            </a:extLst>
          </p:cNvPr>
          <p:cNvSpPr>
            <a:spLocks noGrp="1"/>
          </p:cNvSpPr>
          <p:nvPr>
            <p:ph type="title"/>
          </p:nvPr>
        </p:nvSpPr>
        <p:spPr>
          <a:xfrm>
            <a:off x="410818" y="53010"/>
            <a:ext cx="8836680" cy="1033668"/>
          </a:xfrm>
        </p:spPr>
        <p:txBody>
          <a:bodyPr>
            <a:noAutofit/>
          </a:bodyPr>
          <a:lstStyle/>
          <a:p>
            <a:pPr algn="ctr">
              <a:lnSpc>
                <a:spcPct val="150000"/>
              </a:lnSpc>
            </a:pPr>
            <a:r>
              <a:rPr lang="ar-IQ" sz="3200" b="1" dirty="0">
                <a:solidFill>
                  <a:srgbClr val="C00000"/>
                </a:solidFill>
                <a:cs typeface="Ali_K_Sahifa Bold" pitchFamily="2" charset="-78"/>
              </a:rPr>
              <a:t>جـؤرةكـانـى فؤرمى رِاثرسى</a:t>
            </a:r>
            <a:br>
              <a:rPr lang="en-US" sz="3200" dirty="0">
                <a:solidFill>
                  <a:srgbClr val="C00000"/>
                </a:solidFill>
                <a:cs typeface="Ali_K_Sahifa Bold" pitchFamily="2" charset="-78"/>
              </a:rPr>
            </a:br>
            <a:endParaRPr lang="ar-IQ" sz="3200" b="1" dirty="0">
              <a:solidFill>
                <a:srgbClr val="C00000"/>
              </a:solidFill>
              <a:cs typeface="Ali_K_Alwand" pitchFamily="2" charset="-78"/>
            </a:endParaRPr>
          </a:p>
        </p:txBody>
      </p:sp>
      <p:sp>
        <p:nvSpPr>
          <p:cNvPr id="3" name="Content Placeholder 2">
            <a:extLst>
              <a:ext uri="{FF2B5EF4-FFF2-40B4-BE49-F238E27FC236}">
                <a16:creationId xmlns:a16="http://schemas.microsoft.com/office/drawing/2014/main" id="{2E907BE6-1C0C-4AE7-83B7-C838DFB26C73}"/>
              </a:ext>
            </a:extLst>
          </p:cNvPr>
          <p:cNvSpPr>
            <a:spLocks noGrp="1"/>
          </p:cNvSpPr>
          <p:nvPr>
            <p:ph idx="1"/>
          </p:nvPr>
        </p:nvSpPr>
        <p:spPr>
          <a:xfrm>
            <a:off x="318053" y="702365"/>
            <a:ext cx="9236764" cy="5897218"/>
          </a:xfrm>
        </p:spPr>
        <p:txBody>
          <a:bodyPr>
            <a:noAutofit/>
          </a:bodyPr>
          <a:lstStyle/>
          <a:p>
            <a:pPr marL="0" indent="0" algn="just">
              <a:lnSpc>
                <a:spcPct val="150000"/>
              </a:lnSpc>
              <a:spcBef>
                <a:spcPts val="0"/>
              </a:spcBef>
              <a:buNone/>
            </a:pPr>
            <a:r>
              <a:rPr lang="ar-JO" sz="2400" b="1" dirty="0">
                <a:solidFill>
                  <a:schemeClr val="accent1">
                    <a:lumMod val="75000"/>
                  </a:schemeClr>
                </a:solidFill>
                <a:cs typeface="Ali_K_Sahifa Bold" pitchFamily="2" charset="-78"/>
              </a:rPr>
              <a:t>1- </a:t>
            </a:r>
            <a:r>
              <a:rPr lang="ar-IQ" sz="2400" b="1" dirty="0">
                <a:solidFill>
                  <a:schemeClr val="accent1">
                    <a:lumMod val="75000"/>
                  </a:schemeClr>
                </a:solidFill>
                <a:cs typeface="Ali_K_Sahifa Bold" pitchFamily="2" charset="-78"/>
              </a:rPr>
              <a:t>فؤرمى رِاثرسى كراوة:</a:t>
            </a:r>
          </a:p>
          <a:p>
            <a:pPr marL="0" indent="0" algn="just">
              <a:lnSpc>
                <a:spcPct val="150000"/>
              </a:lnSpc>
              <a:spcBef>
                <a:spcPts val="0"/>
              </a:spcBef>
              <a:buNone/>
            </a:pPr>
            <a:r>
              <a:rPr lang="ar-IQ" sz="2400" dirty="0">
                <a:solidFill>
                  <a:schemeClr val="tx1"/>
                </a:solidFill>
                <a:cs typeface="Ali_K_Sahifa Bold" pitchFamily="2" charset="-78"/>
              </a:rPr>
              <a:t>      لةم جؤرةدا وةلاَمدةر ئازادة لة وةلاَمدانةوةى ثرسيارةكان , بةويستى خؤى طوزارشت لة بيروباوةرى خؤى دةكات واتة بةرامبةر بةهةر ثرسياريك هيض وةلاميَك دانةنراوة تاكو يةكيَكيان هةلَبذيريَت.</a:t>
            </a:r>
          </a:p>
        </p:txBody>
      </p:sp>
      <p:pic>
        <p:nvPicPr>
          <p:cNvPr id="4" name="Picture 3">
            <a:extLst>
              <a:ext uri="{FF2B5EF4-FFF2-40B4-BE49-F238E27FC236}">
                <a16:creationId xmlns:a16="http://schemas.microsoft.com/office/drawing/2014/main" id="{6FB29F86-4147-40D9-B3F5-410837F770F8}"/>
              </a:ext>
            </a:extLst>
          </p:cNvPr>
          <p:cNvPicPr>
            <a:picLocks noChangeAspect="1"/>
          </p:cNvPicPr>
          <p:nvPr/>
        </p:nvPicPr>
        <p:blipFill>
          <a:blip r:embed="rId2"/>
          <a:stretch>
            <a:fillRect/>
          </a:stretch>
        </p:blipFill>
        <p:spPr>
          <a:xfrm>
            <a:off x="1036113" y="2451652"/>
            <a:ext cx="5695991" cy="4353338"/>
          </a:xfrm>
          <a:prstGeom prst="rect">
            <a:avLst/>
          </a:prstGeom>
        </p:spPr>
      </p:pic>
    </p:spTree>
    <p:extLst>
      <p:ext uri="{BB962C8B-B14F-4D97-AF65-F5344CB8AC3E}">
        <p14:creationId xmlns:p14="http://schemas.microsoft.com/office/powerpoint/2010/main" val="390074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07A4-31E8-4A6A-ADC8-578E4277EC27}"/>
              </a:ext>
            </a:extLst>
          </p:cNvPr>
          <p:cNvSpPr>
            <a:spLocks noGrp="1"/>
          </p:cNvSpPr>
          <p:nvPr>
            <p:ph type="title"/>
          </p:nvPr>
        </p:nvSpPr>
        <p:spPr>
          <a:xfrm>
            <a:off x="410818" y="53010"/>
            <a:ext cx="8836680" cy="1033668"/>
          </a:xfrm>
        </p:spPr>
        <p:txBody>
          <a:bodyPr>
            <a:noAutofit/>
          </a:bodyPr>
          <a:lstStyle/>
          <a:p>
            <a:pPr algn="ctr">
              <a:lnSpc>
                <a:spcPct val="150000"/>
              </a:lnSpc>
            </a:pPr>
            <a:r>
              <a:rPr lang="ar-IQ" sz="3200" b="1" dirty="0">
                <a:solidFill>
                  <a:srgbClr val="C00000"/>
                </a:solidFill>
                <a:cs typeface="Ali_K_Sahifa Bold" pitchFamily="2" charset="-78"/>
              </a:rPr>
              <a:t>جـؤرةكـانـى فؤرمى رِاثرسى</a:t>
            </a:r>
            <a:br>
              <a:rPr lang="en-US" sz="3200" dirty="0">
                <a:solidFill>
                  <a:srgbClr val="C00000"/>
                </a:solidFill>
                <a:cs typeface="Ali_K_Sahifa Bold" pitchFamily="2" charset="-78"/>
              </a:rPr>
            </a:br>
            <a:endParaRPr lang="ar-IQ" sz="3200" b="1" dirty="0">
              <a:solidFill>
                <a:srgbClr val="C00000"/>
              </a:solidFill>
              <a:cs typeface="Ali_K_Alwand" pitchFamily="2" charset="-78"/>
            </a:endParaRPr>
          </a:p>
        </p:txBody>
      </p:sp>
      <p:sp>
        <p:nvSpPr>
          <p:cNvPr id="3" name="Content Placeholder 2">
            <a:extLst>
              <a:ext uri="{FF2B5EF4-FFF2-40B4-BE49-F238E27FC236}">
                <a16:creationId xmlns:a16="http://schemas.microsoft.com/office/drawing/2014/main" id="{2E907BE6-1C0C-4AE7-83B7-C838DFB26C73}"/>
              </a:ext>
            </a:extLst>
          </p:cNvPr>
          <p:cNvSpPr>
            <a:spLocks noGrp="1"/>
          </p:cNvSpPr>
          <p:nvPr>
            <p:ph idx="1"/>
          </p:nvPr>
        </p:nvSpPr>
        <p:spPr>
          <a:xfrm>
            <a:off x="318053" y="702365"/>
            <a:ext cx="9236764" cy="5897218"/>
          </a:xfrm>
        </p:spPr>
        <p:txBody>
          <a:bodyPr>
            <a:noAutofit/>
          </a:bodyPr>
          <a:lstStyle/>
          <a:p>
            <a:pPr marL="0" indent="0" algn="just">
              <a:lnSpc>
                <a:spcPct val="150000"/>
              </a:lnSpc>
              <a:spcBef>
                <a:spcPts val="0"/>
              </a:spcBef>
              <a:buNone/>
            </a:pPr>
            <a:r>
              <a:rPr lang="ar-IQ" sz="2400" b="1" dirty="0">
                <a:solidFill>
                  <a:schemeClr val="accent1">
                    <a:lumMod val="75000"/>
                  </a:schemeClr>
                </a:solidFill>
                <a:cs typeface="Ali_K_Sahifa Bold" pitchFamily="2" charset="-78"/>
              </a:rPr>
              <a:t>2- فؤرمى رِاثرسى داخراو: </a:t>
            </a:r>
          </a:p>
          <a:p>
            <a:pPr marL="0" indent="0" algn="just">
              <a:lnSpc>
                <a:spcPct val="150000"/>
              </a:lnSpc>
              <a:spcBef>
                <a:spcPts val="0"/>
              </a:spcBef>
              <a:buNone/>
            </a:pPr>
            <a:r>
              <a:rPr lang="ar-IQ" sz="2400" b="1" dirty="0">
                <a:solidFill>
                  <a:schemeClr val="tx1"/>
                </a:solidFill>
                <a:cs typeface="Ali_K_Sahifa Bold" pitchFamily="2" charset="-78"/>
              </a:rPr>
              <a:t>        </a:t>
            </a:r>
            <a:r>
              <a:rPr lang="ar-IQ" sz="2400" dirty="0">
                <a:solidFill>
                  <a:schemeClr val="tx1"/>
                </a:solidFill>
                <a:cs typeface="Ali_K_Sahifa Bold" pitchFamily="2" charset="-78"/>
              </a:rPr>
              <a:t>لةم جؤرةدا وةلاَمدةر ئازاد نية لةوةلامدانةوةى ثرسيارةكان بةلَكو لةنيَوان دوو وةلاَمدا (بةلىَ ) يان (</a:t>
            </a:r>
            <a:r>
              <a:rPr lang="ar-IQ" sz="2400">
                <a:solidFill>
                  <a:schemeClr val="tx1"/>
                </a:solidFill>
                <a:cs typeface="Ali_K_Sahifa Bold" pitchFamily="2" charset="-78"/>
              </a:rPr>
              <a:t>نةخيَر) </a:t>
            </a:r>
            <a:r>
              <a:rPr lang="ar-IQ" sz="2400" dirty="0">
                <a:solidFill>
                  <a:schemeClr val="tx1"/>
                </a:solidFill>
                <a:cs typeface="Ali_K_Sahifa Bold" pitchFamily="2" charset="-78"/>
              </a:rPr>
              <a:t>هةلَدةبذيَريَت.</a:t>
            </a:r>
          </a:p>
          <a:p>
            <a:pPr marL="0" indent="0" algn="just">
              <a:lnSpc>
                <a:spcPct val="150000"/>
              </a:lnSpc>
              <a:spcBef>
                <a:spcPts val="0"/>
              </a:spcBef>
              <a:buNone/>
            </a:pPr>
            <a:endParaRPr lang="ar-IQ" sz="2400" dirty="0">
              <a:solidFill>
                <a:schemeClr val="tx1"/>
              </a:solidFill>
              <a:cs typeface="Ali_K_Sahifa Bold" pitchFamily="2" charset="-78"/>
            </a:endParaRPr>
          </a:p>
        </p:txBody>
      </p:sp>
      <p:pic>
        <p:nvPicPr>
          <p:cNvPr id="4" name="Picture 3">
            <a:extLst>
              <a:ext uri="{FF2B5EF4-FFF2-40B4-BE49-F238E27FC236}">
                <a16:creationId xmlns:a16="http://schemas.microsoft.com/office/drawing/2014/main" id="{C22621E8-0BCD-4B9C-A905-2DCCA64FE847}"/>
              </a:ext>
            </a:extLst>
          </p:cNvPr>
          <p:cNvPicPr>
            <a:picLocks noChangeAspect="1"/>
          </p:cNvPicPr>
          <p:nvPr/>
        </p:nvPicPr>
        <p:blipFill>
          <a:blip r:embed="rId2"/>
          <a:stretch>
            <a:fillRect/>
          </a:stretch>
        </p:blipFill>
        <p:spPr>
          <a:xfrm>
            <a:off x="1333500" y="2627243"/>
            <a:ext cx="4762500" cy="3352800"/>
          </a:xfrm>
          <a:prstGeom prst="rect">
            <a:avLst/>
          </a:prstGeom>
        </p:spPr>
      </p:pic>
    </p:spTree>
    <p:extLst>
      <p:ext uri="{BB962C8B-B14F-4D97-AF65-F5344CB8AC3E}">
        <p14:creationId xmlns:p14="http://schemas.microsoft.com/office/powerpoint/2010/main" val="334774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07A4-31E8-4A6A-ADC8-578E4277EC27}"/>
              </a:ext>
            </a:extLst>
          </p:cNvPr>
          <p:cNvSpPr>
            <a:spLocks noGrp="1"/>
          </p:cNvSpPr>
          <p:nvPr>
            <p:ph type="title"/>
          </p:nvPr>
        </p:nvSpPr>
        <p:spPr>
          <a:xfrm>
            <a:off x="410818" y="53010"/>
            <a:ext cx="8836680" cy="1033668"/>
          </a:xfrm>
        </p:spPr>
        <p:txBody>
          <a:bodyPr>
            <a:noAutofit/>
          </a:bodyPr>
          <a:lstStyle/>
          <a:p>
            <a:pPr algn="ctr">
              <a:lnSpc>
                <a:spcPct val="150000"/>
              </a:lnSpc>
            </a:pPr>
            <a:r>
              <a:rPr lang="ar-IQ" sz="3200" b="1" dirty="0">
                <a:solidFill>
                  <a:srgbClr val="C00000"/>
                </a:solidFill>
                <a:cs typeface="Ali_K_Sahifa Bold" pitchFamily="2" charset="-78"/>
              </a:rPr>
              <a:t>جـؤرةكـانـى فؤرمى رِاثرسى</a:t>
            </a:r>
            <a:br>
              <a:rPr lang="en-US" sz="3200" dirty="0">
                <a:solidFill>
                  <a:srgbClr val="C00000"/>
                </a:solidFill>
                <a:cs typeface="Ali_K_Sahifa Bold" pitchFamily="2" charset="-78"/>
              </a:rPr>
            </a:br>
            <a:endParaRPr lang="ar-IQ" sz="3200" b="1" dirty="0">
              <a:solidFill>
                <a:srgbClr val="C00000"/>
              </a:solidFill>
              <a:cs typeface="Ali_K_Alwand" pitchFamily="2" charset="-78"/>
            </a:endParaRPr>
          </a:p>
        </p:txBody>
      </p:sp>
      <p:sp>
        <p:nvSpPr>
          <p:cNvPr id="3" name="Content Placeholder 2">
            <a:extLst>
              <a:ext uri="{FF2B5EF4-FFF2-40B4-BE49-F238E27FC236}">
                <a16:creationId xmlns:a16="http://schemas.microsoft.com/office/drawing/2014/main" id="{2E907BE6-1C0C-4AE7-83B7-C838DFB26C73}"/>
              </a:ext>
            </a:extLst>
          </p:cNvPr>
          <p:cNvSpPr>
            <a:spLocks noGrp="1"/>
          </p:cNvSpPr>
          <p:nvPr>
            <p:ph idx="1"/>
          </p:nvPr>
        </p:nvSpPr>
        <p:spPr>
          <a:xfrm>
            <a:off x="318053" y="702365"/>
            <a:ext cx="9236764" cy="5897218"/>
          </a:xfrm>
        </p:spPr>
        <p:txBody>
          <a:bodyPr>
            <a:noAutofit/>
          </a:bodyPr>
          <a:lstStyle/>
          <a:p>
            <a:pPr marL="0" indent="0" algn="just">
              <a:lnSpc>
                <a:spcPct val="150000"/>
              </a:lnSpc>
              <a:spcBef>
                <a:spcPts val="0"/>
              </a:spcBef>
              <a:buNone/>
            </a:pPr>
            <a:r>
              <a:rPr lang="ar-IQ" sz="2400" b="1" dirty="0">
                <a:solidFill>
                  <a:schemeClr val="accent1">
                    <a:lumMod val="75000"/>
                  </a:schemeClr>
                </a:solidFill>
                <a:cs typeface="Ali_K_Sahifa Bold" pitchFamily="2" charset="-78"/>
              </a:rPr>
              <a:t>3- فؤرمى رِاثرسى نيمضة كراوة يان نيمضةداخراو: </a:t>
            </a:r>
          </a:p>
          <a:p>
            <a:pPr marL="0" indent="0" algn="just">
              <a:lnSpc>
                <a:spcPct val="150000"/>
              </a:lnSpc>
              <a:spcBef>
                <a:spcPts val="0"/>
              </a:spcBef>
              <a:buNone/>
            </a:pPr>
            <a:r>
              <a:rPr lang="ar-IQ" sz="2400" b="1" dirty="0">
                <a:solidFill>
                  <a:schemeClr val="accent1">
                    <a:lumMod val="75000"/>
                  </a:schemeClr>
                </a:solidFill>
                <a:cs typeface="Ali_K_Sahifa Bold" pitchFamily="2" charset="-78"/>
              </a:rPr>
              <a:t>      </a:t>
            </a:r>
            <a:r>
              <a:rPr lang="ar-IQ" sz="2400" dirty="0">
                <a:solidFill>
                  <a:schemeClr val="tx1"/>
                </a:solidFill>
                <a:cs typeface="Ali_K_Sahifa Bold" pitchFamily="2" charset="-78"/>
              </a:rPr>
              <a:t>لةم جؤرةدا وةلاَمدةر ئازادة لة هةلَبذاردنى يةك بذاردة, واتة بؤ ثرسياريَك ضةند وةلاَميَك هةية وةكو ( أ,ب,ج,د) ئةمةيان داخراوة ضونكة بؤى نية لةوانة زياتر هةلَبذيَريَت. هةروةها كراوةية ضونكة بذاردةكانى لةدوو وةلاَم زياترة.</a:t>
            </a:r>
            <a:endParaRPr lang="en-US" sz="2400" dirty="0">
              <a:solidFill>
                <a:schemeClr val="tx1"/>
              </a:solidFill>
              <a:cs typeface="Ali_K_Sahifa Bold" pitchFamily="2" charset="-78"/>
            </a:endParaRPr>
          </a:p>
        </p:txBody>
      </p:sp>
      <p:pic>
        <p:nvPicPr>
          <p:cNvPr id="4" name="Picture 3">
            <a:extLst>
              <a:ext uri="{FF2B5EF4-FFF2-40B4-BE49-F238E27FC236}">
                <a16:creationId xmlns:a16="http://schemas.microsoft.com/office/drawing/2014/main" id="{B877726C-51A2-4929-9ECE-0B5C7D435FF1}"/>
              </a:ext>
            </a:extLst>
          </p:cNvPr>
          <p:cNvPicPr>
            <a:picLocks noChangeAspect="1"/>
          </p:cNvPicPr>
          <p:nvPr/>
        </p:nvPicPr>
        <p:blipFill>
          <a:blip r:embed="rId2"/>
          <a:stretch>
            <a:fillRect/>
          </a:stretch>
        </p:blipFill>
        <p:spPr>
          <a:xfrm>
            <a:off x="1113182" y="3167270"/>
            <a:ext cx="6096000" cy="3637720"/>
          </a:xfrm>
          <a:prstGeom prst="rect">
            <a:avLst/>
          </a:prstGeom>
        </p:spPr>
      </p:pic>
    </p:spTree>
    <p:extLst>
      <p:ext uri="{BB962C8B-B14F-4D97-AF65-F5344CB8AC3E}">
        <p14:creationId xmlns:p14="http://schemas.microsoft.com/office/powerpoint/2010/main" val="31245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07A4-31E8-4A6A-ADC8-578E4277EC27}"/>
              </a:ext>
            </a:extLst>
          </p:cNvPr>
          <p:cNvSpPr>
            <a:spLocks noGrp="1"/>
          </p:cNvSpPr>
          <p:nvPr>
            <p:ph type="title"/>
          </p:nvPr>
        </p:nvSpPr>
        <p:spPr>
          <a:xfrm>
            <a:off x="410818" y="53010"/>
            <a:ext cx="8836680" cy="1033668"/>
          </a:xfrm>
        </p:spPr>
        <p:txBody>
          <a:bodyPr>
            <a:noAutofit/>
          </a:bodyPr>
          <a:lstStyle/>
          <a:p>
            <a:pPr algn="ctr">
              <a:lnSpc>
                <a:spcPct val="150000"/>
              </a:lnSpc>
            </a:pPr>
            <a:r>
              <a:rPr lang="ar-IQ" sz="3200" b="1" dirty="0">
                <a:solidFill>
                  <a:srgbClr val="C00000"/>
                </a:solidFill>
                <a:cs typeface="Ali_K_Sahifa Bold" pitchFamily="2" charset="-78"/>
              </a:rPr>
              <a:t>كةم و كورِى يةكانى رِاثرسى</a:t>
            </a:r>
            <a:br>
              <a:rPr lang="en-US" sz="3200" dirty="0">
                <a:solidFill>
                  <a:srgbClr val="C00000"/>
                </a:solidFill>
                <a:cs typeface="Ali_K_Sahifa Bold" pitchFamily="2" charset="-78"/>
              </a:rPr>
            </a:br>
            <a:endParaRPr lang="ar-IQ" sz="3200" b="1" dirty="0">
              <a:solidFill>
                <a:srgbClr val="C00000"/>
              </a:solidFill>
              <a:cs typeface="Ali_K_Alwand" pitchFamily="2" charset="-78"/>
            </a:endParaRPr>
          </a:p>
        </p:txBody>
      </p:sp>
      <p:sp>
        <p:nvSpPr>
          <p:cNvPr id="3" name="Content Placeholder 2">
            <a:extLst>
              <a:ext uri="{FF2B5EF4-FFF2-40B4-BE49-F238E27FC236}">
                <a16:creationId xmlns:a16="http://schemas.microsoft.com/office/drawing/2014/main" id="{2E907BE6-1C0C-4AE7-83B7-C838DFB26C73}"/>
              </a:ext>
            </a:extLst>
          </p:cNvPr>
          <p:cNvSpPr>
            <a:spLocks noGrp="1"/>
          </p:cNvSpPr>
          <p:nvPr>
            <p:ph idx="1"/>
          </p:nvPr>
        </p:nvSpPr>
        <p:spPr>
          <a:xfrm>
            <a:off x="318053" y="967409"/>
            <a:ext cx="9236764" cy="5632174"/>
          </a:xfrm>
        </p:spPr>
        <p:txBody>
          <a:bodyPr>
            <a:noAutofit/>
          </a:bodyPr>
          <a:lstStyle/>
          <a:p>
            <a:pPr marL="0" indent="0" algn="just">
              <a:lnSpc>
                <a:spcPct val="150000"/>
              </a:lnSpc>
              <a:spcBef>
                <a:spcPts val="0"/>
              </a:spcBef>
              <a:buNone/>
            </a:pPr>
            <a:r>
              <a:rPr lang="ar-IQ" sz="2400" b="1" u="sng" dirty="0">
                <a:solidFill>
                  <a:schemeClr val="accent1">
                    <a:lumMod val="75000"/>
                  </a:schemeClr>
                </a:solidFill>
                <a:cs typeface="Ali_K_Sahifa Bold" pitchFamily="2" charset="-78"/>
              </a:rPr>
              <a:t>1. </a:t>
            </a:r>
            <a:r>
              <a:rPr lang="ar-IQ" sz="2400" dirty="0">
                <a:cs typeface="Ali_K_Sahifa Bold" pitchFamily="2" charset="-78"/>
              </a:rPr>
              <a:t>بةكارهيَنانى زةحمةتة بؤ ئةو كةسانةى رِؤشنبير نين يان خويَندن و نووسينيان نية.</a:t>
            </a:r>
            <a:endParaRPr lang="en-US" sz="2400" dirty="0">
              <a:cs typeface="Ali_K_Sahifa Bold" pitchFamily="2" charset="-78"/>
            </a:endParaRPr>
          </a:p>
          <a:p>
            <a:pPr marL="0" indent="0" algn="just">
              <a:lnSpc>
                <a:spcPct val="150000"/>
              </a:lnSpc>
              <a:spcBef>
                <a:spcPts val="0"/>
              </a:spcBef>
              <a:buNone/>
            </a:pPr>
            <a:r>
              <a:rPr lang="ar-IQ" sz="2400" b="1" u="sng" dirty="0">
                <a:solidFill>
                  <a:schemeClr val="accent1">
                    <a:lumMod val="75000"/>
                  </a:schemeClr>
                </a:solidFill>
                <a:cs typeface="Ali_K_Sahifa Bold" pitchFamily="2" charset="-78"/>
              </a:rPr>
              <a:t>2. </a:t>
            </a:r>
            <a:r>
              <a:rPr lang="ar-IQ" sz="2400" dirty="0">
                <a:cs typeface="Ali_K_Sahifa Bold" pitchFamily="2" charset="-78"/>
              </a:rPr>
              <a:t>رِةنطة هةنديَك لة دانةكانى رِاثرسى وون بيَت, يان هةموو ثرسيارةكانى ناو راثرسى يةكة وةلاَم نةدريَتةوة لاى هةنديَك لة تاكةكانى نموونةكة.</a:t>
            </a:r>
            <a:endParaRPr lang="en-US" sz="2400" dirty="0">
              <a:cs typeface="Ali_K_Sahifa Bold" pitchFamily="2" charset="-78"/>
            </a:endParaRPr>
          </a:p>
          <a:p>
            <a:pPr marL="0" indent="0" algn="just">
              <a:lnSpc>
                <a:spcPct val="150000"/>
              </a:lnSpc>
              <a:spcBef>
                <a:spcPts val="0"/>
              </a:spcBef>
              <a:buNone/>
            </a:pPr>
            <a:r>
              <a:rPr lang="ar-IQ" sz="2400" b="1" u="sng" dirty="0">
                <a:solidFill>
                  <a:schemeClr val="accent1">
                    <a:lumMod val="75000"/>
                  </a:schemeClr>
                </a:solidFill>
                <a:cs typeface="Ali_K_Sahifa Bold" pitchFamily="2" charset="-78"/>
              </a:rPr>
              <a:t>3. </a:t>
            </a:r>
            <a:r>
              <a:rPr lang="ar-IQ" sz="2400" dirty="0">
                <a:cs typeface="Ali_K_Sahifa Bold" pitchFamily="2" charset="-78"/>
              </a:rPr>
              <a:t>دةرفةت دةداتة وةلاَمدةر كة تاوتويَى ثرسيارةكانى ناو رِاثرسى يةكة بكات لةطةلَ كةسيَكى تردا, كةواتة ليَرةدا كاريطةرى رِاوبؤضوونى كةسيَكى ديكة دةكةويَتة سةر وةلاَمدةر.</a:t>
            </a:r>
            <a:endParaRPr lang="en-US" sz="2400" dirty="0">
              <a:cs typeface="Ali_K_Sahifa Bold" pitchFamily="2" charset="-78"/>
            </a:endParaRPr>
          </a:p>
          <a:p>
            <a:pPr marL="0" indent="0" algn="just">
              <a:lnSpc>
                <a:spcPct val="150000"/>
              </a:lnSpc>
              <a:spcBef>
                <a:spcPts val="0"/>
              </a:spcBef>
              <a:buNone/>
            </a:pPr>
            <a:r>
              <a:rPr lang="ar-IQ" sz="2400" b="1" u="sng" dirty="0">
                <a:solidFill>
                  <a:schemeClr val="accent1">
                    <a:lumMod val="75000"/>
                  </a:schemeClr>
                </a:solidFill>
                <a:cs typeface="Ali_K_Sahifa Bold" pitchFamily="2" charset="-78"/>
              </a:rPr>
              <a:t>4. </a:t>
            </a:r>
            <a:r>
              <a:rPr lang="ar-IQ" sz="2400" dirty="0">
                <a:cs typeface="Ali_K_Sahifa Bold" pitchFamily="2" charset="-78"/>
              </a:rPr>
              <a:t>كاتيَك داوا لة وةلاَمدةر دةكريَت كة ناوى خؤى نة نووسيَت ئةوا تويَذةر  ناتوانيَت بطةريَتةوة لاى وةلاَمدةر بؤ كاتى ثيَويست.</a:t>
            </a:r>
            <a:endParaRPr lang="en-US" sz="2400" dirty="0">
              <a:cs typeface="Ali_K_Sahifa Bold" pitchFamily="2" charset="-78"/>
            </a:endParaRPr>
          </a:p>
          <a:p>
            <a:pPr marL="0" indent="0" algn="just">
              <a:lnSpc>
                <a:spcPct val="150000"/>
              </a:lnSpc>
              <a:spcBef>
                <a:spcPts val="0"/>
              </a:spcBef>
              <a:buNone/>
            </a:pPr>
            <a:r>
              <a:rPr lang="ar-IQ" sz="2400" b="1" u="sng" dirty="0">
                <a:solidFill>
                  <a:schemeClr val="accent1">
                    <a:lumMod val="75000"/>
                  </a:schemeClr>
                </a:solidFill>
                <a:cs typeface="Ali_K_Sahifa Bold" pitchFamily="2" charset="-78"/>
              </a:rPr>
              <a:t>5. </a:t>
            </a:r>
            <a:r>
              <a:rPr lang="ar-IQ" sz="2400" dirty="0">
                <a:cs typeface="Ali_K_Sahifa Bold" pitchFamily="2" charset="-78"/>
              </a:rPr>
              <a:t>جارى وا هةية كةسيَكى تر وةلاَمدةداتةوة لة جياتى كةسيَكى تردا.</a:t>
            </a:r>
            <a:endParaRPr lang="en-US" sz="2400" dirty="0">
              <a:cs typeface="Ali_K_Sahifa Bold" pitchFamily="2" charset="-78"/>
            </a:endParaRPr>
          </a:p>
          <a:p>
            <a:pPr marL="0" indent="0" algn="just">
              <a:lnSpc>
                <a:spcPct val="150000"/>
              </a:lnSpc>
              <a:spcBef>
                <a:spcPts val="0"/>
              </a:spcBef>
              <a:buNone/>
            </a:pPr>
            <a:r>
              <a:rPr lang="ar-IQ" sz="2400" b="1" u="sng" dirty="0">
                <a:solidFill>
                  <a:schemeClr val="accent1">
                    <a:lumMod val="75000"/>
                  </a:schemeClr>
                </a:solidFill>
                <a:cs typeface="Ali_K_Sahifa Bold" pitchFamily="2" charset="-78"/>
              </a:rPr>
              <a:t>6. </a:t>
            </a:r>
            <a:r>
              <a:rPr lang="ar-IQ" sz="2400" dirty="0">
                <a:cs typeface="Ali_K_Sahifa Bold" pitchFamily="2" charset="-78"/>
              </a:rPr>
              <a:t>رِةنطة هةنديَكجار كةسى وةلاَمدةر بةهةلَة لة ثرسيارةكان بطات.</a:t>
            </a:r>
            <a:endParaRPr lang="en-US" sz="2400" dirty="0">
              <a:cs typeface="Ali_K_Sahifa Bold" pitchFamily="2" charset="-78"/>
            </a:endParaRPr>
          </a:p>
        </p:txBody>
      </p:sp>
    </p:spTree>
    <p:extLst>
      <p:ext uri="{BB962C8B-B14F-4D97-AF65-F5344CB8AC3E}">
        <p14:creationId xmlns:p14="http://schemas.microsoft.com/office/powerpoint/2010/main" val="357512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158EC6-00B0-4F11-A3E6-A486900CE379}"/>
              </a:ext>
            </a:extLst>
          </p:cNvPr>
          <p:cNvPicPr>
            <a:picLocks noChangeAspect="1"/>
          </p:cNvPicPr>
          <p:nvPr/>
        </p:nvPicPr>
        <p:blipFill>
          <a:blip r:embed="rId2"/>
          <a:stretch>
            <a:fillRect/>
          </a:stretch>
        </p:blipFill>
        <p:spPr>
          <a:xfrm>
            <a:off x="2173357" y="0"/>
            <a:ext cx="6572325" cy="6858000"/>
          </a:xfrm>
          <a:prstGeom prst="rect">
            <a:avLst/>
          </a:prstGeom>
        </p:spPr>
      </p:pic>
    </p:spTree>
    <p:extLst>
      <p:ext uri="{BB962C8B-B14F-4D97-AF65-F5344CB8AC3E}">
        <p14:creationId xmlns:p14="http://schemas.microsoft.com/office/powerpoint/2010/main" val="415236212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Ion</Template>
  <TotalTime>1344</TotalTime>
  <Words>443</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Times New Roman</vt:lpstr>
      <vt:lpstr>Trebuchet MS</vt:lpstr>
      <vt:lpstr>Wingdings 3</vt:lpstr>
      <vt:lpstr>Facet</vt:lpstr>
      <vt:lpstr>PowerPoint Presentation</vt:lpstr>
      <vt:lpstr>PowerPoint Presentation</vt:lpstr>
      <vt:lpstr>رِاثــرسـي</vt:lpstr>
      <vt:lpstr>بنةماكانى دارِشتنى برِطةو ثرسيارةكانى رِاثرسى </vt:lpstr>
      <vt:lpstr>جـؤرةكـانـى فؤرمى رِاثرسى </vt:lpstr>
      <vt:lpstr>جـؤرةكـانـى فؤرمى رِاثرسى </vt:lpstr>
      <vt:lpstr>جـؤرةكـانـى فؤرمى رِاثرسى </vt:lpstr>
      <vt:lpstr>كةم و كورِى يةكانى رِاثرسى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Shamfuture</dc:creator>
  <cp:lastModifiedBy>H</cp:lastModifiedBy>
  <cp:revision>317</cp:revision>
  <dcterms:created xsi:type="dcterms:W3CDTF">2020-09-20T12:16:43Z</dcterms:created>
  <dcterms:modified xsi:type="dcterms:W3CDTF">2024-01-07T12:01:15Z</dcterms:modified>
</cp:coreProperties>
</file>