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11"/>
  </p:notesMasterIdLst>
  <p:sldIdLst>
    <p:sldId id="462" r:id="rId2"/>
    <p:sldId id="463" r:id="rId3"/>
    <p:sldId id="466" r:id="rId4"/>
    <p:sldId id="467" r:id="rId5"/>
    <p:sldId id="468" r:id="rId6"/>
    <p:sldId id="473" r:id="rId7"/>
    <p:sldId id="469" r:id="rId8"/>
    <p:sldId id="470" r:id="rId9"/>
    <p:sldId id="471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EBB"/>
    <a:srgbClr val="6C8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832" autoAdjust="0"/>
    <p:restoredTop sz="88975" autoAdjust="0"/>
  </p:normalViewPr>
  <p:slideViewPr>
    <p:cSldViewPr>
      <p:cViewPr varScale="1">
        <p:scale>
          <a:sx n="83" d="100"/>
          <a:sy n="83" d="100"/>
        </p:scale>
        <p:origin x="13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7AA6C4-6428-420C-869C-F887FAF67F6A}" type="datetimeFigureOut">
              <a:rPr lang="ar-IQ" smtClean="0"/>
              <a:pPr/>
              <a:t>28/02/1445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0D0AFB-AF33-4D1C-B2E6-243750401796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46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FB61-BF7C-4544-8689-5AF19A8CD8E1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0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C133-01A8-41EB-88B4-EBB6B9482430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4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A496-E98C-4848-BDA4-49EF0BB54C81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7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E003-0837-4B96-898E-A383013C84E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8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5316-D5C7-4C78-BFA5-470F43947F52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9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485-2B82-42F8-88B9-BD9F75CA6FE5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FA9-EB47-4780-A4D7-BEBAD014FB09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6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4E34-54B2-4D33-A4A4-057F760F04B4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6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6D1D-726D-4815-A2FE-603A447BE48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8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8D35-F8AE-4362-BA1F-7AAC5895AE31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9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999-6791-45B9-B8A2-508913286DD6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8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F640-7429-4336-9352-EF67B415A982}" type="datetime12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13/09/2023 04:23 ص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>
                <a:solidFill>
                  <a:prstClr val="black">
                    <a:tint val="75000"/>
                  </a:prstClr>
                </a:solidFill>
              </a:rPr>
              <a:t>سارا أحمد محمد امين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7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09759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 sz="3400" dirty="0">
              <a:solidFill>
                <a:prstClr val="black"/>
              </a:solidFill>
              <a:cs typeface="Ali-A-Samik" pitchFamily="2" charset="-78"/>
            </a:endParaRPr>
          </a:p>
          <a:p>
            <a:pPr algn="ctr">
              <a:lnSpc>
                <a:spcPct val="150000"/>
              </a:lnSpc>
            </a:pPr>
            <a:endParaRPr lang="ar-IQ" sz="3200" dirty="0">
              <a:solidFill>
                <a:prstClr val="black"/>
              </a:solidFill>
              <a:cs typeface="Ali-A-Sulaimania" pitchFamily="2" charset="-78"/>
            </a:endParaRPr>
          </a:p>
          <a:p>
            <a:pPr algn="ctr">
              <a:lnSpc>
                <a:spcPct val="150000"/>
              </a:lnSpc>
            </a:pPr>
            <a:endParaRPr lang="ar-IQ" sz="3200" dirty="0">
              <a:solidFill>
                <a:prstClr val="black"/>
              </a:solidFill>
              <a:cs typeface="Ali-A-Sulaimania" pitchFamily="2" charset="-78"/>
            </a:endParaRPr>
          </a:p>
          <a:p>
            <a:endParaRPr lang="ar-IQ" sz="3400" dirty="0">
              <a:solidFill>
                <a:prstClr val="black"/>
              </a:solidFill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26774"/>
            <a:ext cx="9144000" cy="7425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ar-IQ" sz="3200" dirty="0">
              <a:solidFill>
                <a:prstClr val="black"/>
              </a:solidFill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64" y="0"/>
            <a:ext cx="8715436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ar-IQ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هةريَمي كوردستان – عيَراق </a:t>
            </a:r>
          </a:p>
          <a:p>
            <a:pPr>
              <a:defRPr/>
            </a:pPr>
            <a:r>
              <a:rPr lang="ar-IQ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وةزارةتي خويَندني بالَاو تويَذينةوةى زانستي </a:t>
            </a:r>
          </a:p>
          <a:p>
            <a:pPr>
              <a:defRPr/>
            </a:pPr>
            <a:r>
              <a:rPr lang="ar-IQ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زانكؤي سةلاحةددين - هةوليَر</a:t>
            </a:r>
          </a:p>
          <a:p>
            <a:pPr>
              <a:defRPr/>
            </a:pPr>
            <a:r>
              <a:rPr lang="ar-IQ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كؤليَذي ثةروةردةى بنةرِةتي</a:t>
            </a:r>
          </a:p>
          <a:p>
            <a:pPr>
              <a:defRPr/>
            </a:pPr>
            <a:r>
              <a:rPr lang="ar-IQ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بةشي </a:t>
            </a:r>
            <a:r>
              <a:rPr lang="ar-OM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باخ</a:t>
            </a:r>
            <a:r>
              <a:rPr lang="ar-JO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ضةى مندالآن</a:t>
            </a:r>
            <a:r>
              <a:rPr lang="ar-IQ" sz="2400" b="1" dirty="0">
                <a:solidFill>
                  <a:srgbClr val="1F497D">
                    <a:lumMod val="10000"/>
                  </a:srgbClr>
                </a:solidFill>
                <a:latin typeface="Times New Roman" pitchFamily="18" charset="0"/>
                <a:cs typeface="Ali_K_Alwand" pitchFamily="2" charset="-78"/>
              </a:rPr>
              <a:t>/قؤناغي ضوارةم</a:t>
            </a:r>
            <a:endParaRPr lang="ar-IQ" sz="3600" b="1" dirty="0">
              <a:solidFill>
                <a:srgbClr val="00B050"/>
              </a:solidFill>
              <a:latin typeface="Times New Roman" pitchFamily="18" charset="0"/>
              <a:cs typeface="Ali_K_Alwand" pitchFamily="2" charset="-78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2976" y="2428868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200" b="1" dirty="0">
                <a:solidFill>
                  <a:srgbClr val="C00000"/>
                </a:solidFill>
                <a:cs typeface="Ali_K_Alwand" pitchFamily="2" charset="-78"/>
              </a:rPr>
              <a:t>بةريَوةبردن و سةرثةرشتيارى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pic>
        <p:nvPicPr>
          <p:cNvPr id="11" name="Picture 10" descr="Description: E:\private photo\pavia photo\1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166052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331640" y="3998584"/>
            <a:ext cx="655272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 sz="4000" b="1" dirty="0">
              <a:solidFill>
                <a:srgbClr val="5D3903"/>
              </a:solidFill>
              <a:cs typeface="Ali_K_Alwand" pitchFamily="2" charset="-78"/>
            </a:endParaRPr>
          </a:p>
          <a:p>
            <a:pPr algn="ctr"/>
            <a:r>
              <a:rPr lang="ar-IQ" sz="2800" b="1" dirty="0">
                <a:solidFill>
                  <a:srgbClr val="5D3903"/>
                </a:solidFill>
                <a:cs typeface="Ali_K_Alwand" pitchFamily="2" charset="-78"/>
              </a:rPr>
              <a:t>مامؤستاى بابةت :</a:t>
            </a:r>
            <a:r>
              <a:rPr lang="en-US" sz="2800" b="1" dirty="0">
                <a:solidFill>
                  <a:srgbClr val="5D3903"/>
                </a:solidFill>
                <a:cs typeface="Ali_K_Alwand" pitchFamily="2" charset="-78"/>
              </a:rPr>
              <a:t> </a:t>
            </a:r>
            <a:r>
              <a:rPr lang="ar-OM" sz="2800" b="1" dirty="0">
                <a:solidFill>
                  <a:srgbClr val="5D3903"/>
                </a:solidFill>
                <a:cs typeface="Ali_K_Alwand" pitchFamily="2" charset="-78"/>
              </a:rPr>
              <a:t> د. ت</a:t>
            </a:r>
            <a:r>
              <a:rPr lang="ar-JO" sz="2800" b="1" dirty="0">
                <a:solidFill>
                  <a:srgbClr val="5D3903"/>
                </a:solidFill>
                <a:cs typeface="Ali_K_Alwand" pitchFamily="2" charset="-78"/>
              </a:rPr>
              <a:t>انيا نورالدين صابر</a:t>
            </a:r>
            <a:endParaRPr lang="ar-IQ" sz="2800" b="1" dirty="0">
              <a:solidFill>
                <a:srgbClr val="5D3903"/>
              </a:solidFill>
              <a:cs typeface="Ali_K_Alwand" pitchFamily="2" charset="-78"/>
            </a:endParaRPr>
          </a:p>
          <a:p>
            <a:pPr lvl="0" algn="ctr"/>
            <a:r>
              <a:rPr lang="ar-IQ" sz="4000" b="1" dirty="0">
                <a:solidFill>
                  <a:srgbClr val="5D3903"/>
                </a:solidFill>
                <a:cs typeface="Ali_K_Alwand" pitchFamily="2" charset="-78"/>
              </a:rPr>
              <a:t> </a:t>
            </a:r>
            <a:r>
              <a:rPr lang="en-US" sz="2400" b="1" dirty="0">
                <a:solidFill>
                  <a:prstClr val="black"/>
                </a:solidFill>
                <a:cs typeface="Ali_K_Alwand" pitchFamily="2" charset="-78"/>
              </a:rPr>
              <a:t>tanya.sabir@su.edu.krd</a:t>
            </a:r>
            <a:endParaRPr lang="ar-IQ" sz="2400" b="1" dirty="0">
              <a:solidFill>
                <a:srgbClr val="5D3903"/>
              </a:solidFill>
              <a:cs typeface="Ali_K_Alwand" pitchFamily="2" charset="-78"/>
            </a:endParaRPr>
          </a:p>
          <a:p>
            <a:pPr algn="ctr"/>
            <a:r>
              <a:rPr lang="en-US" sz="4000" b="1" dirty="0">
                <a:solidFill>
                  <a:srgbClr val="5D3903"/>
                </a:solidFill>
                <a:cs typeface="Ali_K_Alwand" pitchFamily="2" charset="-78"/>
              </a:rPr>
              <a:t>2024</a:t>
            </a:r>
            <a:r>
              <a:rPr lang="ar-IQ" sz="4000" b="1" dirty="0">
                <a:solidFill>
                  <a:srgbClr val="5D3903"/>
                </a:solidFill>
                <a:cs typeface="Ali_K_Alwand" pitchFamily="2" charset="-78"/>
              </a:rPr>
              <a:t>– </a:t>
            </a:r>
            <a:r>
              <a:rPr lang="ar-JO" sz="4000" b="1" dirty="0">
                <a:solidFill>
                  <a:srgbClr val="5D3903"/>
                </a:solidFill>
                <a:cs typeface="Ali_K_Alwand" pitchFamily="2" charset="-78"/>
              </a:rPr>
              <a:t>2023</a:t>
            </a:r>
            <a:endParaRPr lang="ar-IQ" sz="4000" b="1" dirty="0">
              <a:solidFill>
                <a:srgbClr val="5D3903"/>
              </a:solidFill>
              <a:cs typeface="Ali_K_Alwand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ar-IQ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3429000"/>
            <a:ext cx="5616624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>
                <a:solidFill>
                  <a:srgbClr val="0070C0"/>
                </a:solidFill>
                <a:cs typeface="Ali_K_Traditional" pitchFamily="2" charset="-78"/>
              </a:rPr>
              <a:t>- </a:t>
            </a:r>
            <a:r>
              <a:rPr lang="ar-IQ" sz="2800" b="1" dirty="0">
                <a:solidFill>
                  <a:srgbClr val="0070C0"/>
                </a:solidFill>
                <a:cs typeface="Ali_K_Alwand" pitchFamily="2" charset="-78"/>
              </a:rPr>
              <a:t>شيَوازةكانى  بةريَوةبردنى باخضة </a:t>
            </a:r>
            <a:endParaRPr lang="en-US" sz="2800" dirty="0">
              <a:solidFill>
                <a:srgbClr val="0070C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21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0070C0"/>
                </a:solidFill>
                <a:ea typeface="+mn-ea"/>
                <a:cs typeface="Ali_K_Alwand" pitchFamily="2" charset="-78"/>
              </a:rPr>
              <a:t>شيَوازةكانى (جؤرةكانى ) بةريَوةبردنى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indent="-347345" algn="just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</a:pPr>
            <a:r>
              <a:rPr lang="ar-IQ" sz="2800" dirty="0">
                <a:cs typeface="Ali_K_Sahifa Bold" pitchFamily="2" charset="-78"/>
              </a:rPr>
              <a:t>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مةبةست لةم شيَوازانة جؤراو جؤربوونى بةريَوةبةرايةتيةكانة لة باخضةكان (قوتابخانةكان )دا بةو واتايةى هةر بةريَوةبةريَك </a:t>
            </a:r>
            <a:r>
              <a:rPr lang="ar-IQ" sz="2800" dirty="0">
                <a:solidFill>
                  <a:srgbClr val="C00000"/>
                </a:solidFill>
                <a:cs typeface="Ali_K_Alwand"/>
              </a:rPr>
              <a:t>فةلسةفةو سياسةتيَكي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جياوازى هةية لة ثيشةكةيدا,</a:t>
            </a:r>
            <a:r>
              <a:rPr lang="en-US" sz="2800" dirty="0">
                <a:solidFill>
                  <a:srgbClr val="000000"/>
                </a:solidFill>
                <a:cs typeface="Ali_K_Alwand"/>
              </a:rPr>
              <a:t>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طرينط ئةوةية بتوانىَ لةطةل ستافةكةيدا رِيَكةوتنيَكى باشي هةبيَت و طرينطى ثيَدراو بيَت كة ستافةكةى ثيَكهاتوون لة </a:t>
            </a:r>
            <a:r>
              <a:rPr lang="ar-IQ" sz="2800" dirty="0">
                <a:solidFill>
                  <a:srgbClr val="002060"/>
                </a:solidFill>
                <a:cs typeface="Ali_K_Alwand"/>
              </a:rPr>
              <a:t>(</a:t>
            </a:r>
            <a:r>
              <a:rPr lang="ar-IQ" sz="2800" dirty="0">
                <a:solidFill>
                  <a:srgbClr val="587EBB"/>
                </a:solidFill>
                <a:cs typeface="Ali_K_Alwand"/>
              </a:rPr>
              <a:t>ياريدةدةرى بةريَوةبةرو مامؤستاكان و قوتابيان و تويَذةرانى كؤمةلآيةتى و نوسةران و كارطوزاران و هةموو ئةندامانى باخضةكة هةريةكةيان بة ثيَى ناونيشانى خؤيان)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كة هةموو ئةمانة ريَكخستن و ئةرك و بةرثرسيارةتيان لة ئةستؤى بةريَوةبةرة كةية  هةريةكة و بةثيَى ثسثؤرى.</a:t>
            </a:r>
            <a:endParaRPr lang="en-US" sz="2000" dirty="0">
              <a:latin typeface="Times New Roman"/>
              <a:ea typeface="Times New Roman"/>
            </a:endParaRPr>
          </a:p>
          <a:p>
            <a:pPr algn="r">
              <a:buNone/>
            </a:pPr>
            <a:r>
              <a:rPr lang="ar-IQ" sz="2800" dirty="0">
                <a:cs typeface="Ali_K_Sahifa Bold" pitchFamily="2" charset="-78"/>
              </a:rPr>
              <a:t>  </a:t>
            </a:r>
            <a:endParaRPr lang="en-US" sz="2800" dirty="0">
              <a:cs typeface="Ali_K_Sahifa Bol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8864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4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0070C0"/>
                </a:solidFill>
                <a:ea typeface="+mn-ea"/>
                <a:cs typeface="Ali_K_Alwand" pitchFamily="2" charset="-78"/>
              </a:rPr>
              <a:t>شيَوازةكانى (جؤرةكانى ) بةريَوةبردنى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زؤر </a:t>
            </a:r>
            <a:r>
              <a:rPr lang="ar-IQ" sz="2800" dirty="0">
                <a:solidFill>
                  <a:srgbClr val="C00000"/>
                </a:solidFill>
                <a:cs typeface="Ali_K_Alwand"/>
              </a:rPr>
              <a:t>جار سيفاتي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بةريَوةبةر لة باخضةيةك (قوتابخانةيةك) بؤ باخضةيةكى (قوتابخانةيةكى) تر </a:t>
            </a:r>
            <a:r>
              <a:rPr lang="ar-IQ" sz="2800" dirty="0">
                <a:solidFill>
                  <a:schemeClr val="tx1">
                    <a:lumMod val="95000"/>
                    <a:lumOff val="5000"/>
                  </a:schemeClr>
                </a:solidFill>
                <a:cs typeface="Ali_K_Alwand"/>
              </a:rPr>
              <a:t>جياوازة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لة هةموو ئةوانةى كة باسمان كرد بؤمان دةردةكةويَت كة هةندىَ باخضة لة هةموو كاتيَكدا </a:t>
            </a:r>
            <a:r>
              <a:rPr lang="ar-IQ" sz="2800" dirty="0">
                <a:solidFill>
                  <a:srgbClr val="C00000"/>
                </a:solidFill>
                <a:cs typeface="Ali_K_Alwand"/>
              </a:rPr>
              <a:t>يةك شيَوازى بةريَوةبردن ثةيرِةو 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ناكات كة ببيَتة شيَوازيَكى بنةرِةتى و سيمايةكى تايبةتى ئةو باخضة بة ثيَضةوانةوة لة هةندىَ باخضةكاندا بؤ هةميشة بة دريَذايي خزمةتى بةريَوةبةرةكة </a:t>
            </a:r>
            <a:r>
              <a:rPr lang="ar-IQ" sz="2800" dirty="0">
                <a:solidFill>
                  <a:srgbClr val="C00000"/>
                </a:solidFill>
                <a:cs typeface="Ali_K_Alwand"/>
              </a:rPr>
              <a:t>يةك شيَواز ثةيرِةو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دةكريَت كة دةبيَتة بنةماو سيمايةكى تايبةتى ئةو باخضةية ،</a:t>
            </a:r>
            <a:endParaRPr lang="en-US" sz="2800" dirty="0">
              <a:cs typeface="Ali_K_Sahifa Bol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16632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5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0070C0"/>
                </a:solidFill>
                <a:ea typeface="+mn-ea"/>
                <a:cs typeface="Ali_K_Alwand" pitchFamily="2" charset="-78"/>
              </a:rPr>
              <a:t>شيَوازةكانى (جؤرةكانى ) بةريَوةبردنى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 algn="r">
              <a:lnSpc>
                <a:spcPct val="150000"/>
              </a:lnSpc>
              <a:buNone/>
            </a:pPr>
            <a:r>
              <a:rPr lang="ar-IQ" dirty="0">
                <a:solidFill>
                  <a:srgbClr val="000000"/>
                </a:solidFill>
                <a:cs typeface="Ali_K_Alwand"/>
              </a:rPr>
              <a:t>بة شيَوةيةكى طشتى دةتوانريَت </a:t>
            </a:r>
            <a:r>
              <a:rPr lang="ar-IQ" dirty="0">
                <a:solidFill>
                  <a:srgbClr val="C00000"/>
                </a:solidFill>
                <a:cs typeface="Ali_K_Alwand"/>
              </a:rPr>
              <a:t>شيَوازةكانى بةريَوةبردن دياري بكريَن بؤ سىَ جؤر:</a:t>
            </a:r>
            <a:r>
              <a:rPr lang="ar-IQ" sz="2800" dirty="0">
                <a:solidFill>
                  <a:prstClr val="black"/>
                </a:solidFill>
                <a:cs typeface="Ali_K_Sahifa Bold" pitchFamily="2" charset="-78"/>
              </a:rPr>
              <a:t>  </a:t>
            </a:r>
            <a:endParaRPr lang="ar-IQ" sz="3600" dirty="0">
              <a:solidFill>
                <a:srgbClr val="000000"/>
              </a:solidFill>
              <a:cs typeface="Ali_K_Alwand"/>
            </a:endParaRPr>
          </a:p>
          <a:p>
            <a:pPr marL="0" indent="0" algn="r" rtl="1"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3600" dirty="0">
                <a:solidFill>
                  <a:srgbClr val="0070C0"/>
                </a:solidFill>
                <a:cs typeface="Ali_K_Alwand"/>
              </a:rPr>
              <a:t>1-  بةريَوةبردني ديكتاتؤرى</a:t>
            </a:r>
            <a:endParaRPr lang="en-US" sz="36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 algn="r" rtl="1"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3600" dirty="0">
                <a:solidFill>
                  <a:srgbClr val="0070C0"/>
                </a:solidFill>
                <a:cs typeface="Ali_K_Alwand"/>
              </a:rPr>
              <a:t>2-  بةريَوةبردنى ديموكراتي</a:t>
            </a:r>
          </a:p>
          <a:p>
            <a:pPr marL="3657600" lvl="8" indent="0" algn="r">
              <a:buNone/>
            </a:pPr>
            <a:r>
              <a:rPr lang="ar-IQ" sz="3600" dirty="0">
                <a:solidFill>
                  <a:srgbClr val="0070C0"/>
                </a:solidFill>
                <a:cs typeface="Ali_K_Alwand"/>
              </a:rPr>
              <a:t>3-  بةريَوةبردنى ئاذاوةطيَرى</a:t>
            </a:r>
            <a:endParaRPr lang="en-US" sz="3600" dirty="0">
              <a:solidFill>
                <a:srgbClr val="0070C0"/>
              </a:solidFill>
              <a:cs typeface="Ali_K_Sahifa Bol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8864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78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0070C0"/>
                </a:solidFill>
                <a:ea typeface="+mn-ea"/>
                <a:cs typeface="Ali_K_Alwand" pitchFamily="2" charset="-78"/>
              </a:rPr>
              <a:t>شيَوازةكانى (جؤرةكانى ) بةريَوةبردنى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 algn="just" rtl="1">
              <a:lnSpc>
                <a:spcPct val="150000"/>
              </a:lnSpc>
              <a:spcBef>
                <a:spcPts val="670"/>
              </a:spcBef>
              <a:buSzPts val="2800"/>
              <a:buFont typeface="+mj-lt"/>
              <a:buAutoNum type="arabicPeriod"/>
            </a:pPr>
            <a:r>
              <a:rPr lang="ar-IQ" sz="2800" b="1" dirty="0">
                <a:solidFill>
                  <a:srgbClr val="C00000"/>
                </a:solidFill>
                <a:cs typeface="Ali_K_Alwand"/>
              </a:rPr>
              <a:t>بةرِيَوةبردنى ديكتاتؤرى: </a:t>
            </a:r>
            <a:endParaRPr lang="en-US" sz="2800" dirty="0">
              <a:latin typeface="Times New Roman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70"/>
              </a:spcBef>
              <a:buSzPts val="280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cs typeface="Ali_K_Alwand"/>
              </a:rPr>
              <a:t>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ئةم جؤرة بةرِيَوةبردنة لة </a:t>
            </a:r>
            <a:r>
              <a:rPr lang="ar-IQ" sz="2800" dirty="0">
                <a:solidFill>
                  <a:srgbClr val="FF0000"/>
                </a:solidFill>
                <a:cs typeface="Ali_K_Alwand"/>
              </a:rPr>
              <a:t>ئاستيَكى بةرزى بةريَوةبردن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دةبينريَت ,</a:t>
            </a:r>
            <a:r>
              <a:rPr lang="en-US" sz="2800" dirty="0">
                <a:solidFill>
                  <a:srgbClr val="000000"/>
                </a:solidFill>
                <a:cs typeface="Ali_K_Alwand"/>
              </a:rPr>
              <a:t>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بة شيَوةيةك كة بةرثرسياريةتى تةنها </a:t>
            </a:r>
            <a:r>
              <a:rPr lang="ar-IQ" sz="2800" dirty="0">
                <a:solidFill>
                  <a:srgbClr val="FF0000"/>
                </a:solidFill>
                <a:cs typeface="Ali_K_Alwand"/>
              </a:rPr>
              <a:t>بؤ يةك كةسة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واتة بؤكؤمةليَك كةس نية مةبةست لة بةريَوةبةرى ديكتاتؤرى واتة </a:t>
            </a:r>
            <a:r>
              <a:rPr lang="ar-IQ" sz="2800" dirty="0">
                <a:solidFill>
                  <a:srgbClr val="FF0000"/>
                </a:solidFill>
                <a:cs typeface="Ali_K_Alwand"/>
              </a:rPr>
              <a:t>تاك فةرمان رِةواية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لة باخضة(قوتابخانة)دا.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67575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N2021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149080"/>
            <a:ext cx="410445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13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0070C0"/>
                </a:solidFill>
                <a:ea typeface="+mn-ea"/>
                <a:cs typeface="Ali_K_Alwand" pitchFamily="2" charset="-78"/>
              </a:rPr>
              <a:t>شيَوازةكانى (جؤرةكانى ) بةريَوةبردنى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lvl="0" indent="0" algn="just" rtl="1">
              <a:lnSpc>
                <a:spcPct val="150000"/>
              </a:lnSpc>
              <a:spcBef>
                <a:spcPts val="670"/>
              </a:spcBef>
              <a:buSzPts val="2800"/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ليَرةدا بةريَوةبةرى باخضة ( قوتابخانة) ئةم شيَوازة ديكتاتؤرية دةكاتة سياسةتى خؤى لة بةريَوةبردندا كة هةموو </a:t>
            </a:r>
            <a:r>
              <a:rPr lang="ar-IQ" sz="2800" dirty="0">
                <a:solidFill>
                  <a:srgbClr val="FF0000"/>
                </a:solidFill>
                <a:cs typeface="Ali_K_Alwand"/>
              </a:rPr>
              <a:t>ثلان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 و </a:t>
            </a:r>
            <a:r>
              <a:rPr lang="ar-IQ" sz="2800" dirty="0">
                <a:solidFill>
                  <a:srgbClr val="FF0000"/>
                </a:solidFill>
                <a:cs typeface="Ali_K_Alwand"/>
              </a:rPr>
              <a:t>بةرنامة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و </a:t>
            </a:r>
            <a:r>
              <a:rPr lang="ar-IQ" sz="2800" dirty="0">
                <a:solidFill>
                  <a:srgbClr val="FF0000"/>
                </a:solidFill>
                <a:cs typeface="Ali_K_Alwand"/>
              </a:rPr>
              <a:t>ريَنمايي برِيارةكان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لةو ريَطةوة ضارةسةر دةكات ياخود جيَ بة جيَ دةكات بةو مانايةى كة ثيَويستة مامؤستاكان ثيَوةى ثابةند بن و جىَ بةجىَ ى بكةن كة ئةمةش وا دةكات بة هيض شيَوةيةك ثةيوةندى </a:t>
            </a:r>
            <a:r>
              <a:rPr lang="ar-IQ" sz="2800" dirty="0">
                <a:solidFill>
                  <a:srgbClr val="FF0000"/>
                </a:solidFill>
                <a:cs typeface="Ali_K_Alwand"/>
              </a:rPr>
              <a:t>دؤستايةتى وهاورِيَيةتى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لة نيَوانيان دا بةدى نةكريَت.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67575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N2021\Desktop\FB7) '&amp;_D'A[3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410445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7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C00000"/>
                </a:solidFill>
                <a:ea typeface="+mn-ea"/>
                <a:cs typeface="Ali_K_Alwand"/>
              </a:rPr>
              <a:t>تايبةتمةنديةكانى بةريَوةبردنى ديكتاتؤرى 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1. برِواى واية كة مامؤستا كةسايةتيةكى لاوازى هةيةو هةست بة بةرثرسياريةتى ناكات ئةطةر هاتوو بةريَوةبةر بةبةردةوامى ضاوديَرى نةكات.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2. بةريَوةبةر ثيَى واية كة دةبيَت بةدوا داضوون و ثشكنينى هةبيَت بؤ هةموو كاريَكى طةورةو بضووك.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3. ثةيوةندية كؤمةلاَيةتيةكان لة بةريَوةبردنيَكى ديكتاتؤريدا زؤر بةكةمى بةدى دةكريَت و بةريَوةبةر واى دادةنيَت كة دةبيَت ثةيوةنديةكان فةرمى بن و طيانى دؤستايةتى و هاوكارى ثشت طوىَ بخريَت.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16632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613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C00000"/>
                </a:solidFill>
                <a:cs typeface="Ali_K_Alwand"/>
              </a:rPr>
              <a:t>تايبةتمةنديةكانى بةريَوةبردنى ديكتاتؤرى 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2000" dirty="0">
                <a:solidFill>
                  <a:srgbClr val="000000"/>
                </a:solidFill>
                <a:cs typeface="Ali_K_Alwand"/>
              </a:rPr>
              <a:t>4.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بةهيض شيَوةيةك رةخنة قبولَ ناكات و تةنها رِاى خؤى دةسةثيَنيَت وة لةكاتى جىَ بةجىَ نةكردنى برِيارةكانى ليَثيَضينةوة دةكات.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5. زؤربةى كات ثةيوةنديةكان بة رِادةيةك دةبيَت كة سيخورى لىَ بةدى دةكريَت لة كاروبارةكانى يةكترى دا.</a:t>
            </a:r>
            <a:endParaRPr lang="en-US" sz="2800" dirty="0">
              <a:latin typeface="Times New Roman"/>
              <a:ea typeface="Times New Roman"/>
            </a:endParaRPr>
          </a:p>
          <a:p>
            <a:pPr marL="0" lvl="0" indent="0" algn="r" rtl="1">
              <a:lnSpc>
                <a:spcPct val="150000"/>
              </a:lnSpc>
              <a:spcBef>
                <a:spcPts val="670"/>
              </a:spcBef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6. دةركردنى برِيارةكانى بة ثيَى كةسايةتى خؤى دةبيَت هةتا ئةطةر بزانيَت برِيارةكةى هةلَةيةو دوورة لة راستى</a:t>
            </a:r>
            <a:r>
              <a:rPr lang="en-US" sz="2800" dirty="0">
                <a:solidFill>
                  <a:srgbClr val="000000"/>
                </a:solidFill>
                <a:cs typeface="Ali_K_Alwand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49249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613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96752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C00000"/>
                </a:solidFill>
                <a:cs typeface="Ali_K_Alwand"/>
              </a:rPr>
              <a:t>تايبةتمةنديةكانى بةريَوةبردنى ديكتاتؤرى 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306" cy="5303512"/>
          </a:xfr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2000" dirty="0">
                <a:latin typeface="Times New Roman"/>
                <a:ea typeface="Times New Roman"/>
                <a:cs typeface="Ali_K_Alwand"/>
              </a:rPr>
              <a:t>7 .</a:t>
            </a:r>
            <a:r>
              <a:rPr lang="ar-SA" sz="2000" dirty="0">
                <a:latin typeface="Times New Roman"/>
                <a:ea typeface="Times New Roman"/>
                <a:cs typeface="Ali_K_Alwand"/>
              </a:rPr>
              <a:t> </a:t>
            </a:r>
            <a:r>
              <a:rPr lang="ar-IQ" sz="2800" dirty="0">
                <a:solidFill>
                  <a:srgbClr val="000000"/>
                </a:solidFill>
                <a:cs typeface="Ali_K_Alwand"/>
              </a:rPr>
              <a:t>زؤركات لةكاتى كؤبوونةوةدا كات و شويَن و رؤذى كؤبوونةوةكانى لةناكاو دةبيَت و شيَوازى قسةكردن تيادا زياتر برِياردانة نةك رِاطؤرينةوة.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 rtl="1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8. برِواى بة ثاداشت و سزا هةية لة ئةنجامدانى هةر كاريَكدا.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800" dirty="0">
                <a:solidFill>
                  <a:srgbClr val="000000"/>
                </a:solidFill>
                <a:cs typeface="Ali_K_Alwand"/>
              </a:rPr>
              <a:t>9. ثةيوةندى كردنى بة كؤمةلَطاو كةس و كارى قوتابيان زياتر ثةيوةندى يةكى داخراوة ثيَى واية بةريَوةبةرايةتى قوتابخانة ئاستيَكى جياكراوةية لة كؤمةلَطا</a:t>
            </a:r>
            <a:r>
              <a:rPr lang="ar-IQ" sz="2000" dirty="0">
                <a:solidFill>
                  <a:srgbClr val="000000"/>
                </a:solidFill>
                <a:cs typeface="Ali_K_Alwand"/>
              </a:rPr>
              <a:t>.</a:t>
            </a:r>
            <a:endParaRPr lang="en-US" sz="2800" dirty="0">
              <a:cs typeface="Ali_K_Sahifa Bol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8" descr="تب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94871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613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6995</TotalTime>
  <Words>551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ae_AlMateen</vt:lpstr>
      <vt:lpstr>Arial</vt:lpstr>
      <vt:lpstr>Calibri</vt:lpstr>
      <vt:lpstr>Times New Roman</vt:lpstr>
      <vt:lpstr>Office Theme</vt:lpstr>
      <vt:lpstr>PowerPoint Presentation</vt:lpstr>
      <vt:lpstr>شيَوازةكانى (جؤرةكانى ) بةريَوةبردنى باخضة</vt:lpstr>
      <vt:lpstr>شيَوازةكانى (جؤرةكانى ) بةريَوةبردنى باخضة</vt:lpstr>
      <vt:lpstr>شيَوازةكانى (جؤرةكانى ) بةريَوةبردنى باخضة</vt:lpstr>
      <vt:lpstr>شيَوازةكانى (جؤرةكانى ) بةريَوةبردنى باخضة</vt:lpstr>
      <vt:lpstr>شيَوازةكانى (جؤرةكانى ) بةريَوةبردنى باخضة</vt:lpstr>
      <vt:lpstr>تايبةتمةنديةكانى بةريَوةبردنى ديكتاتؤرى </vt:lpstr>
      <vt:lpstr>تايبةتمةنديةكانى بةريَوةبردنى ديكتاتؤرى </vt:lpstr>
      <vt:lpstr>تايبةتمةنديةكانى بةريَوةبردنى ديكتاتؤرى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جامعة صلاح الدين العام الدراسي 2014-2015</dc:title>
  <dc:creator>High Tech</dc:creator>
  <cp:lastModifiedBy>H</cp:lastModifiedBy>
  <cp:revision>666</cp:revision>
  <dcterms:created xsi:type="dcterms:W3CDTF">2014-09-04T14:58:13Z</dcterms:created>
  <dcterms:modified xsi:type="dcterms:W3CDTF">2023-09-13T11:24:43Z</dcterms:modified>
</cp:coreProperties>
</file>