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7"/>
  </p:notesMasterIdLst>
  <p:sldIdLst>
    <p:sldId id="278" r:id="rId2"/>
    <p:sldId id="474" r:id="rId3"/>
    <p:sldId id="475" r:id="rId4"/>
    <p:sldId id="476" r:id="rId5"/>
    <p:sldId id="478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EBB"/>
    <a:srgbClr val="6C8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32" autoAdjust="0"/>
    <p:restoredTop sz="88975" autoAdjust="0"/>
  </p:normalViewPr>
  <p:slideViewPr>
    <p:cSldViewPr>
      <p:cViewPr>
        <p:scale>
          <a:sx n="70" d="100"/>
          <a:sy n="70" d="100"/>
        </p:scale>
        <p:origin x="1694" y="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7AA6C4-6428-420C-869C-F887FAF67F6A}" type="datetimeFigureOut">
              <a:rPr lang="ar-IQ" smtClean="0"/>
              <a:pPr/>
              <a:t>12/11/1445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00D0AFB-AF33-4D1C-B2E6-243750401796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46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85A15-F6FA-4259-8429-C31259BE6A31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298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2B3ED-553B-4C5C-94F8-C4A4EC0435B7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853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D2BD6-16AC-4694-8952-01A37478EF9D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241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5119-11D0-43F7-9B82-CC227E61AEDE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781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95913-BAD3-4870-9DDA-4D69A313F608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23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89FA7-AD6C-445C-9FBB-8ED64EF635DA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167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AB2A-B6EC-4747-8BEE-CB8C1307E917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874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238A-A3BD-4FD7-BDCC-BA01CCBA2B38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79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98F2F-950B-497C-B0D4-14D20DFA8599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07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EEABA-F7EF-412E-BC81-C982371E5625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996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6EC0-FE45-4FF6-B062-71B18F6D7C5C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سارا أحمد محمد امين 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613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9F4E5-83E4-44BA-BDE9-AA6DF1306786}" type="datetime12">
              <a:rPr lang="ar-SA" smtClean="0"/>
              <a:pPr/>
              <a:t>19/05/2024 01:58 م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سارا أحمد محمد امين 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46B02-6426-48AD-A471-3F3932DA94E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614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0975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lang="ar-IQ" sz="3400" dirty="0">
              <a:cs typeface="Ali-A-Samik" pitchFamily="2" charset="-78"/>
            </a:endParaRPr>
          </a:p>
          <a:p>
            <a:pPr algn="ctr">
              <a:buNone/>
            </a:pPr>
            <a:endParaRPr lang="ar-SA" sz="3400" b="1" dirty="0">
              <a:cs typeface="+mj-cs"/>
            </a:endParaRPr>
          </a:p>
          <a:p>
            <a:pPr algn="ctr">
              <a:lnSpc>
                <a:spcPct val="150000"/>
              </a:lnSpc>
              <a:buNone/>
            </a:pPr>
            <a:endParaRPr lang="ar-IQ" sz="3200" dirty="0">
              <a:cs typeface="Ali-A-Sulaimania" pitchFamily="2" charset="-78"/>
            </a:endParaRPr>
          </a:p>
          <a:p>
            <a:pPr algn="ctr">
              <a:lnSpc>
                <a:spcPct val="150000"/>
              </a:lnSpc>
              <a:buNone/>
            </a:pPr>
            <a:endParaRPr lang="ar-IQ" sz="3200" dirty="0">
              <a:cs typeface="Ali-A-Sulaimania" pitchFamily="2" charset="-78"/>
            </a:endParaRPr>
          </a:p>
          <a:p>
            <a:pPr>
              <a:buNone/>
            </a:pPr>
            <a:endParaRPr lang="ar-IQ" sz="34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774"/>
            <a:ext cx="9144000" cy="74251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endParaRPr lang="ar-IQ" sz="3200" dirty="0">
              <a:latin typeface="ae_AlMateen" pitchFamily="18" charset="-78"/>
              <a:cs typeface="ae_AlMateen" pitchFamily="18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64" y="0"/>
            <a:ext cx="8715436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هةريَمي كوردستان – عيَراق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وةزارةتي خويَندني بالَاو تويَذينةوةى زانستي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زانكؤي سةلاحةددين - هةوليَر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كؤليَذي ثةروةردةى بنةرِةتي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IQ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بةشي </a:t>
            </a:r>
            <a:r>
              <a:rPr lang="ar-OM" sz="24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باخ</a:t>
            </a:r>
            <a:r>
              <a:rPr lang="ar-JO" sz="2400" b="1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ضةى مندالآن</a:t>
            </a:r>
            <a:endParaRPr lang="ar-IQ" sz="3600" b="1" dirty="0">
              <a:solidFill>
                <a:srgbClr val="00B050"/>
              </a:solidFill>
              <a:latin typeface="Times New Roman" pitchFamily="18" charset="0"/>
              <a:cs typeface="Ali_K_Alwand" pitchFamily="2" charset="-78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2976" y="2428868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بةريَوةبردن و سةرثةرشتيارى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pic>
        <p:nvPicPr>
          <p:cNvPr id="11" name="Picture 10" descr="Description: E:\private photo\pavia photo\1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166052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2500298" y="3998584"/>
            <a:ext cx="46085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000" b="1" dirty="0">
                <a:solidFill>
                  <a:srgbClr val="5D3903"/>
                </a:solidFill>
                <a:cs typeface="Ali_K_Alwand" pitchFamily="2" charset="-78"/>
              </a:rPr>
              <a:t>ئامادةكردني</a:t>
            </a:r>
          </a:p>
          <a:p>
            <a:pPr algn="ctr"/>
            <a:r>
              <a:rPr lang="ar-IQ" sz="4000" b="1" dirty="0">
                <a:solidFill>
                  <a:srgbClr val="5D3903"/>
                </a:solidFill>
                <a:cs typeface="Ali_K_Alwand" pitchFamily="2" charset="-78"/>
              </a:rPr>
              <a:t>د. تانيا نورالدين صابر</a:t>
            </a:r>
          </a:p>
          <a:p>
            <a:pPr algn="ctr"/>
            <a:r>
              <a:rPr lang="ar-JO" sz="4000" b="1" dirty="0">
                <a:solidFill>
                  <a:srgbClr val="5D3903"/>
                </a:solidFill>
                <a:cs typeface="Ali_K_Alwand" pitchFamily="2" charset="-78"/>
              </a:rPr>
              <a:t>2023</a:t>
            </a:r>
            <a:r>
              <a:rPr lang="ar-IQ" sz="4000" b="1" dirty="0">
                <a:solidFill>
                  <a:srgbClr val="5D3903"/>
                </a:solidFill>
                <a:cs typeface="Ali_K_Alwand" pitchFamily="2" charset="-78"/>
              </a:rPr>
              <a:t>– </a:t>
            </a:r>
            <a:r>
              <a:rPr lang="ar-JO" sz="4000" b="1" dirty="0">
                <a:solidFill>
                  <a:srgbClr val="5D3903"/>
                </a:solidFill>
                <a:cs typeface="Ali_K_Alwand" pitchFamily="2" charset="-78"/>
              </a:rPr>
              <a:t>2024</a:t>
            </a:r>
            <a:endParaRPr lang="ar-IQ" sz="4000" b="1" dirty="0">
              <a:solidFill>
                <a:srgbClr val="5D3903"/>
              </a:solidFill>
              <a:cs typeface="Ali_K_Alwand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6858">
        <p:checker/>
      </p:transition>
    </mc:Choice>
    <mc:Fallback xmlns="">
      <p:transition spd="slow" advTm="26858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cs typeface="Ali_K_Sahifa Bold" pitchFamily="2" charset="-78"/>
              </a:rPr>
              <a:t>ئةرك و بةرثرسياريةتيةكانى بةريَوةبةرى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2800" b="1" dirty="0">
                <a:solidFill>
                  <a:srgbClr val="C00000"/>
                </a:solidFill>
                <a:cs typeface="Ali_K_Sahifa Bold" pitchFamily="2" charset="-78"/>
              </a:rPr>
              <a:t>2. لةماوة ى سالَى خويَندندا:-</a:t>
            </a:r>
            <a:endParaRPr lang="en-US" sz="2800" dirty="0">
              <a:solidFill>
                <a:srgbClr val="C00000"/>
              </a:solidFill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يةكةم: </a:t>
            </a:r>
            <a:r>
              <a:rPr lang="ar-IQ" sz="2800" dirty="0">
                <a:cs typeface="Ali_K_Sahifa Bold" pitchFamily="2" charset="-78"/>
              </a:rPr>
              <a:t>دةست ثيَكردنى خويَندن.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دووةم: </a:t>
            </a:r>
            <a:r>
              <a:rPr lang="ar-IQ" sz="2800" dirty="0">
                <a:cs typeface="Ali_K_Sahifa Bold" pitchFamily="2" charset="-78"/>
              </a:rPr>
              <a:t>سةرثةرشتى كردنى رةفتارى طشتى قوتابيان.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سيَيةم: </a:t>
            </a:r>
            <a:r>
              <a:rPr lang="ar-IQ" sz="2800" dirty="0">
                <a:cs typeface="Ali_K_Sahifa Bold" pitchFamily="2" charset="-78"/>
              </a:rPr>
              <a:t>طرنطى دان بة بةهرةى قوتابيان.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ضوارةم: </a:t>
            </a:r>
            <a:r>
              <a:rPr lang="ar-IQ" sz="2800" dirty="0">
                <a:cs typeface="Ali_K_Sahifa Bold" pitchFamily="2" charset="-78"/>
              </a:rPr>
              <a:t>طرنطى دان بة لايةنى تةندروستى قوتابيان.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ثيَنجةم: </a:t>
            </a:r>
            <a:r>
              <a:rPr lang="ar-IQ" sz="2800" dirty="0">
                <a:cs typeface="Ali_K_Sahifa Bold" pitchFamily="2" charset="-78"/>
              </a:rPr>
              <a:t>طرنطى دان بة فؤرمى زانيارى قوتابيان.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شةشةم: </a:t>
            </a:r>
            <a:r>
              <a:rPr lang="ar-IQ" sz="2800" dirty="0">
                <a:cs typeface="Ali_K_Sahifa Bold" pitchFamily="2" charset="-78"/>
              </a:rPr>
              <a:t>ئاراستةكردنى لايةنى هونةرى و زانستى بؤ مامؤستايان و هةماهةنطى كردن لةطةلَيان بةثىَ ى تواناكانيان.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حةوتةم: </a:t>
            </a:r>
            <a:r>
              <a:rPr lang="ar-IQ" sz="2800" dirty="0">
                <a:cs typeface="Ali_K_Sahifa Bold" pitchFamily="2" charset="-78"/>
              </a:rPr>
              <a:t>سةرثةرشتى كردنى لايةنى دارايى و كارطيَرى.</a:t>
            </a:r>
            <a:endParaRPr lang="en-US" sz="2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b="1" dirty="0">
                <a:solidFill>
                  <a:srgbClr val="0070C0"/>
                </a:solidFill>
                <a:cs typeface="Ali_K_Sahifa Bold" pitchFamily="2" charset="-78"/>
              </a:rPr>
              <a:t>هةشتةم: </a:t>
            </a:r>
            <a:r>
              <a:rPr lang="ar-IQ" sz="2800" dirty="0">
                <a:cs typeface="Ali_K_Sahifa Bold" pitchFamily="2" charset="-78"/>
              </a:rPr>
              <a:t>مةشق ثيَكردنى كارمةندو مامؤستاكانى.</a:t>
            </a:r>
            <a:endParaRPr lang="en-US" sz="28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1412">
        <p:checker/>
      </p:transition>
    </mc:Choice>
    <mc:Fallback xmlns="">
      <p:transition spd="slow" advTm="31412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cs typeface="Ali_K_Sahifa Bold" pitchFamily="2" charset="-78"/>
              </a:rPr>
              <a:t>ئةرك و بةرثرسياريةتيةكانى بةريَوةبةرى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sz="2800" b="1" dirty="0">
                <a:solidFill>
                  <a:srgbClr val="C00000"/>
                </a:solidFill>
                <a:cs typeface="Ali_K_Sahifa Bold" pitchFamily="2" charset="-78"/>
              </a:rPr>
              <a:t>يةكةم: دةست ثيَكردنى خويَندن:-</a:t>
            </a:r>
            <a:endParaRPr lang="en-US" sz="2800" dirty="0">
              <a:solidFill>
                <a:srgbClr val="C00000"/>
              </a:solidFill>
              <a:cs typeface="Ali_K_Sahifa Bold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IQ" sz="2800" dirty="0">
                <a:cs typeface="Ali_K_Sahifa Bold" pitchFamily="2" charset="-78"/>
              </a:rPr>
              <a:t>        لةيةكةم رؤذى قوتابخانةدا بةريَوةبةرايةتى قوتابخانة ضةند روونكردنةوةيةك و ريَنمايى و نةريتة طشتى يةكانى قوتابخانة بة قوتابيان رادةطةيةنيَت و ئةوة يةكلايى دةكاتةوة كة ثابةندبوون بة دةوام كردن بة طرنط دادةنريَت وة رِوونى دةكاتةوة كة قوتابخانة بريتى نية لة ضوار ديوارى بةنديخانةيةك بةلَكو دةكريَت زانيارى و هاورِىَ ى نوىَ تيايدا دةست بكةويَت كة بةشيَوةيةكى طشتى رِوويةكى جوانى قوتابخانة بؤ قوتابيان دةخاتة رِوو.</a:t>
            </a:r>
            <a:endParaRPr lang="en-US" sz="2800" dirty="0">
              <a:cs typeface="Ali_K_Sahifa Bold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52394">
        <p:checker/>
      </p:transition>
    </mc:Choice>
    <mc:Fallback xmlns="">
      <p:transition spd="slow" advTm="52394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cs typeface="Ali_K_Sahifa Bold" pitchFamily="2" charset="-78"/>
              </a:rPr>
              <a:t>ئةرك و بةرثرسياريةتيةكانى بةريَوةبةرى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2800" b="1" dirty="0">
                <a:solidFill>
                  <a:srgbClr val="C00000"/>
                </a:solidFill>
                <a:cs typeface="Ali_K_Sahifa Bold" pitchFamily="2" charset="-78"/>
              </a:rPr>
              <a:t>دووةم: سةرثةرشتى كردنى رةفتارى طشتى قوتابيان:-</a:t>
            </a:r>
            <a:endParaRPr lang="en-US" sz="2800" dirty="0">
              <a:solidFill>
                <a:srgbClr val="C00000"/>
              </a:solidFill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dirty="0">
                <a:cs typeface="Ali_K_Sahifa Bold" pitchFamily="2" charset="-78"/>
              </a:rPr>
              <a:t>لةريَطاى ئةم خالاَنةى خوارةوة دةتوانريَت ئةم ئةركة زياتركارى لةسةر بكريَت:</a:t>
            </a:r>
          </a:p>
          <a:p>
            <a:pPr algn="just">
              <a:buNone/>
            </a:pPr>
            <a:endParaRPr lang="en-US" sz="10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dirty="0">
                <a:cs typeface="Ali_K_Sahifa Bold" pitchFamily="2" charset="-78"/>
              </a:rPr>
              <a:t>أ. بةدةست خستنى هةندىَ بةهاى كؤمةلاَيةتى و دةروونى كة كاريطةرى و رةنطدانةوةى هةبيَت لةسةر كةسايةتى و ذيانى طشتى قوتابيان.</a:t>
            </a:r>
          </a:p>
          <a:p>
            <a:pPr algn="just">
              <a:buNone/>
            </a:pPr>
            <a:endParaRPr lang="en-US" sz="8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dirty="0">
                <a:cs typeface="Ali_K_Sahifa Bold" pitchFamily="2" charset="-78"/>
              </a:rPr>
              <a:t>ب. طونجاندنى بارودؤخيَك كة زياتر هانى قوتابيان بدات بؤ جياكردنةوةى تواناو حةزةكانى وة ثشت بةخؤى ببةستيَت.</a:t>
            </a:r>
          </a:p>
          <a:p>
            <a:pPr algn="just">
              <a:buNone/>
            </a:pPr>
            <a:endParaRPr lang="en-US" sz="2400" dirty="0">
              <a:cs typeface="Ali_K_Sahifa Bold" pitchFamily="2" charset="-78"/>
            </a:endParaRPr>
          </a:p>
          <a:p>
            <a:pPr algn="just">
              <a:buNone/>
            </a:pPr>
            <a:r>
              <a:rPr lang="ar-IQ" sz="2800" dirty="0">
                <a:cs typeface="Ali_K_Sahifa Bold" pitchFamily="2" charset="-78"/>
              </a:rPr>
              <a:t>ج. هانى قوتابى بدات كة ريَز لة كات بطريَت و بزانيَت كاتى وةرزش و خويَندن و ضالاكيةكانى قوتابخانة لةيةكتر جيابكاتةوة.</a:t>
            </a:r>
            <a:endParaRPr lang="en-US" sz="28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49528">
        <p:checker/>
      </p:transition>
    </mc:Choice>
    <mc:Fallback xmlns="">
      <p:transition spd="slow" advTm="149528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ar-IQ" sz="3200" b="1" dirty="0">
                <a:solidFill>
                  <a:srgbClr val="C00000"/>
                </a:solidFill>
                <a:cs typeface="Ali_K_Sahifa Bold" pitchFamily="2" charset="-78"/>
              </a:rPr>
              <a:t>ئةرك و بةرثرسياريةتيةكانى </a:t>
            </a:r>
            <a:r>
              <a:rPr lang="ar-IQ" sz="3200" b="1">
                <a:solidFill>
                  <a:srgbClr val="C00000"/>
                </a:solidFill>
                <a:cs typeface="Ali_K_Sahifa Bold" pitchFamily="2" charset="-78"/>
              </a:rPr>
              <a:t>بةريَوةبةرى باخضة</a:t>
            </a:r>
            <a:endParaRPr lang="en-US" sz="3200" dirty="0">
              <a:solidFill>
                <a:srgbClr val="C00000"/>
              </a:solidFill>
              <a:cs typeface="Ali_K_Sahifa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78645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ar-IQ" sz="2800" dirty="0">
                <a:cs typeface="Ali_K_Sahifa Bold" pitchFamily="2" charset="-78"/>
              </a:rPr>
              <a:t>د. دروستكردنى متمانةيةكى باش لةنيَوان قوتابخانةو خيَزانى قوتابيةكان بؤ زياتر لةيةكتر تيَطةيشتن ضارةسةركردنى كيَشة ئةطةر هةبوو.</a:t>
            </a:r>
            <a:endParaRPr lang="en-US" sz="2800" dirty="0">
              <a:cs typeface="Ali_K_Sahifa Bold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ar-IQ" sz="2800" dirty="0">
                <a:cs typeface="Ali_K_Sahifa Bold" pitchFamily="2" charset="-78"/>
              </a:rPr>
              <a:t>ه. دروستكردنى ئاراستةيةكى ئةريَنى لةطةلَ جيهانى دةوروبةرى قوتابخانة بةسوود وةرطرتن لة رووداوةكانى دةوروبةرو سةردانى كردنى دامةزراوة كؤمةلاَيةتيةكان و طةشت كردن بؤ شويَنة ميَذووييةكان.</a:t>
            </a:r>
            <a:endParaRPr lang="en-US" sz="2800" dirty="0">
              <a:cs typeface="Ali_K_Sahifa Bold" pitchFamily="2" charset="-78"/>
            </a:endParaRPr>
          </a:p>
          <a:p>
            <a:pPr algn="just">
              <a:lnSpc>
                <a:spcPct val="150000"/>
              </a:lnSpc>
              <a:buNone/>
            </a:pPr>
            <a:endParaRPr lang="en-US" sz="2800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024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2066">
        <p:checker/>
      </p:transition>
    </mc:Choice>
    <mc:Fallback xmlns="">
      <p:transition spd="slow" advTm="122066">
        <p:checker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6767</TotalTime>
  <Words>323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ae_AlMateen</vt:lpstr>
      <vt:lpstr>Ali_K_Alwand</vt:lpstr>
      <vt:lpstr>Ali_K_Sahifa Bold</vt:lpstr>
      <vt:lpstr>Ali-A-Samik</vt:lpstr>
      <vt:lpstr>Ali-A-Sulaimania</vt:lpstr>
      <vt:lpstr>Arial</vt:lpstr>
      <vt:lpstr>Calibri</vt:lpstr>
      <vt:lpstr>Times New Roman</vt:lpstr>
      <vt:lpstr>نسق Office</vt:lpstr>
      <vt:lpstr>PowerPoint Presentation</vt:lpstr>
      <vt:lpstr>ئةرك و بةرثرسياريةتيةكانى بةريَوةبةرى باخضة</vt:lpstr>
      <vt:lpstr>ئةرك و بةرثرسياريةتيةكانى بةريَوةبةرى باخضة</vt:lpstr>
      <vt:lpstr>ئةرك و بةرثرسياريةتيةكانى بةريَوةبةرى باخضة</vt:lpstr>
      <vt:lpstr>ئةرك و بةرثرسياريةتيةكانى بةريَوةبةرى باخضة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جامعة صلاح الدين العام الدراسي 2014-2015</dc:title>
  <dc:creator>High Tech</dc:creator>
  <cp:lastModifiedBy>H</cp:lastModifiedBy>
  <cp:revision>636</cp:revision>
  <dcterms:created xsi:type="dcterms:W3CDTF">2014-09-04T14:58:13Z</dcterms:created>
  <dcterms:modified xsi:type="dcterms:W3CDTF">2024-05-19T20:58:26Z</dcterms:modified>
</cp:coreProperties>
</file>