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1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0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0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7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6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7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6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EA03-0107-4A29-BA87-65531BAFDEC9}" type="datetimeFigureOut">
              <a:rPr lang="en-US" smtClean="0"/>
              <a:t>2023-03-08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5A17-69B2-4CE5-81BF-7A1E5B90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Sedimentation </a:t>
            </a:r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no.4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166" y="1542636"/>
            <a:ext cx="8778239" cy="489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96" y="535577"/>
            <a:ext cx="8902637" cy="5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513" y="1473843"/>
            <a:ext cx="7288973" cy="391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Sedimentation </a:t>
            </a:r>
            <a:r>
              <a:rPr lang="en-US" dirty="0"/>
              <a:t>analysis defines the grain size distribution curve of soils that are too fine to be </a:t>
            </a:r>
            <a:r>
              <a:rPr lang="en-US" dirty="0" smtClean="0"/>
              <a:t>tested with </a:t>
            </a:r>
            <a:r>
              <a:rPr lang="en-US" dirty="0"/>
              <a:t>sieves. Sedimentation analysis sorts soil particles by size using the physical process that is</a:t>
            </a:r>
          </a:p>
          <a:p>
            <a:r>
              <a:rPr lang="en-US" dirty="0"/>
              <a:t>described by (Stokes, 1891) when the particles are allowed to settle under gravity.</a:t>
            </a:r>
          </a:p>
        </p:txBody>
      </p:sp>
    </p:spTree>
    <p:extLst>
      <p:ext uri="{BB962C8B-B14F-4D97-AF65-F5344CB8AC3E}">
        <p14:creationId xmlns:p14="http://schemas.microsoft.com/office/powerpoint/2010/main" val="29485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sedimentation is based on the fact that large particles in suspension in a liquid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 more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than small particles, assuming that all particles have similar densities and shapes.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Sedimentation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can be described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hydrometer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dispersing (also deflocculating) agent is used with a soil suspension in water in order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separation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discrete particles of soil. Two materials are often used as dispersal agent to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neutralize the soil particle charges: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Sodium hexa-metaphosphate (NaPO3) known commercially as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purposes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found that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most suitable and convenient dispersants.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Sodium silicate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glass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(Na2SiO3).</a:t>
            </a:r>
          </a:p>
        </p:txBody>
      </p:sp>
    </p:spTree>
    <p:extLst>
      <p:ext uri="{BB962C8B-B14F-4D97-AF65-F5344CB8AC3E}">
        <p14:creationId xmlns:p14="http://schemas.microsoft.com/office/powerpoint/2010/main" val="16293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Hydrometer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Hydrometer test is used to determine the grain size distribution of fine grained soils having </a:t>
            </a:r>
            <a:r>
              <a:rPr lang="en-US" dirty="0" smtClean="0"/>
              <a:t>particle size </a:t>
            </a:r>
            <a:r>
              <a:rPr lang="en-US" dirty="0"/>
              <a:t>smaller than 0.075mm and if more than 10% of the soil passes the No.200 sieve. For soil </a:t>
            </a:r>
            <a:r>
              <a:rPr lang="en-US" dirty="0" smtClean="0"/>
              <a:t>samples have </a:t>
            </a:r>
            <a:r>
              <a:rPr lang="en-US" dirty="0"/>
              <a:t>particle sizes ranging from sand to silt or clay, sieving and sedimentation analysis are combined.</a:t>
            </a:r>
          </a:p>
        </p:txBody>
      </p:sp>
    </p:spTree>
    <p:extLst>
      <p:ext uri="{BB962C8B-B14F-4D97-AF65-F5344CB8AC3E}">
        <p14:creationId xmlns:p14="http://schemas.microsoft.com/office/powerpoint/2010/main" val="1730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hydrometer is usually a type </a:t>
            </a:r>
            <a:r>
              <a:rPr lang="en-US" b="1" dirty="0"/>
              <a:t>152H </a:t>
            </a:r>
            <a:r>
              <a:rPr lang="en-US" dirty="0"/>
              <a:t>(refer to below Fig.) and is calibrated to read grams </a:t>
            </a:r>
            <a:r>
              <a:rPr lang="en-US" dirty="0" smtClean="0"/>
              <a:t>of soil </a:t>
            </a:r>
            <a:r>
              <a:rPr lang="en-US" dirty="0"/>
              <a:t>that still in suspension of a value of </a:t>
            </a:r>
            <a:r>
              <a:rPr lang="en-US" dirty="0" err="1"/>
              <a:t>Gs</a:t>
            </a:r>
            <a:r>
              <a:rPr lang="en-US" dirty="0"/>
              <a:t>=2.65 in1000 cm3. For soils of other specific gravity </a:t>
            </a:r>
            <a:r>
              <a:rPr lang="en-US" dirty="0" smtClean="0"/>
              <a:t>a correction </a:t>
            </a:r>
            <a:r>
              <a:rPr lang="en-US" dirty="0"/>
              <a:t>must be made. It gives the weight of particles located around the bulb centroid but </a:t>
            </a:r>
            <a:r>
              <a:rPr lang="en-US" dirty="0" smtClean="0"/>
              <a:t>not of </a:t>
            </a:r>
            <a:r>
              <a:rPr lang="en-US" dirty="0"/>
              <a:t>those located above or below.</a:t>
            </a:r>
          </a:p>
        </p:txBody>
      </p:sp>
    </p:spTree>
    <p:extLst>
      <p:ext uri="{BB962C8B-B14F-4D97-AF65-F5344CB8AC3E}">
        <p14:creationId xmlns:p14="http://schemas.microsoft.com/office/powerpoint/2010/main" val="1512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77" y="1027906"/>
            <a:ext cx="4386826" cy="4646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155" y="1027906"/>
            <a:ext cx="2901084" cy="453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 of Hydrometer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Meniscus </a:t>
            </a:r>
            <a:r>
              <a:rPr lang="en-US" b="1" dirty="0" smtClean="0"/>
              <a:t>correction</a:t>
            </a:r>
          </a:p>
          <a:p>
            <a:r>
              <a:rPr lang="en-US" i="1" dirty="0"/>
              <a:t>R = Ra+ </a:t>
            </a:r>
            <a:r>
              <a:rPr lang="en-US" dirty="0"/>
              <a:t>meniscus </a:t>
            </a:r>
            <a:r>
              <a:rPr lang="en-US" dirty="0" smtClean="0"/>
              <a:t>correction</a:t>
            </a:r>
          </a:p>
          <a:p>
            <a:r>
              <a:rPr lang="en-US" b="1" dirty="0">
                <a:solidFill>
                  <a:srgbClr val="FF0000"/>
                </a:solidFill>
              </a:rPr>
              <a:t>0.5 to 1.0 g/L </a:t>
            </a:r>
            <a:r>
              <a:rPr lang="en-US" dirty="0">
                <a:solidFill>
                  <a:srgbClr val="FF0000"/>
                </a:solidFill>
              </a:rPr>
              <a:t>for most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2.Temperature correction</a:t>
            </a:r>
          </a:p>
          <a:p>
            <a:r>
              <a:rPr lang="en-US" sz="2400" dirty="0"/>
              <a:t>The hydrometer is calibrated at 20°C. If the temperature of </a:t>
            </a:r>
            <a:r>
              <a:rPr lang="en-US" sz="2400" dirty="0" smtClean="0"/>
              <a:t>the suspension </a:t>
            </a:r>
            <a:r>
              <a:rPr lang="en-US" sz="2400" dirty="0"/>
              <a:t>is different from 20°C, a temperature correction (CT) is required for hydrometer</a:t>
            </a:r>
          </a:p>
          <a:p>
            <a:r>
              <a:rPr lang="en-US" sz="2400" dirty="0"/>
              <a:t>reading. The temperature correction is obtained from the table (6-3).</a:t>
            </a:r>
            <a:endParaRPr lang="en-US" sz="2400" b="1" dirty="0" smtClean="0"/>
          </a:p>
          <a:p>
            <a:r>
              <a:rPr lang="en-US" b="1" dirty="0" smtClean="0"/>
              <a:t>3.</a:t>
            </a:r>
            <a:r>
              <a:rPr lang="en-US" b="1" dirty="0"/>
              <a:t> Dispersion agent 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find the grain size distribution of that fraction of soil, which has diameter smaller than 0.075 mm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Silt and Clay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205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Apparatus and Materials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903" y="1416617"/>
            <a:ext cx="6461216" cy="4994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884" y="1786482"/>
            <a:ext cx="34861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399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Sedimentation Analysis</vt:lpstr>
      <vt:lpstr>Definition</vt:lpstr>
      <vt:lpstr>PowerPoint Presentation</vt:lpstr>
      <vt:lpstr>Hydrometer Analysis</vt:lpstr>
      <vt:lpstr>Introduction</vt:lpstr>
      <vt:lpstr>PowerPoint Presentation</vt:lpstr>
      <vt:lpstr>Correction of Hydrometer Reading</vt:lpstr>
      <vt:lpstr>Purposes</vt:lpstr>
      <vt:lpstr>Apparatus and Materials</vt:lpstr>
      <vt:lpstr>Calculation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Sedimentation Analysis</dc:title>
  <dc:creator>University-H</dc:creator>
  <cp:lastModifiedBy>University-H</cp:lastModifiedBy>
  <cp:revision>5</cp:revision>
  <dcterms:created xsi:type="dcterms:W3CDTF">2023-03-07T18:08:02Z</dcterms:created>
  <dcterms:modified xsi:type="dcterms:W3CDTF">2023-03-08T09:00:51Z</dcterms:modified>
</cp:coreProperties>
</file>