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4" r:id="rId1"/>
  </p:sldMasterIdLst>
  <p:sldIdLst>
    <p:sldId id="257" r:id="rId2"/>
    <p:sldId id="261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5AF97-05B3-4F6B-A818-965698560AA4}" v="7" dt="2022-03-26T18:21:10.027"/>
    <p1510:client id="{7D432546-D157-42B2-8D15-6EA9C9E859EB}" v="27" dt="2022-03-26T18:19:07.041"/>
    <p1510:client id="{A912CAE7-9921-4BD4-8FDD-0371D94CD1BA}" v="126" dt="2022-03-26T18:43:44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D432546-D157-42B2-8D15-6EA9C9E859EB}"/>
    <pc:docChg chg="modSld">
      <pc:chgData name="" userId="" providerId="" clId="Web-{7D432546-D157-42B2-8D15-6EA9C9E859EB}" dt="2022-03-26T18:15:47.457" v="0"/>
      <pc:docMkLst>
        <pc:docMk/>
      </pc:docMkLst>
      <pc:sldChg chg="delSp">
        <pc:chgData name="" userId="" providerId="" clId="Web-{7D432546-D157-42B2-8D15-6EA9C9E859EB}" dt="2022-03-26T18:15:47.457" v="0"/>
        <pc:sldMkLst>
          <pc:docMk/>
          <pc:sldMk cId="1260572318" sldId="256"/>
        </pc:sldMkLst>
        <pc:spChg chg="del">
          <ac:chgData name="" userId="" providerId="" clId="Web-{7D432546-D157-42B2-8D15-6EA9C9E859EB}" dt="2022-03-26T18:15:47.457" v="0"/>
          <ac:spMkLst>
            <pc:docMk/>
            <pc:sldMk cId="1260572318" sldId="256"/>
            <ac:spMk id="2" creationId="{00000000-0000-0000-0000-000000000000}"/>
          </ac:spMkLst>
        </pc:spChg>
      </pc:sldChg>
    </pc:docChg>
  </pc:docChgLst>
  <pc:docChgLst>
    <pc:chgData name="Tara Shakir" userId="60e1581512fb86b5" providerId="Windows Live" clId="Web-{1F75AF97-05B3-4F6B-A818-965698560AA4}"/>
    <pc:docChg chg="addSld modSld">
      <pc:chgData name="Tara Shakir" userId="60e1581512fb86b5" providerId="Windows Live" clId="Web-{1F75AF97-05B3-4F6B-A818-965698560AA4}" dt="2022-03-26T18:21:10.027" v="6"/>
      <pc:docMkLst>
        <pc:docMk/>
      </pc:docMkLst>
      <pc:sldChg chg="delSp new mod modShow">
        <pc:chgData name="Tara Shakir" userId="60e1581512fb86b5" providerId="Windows Live" clId="Web-{1F75AF97-05B3-4F6B-A818-965698560AA4}" dt="2022-03-26T18:21:10.027" v="6"/>
        <pc:sldMkLst>
          <pc:docMk/>
          <pc:sldMk cId="1678169143" sldId="256"/>
        </pc:sldMkLst>
        <pc:spChg chg="del">
          <ac:chgData name="Tara Shakir" userId="60e1581512fb86b5" providerId="Windows Live" clId="Web-{1F75AF97-05B3-4F6B-A818-965698560AA4}" dt="2022-03-26T18:21:04.792" v="5"/>
          <ac:spMkLst>
            <pc:docMk/>
            <pc:sldMk cId="1678169143" sldId="256"/>
            <ac:spMk id="2" creationId="{2F354305-EDD7-1FD0-10F0-73C4D280BE3D}"/>
          </ac:spMkLst>
        </pc:spChg>
        <pc:spChg chg="del">
          <ac:chgData name="Tara Shakir" userId="60e1581512fb86b5" providerId="Windows Live" clId="Web-{1F75AF97-05B3-4F6B-A818-965698560AA4}" dt="2022-03-26T18:21:10.027" v="6"/>
          <ac:spMkLst>
            <pc:docMk/>
            <pc:sldMk cId="1678169143" sldId="256"/>
            <ac:spMk id="3" creationId="{BEF3C8E5-4F90-D3C8-9F73-E1E40D5288C4}"/>
          </ac:spMkLst>
        </pc:spChg>
      </pc:sldChg>
      <pc:sldChg chg="new mod modShow">
        <pc:chgData name="Tara Shakir" userId="60e1581512fb86b5" providerId="Windows Live" clId="Web-{1F75AF97-05B3-4F6B-A818-965698560AA4}" dt="2022-03-26T18:20:42.431" v="2"/>
        <pc:sldMkLst>
          <pc:docMk/>
          <pc:sldMk cId="2543769892" sldId="257"/>
        </pc:sldMkLst>
      </pc:sldChg>
      <pc:sldChg chg="new">
        <pc:chgData name="Tara Shakir" userId="60e1581512fb86b5" providerId="Windows Live" clId="Web-{1F75AF97-05B3-4F6B-A818-965698560AA4}" dt="2022-03-26T18:20:59.026" v="4"/>
        <pc:sldMkLst>
          <pc:docMk/>
          <pc:sldMk cId="1394455335" sldId="258"/>
        </pc:sldMkLst>
      </pc:sldChg>
    </pc:docChg>
  </pc:docChgLst>
  <pc:docChgLst>
    <pc:chgData name="Tara Shakir" userId="60e1581512fb86b5" providerId="Windows Live" clId="Web-{7D432546-D157-42B2-8D15-6EA9C9E859EB}"/>
    <pc:docChg chg="addSld delSld modSld addMainMaster delMainMaster">
      <pc:chgData name="Tara Shakir" userId="60e1581512fb86b5" providerId="Windows Live" clId="Web-{7D432546-D157-42B2-8D15-6EA9C9E859EB}" dt="2022-03-26T18:19:07.041" v="25"/>
      <pc:docMkLst>
        <pc:docMk/>
      </pc:docMkLst>
      <pc:sldChg chg="delSp new del">
        <pc:chgData name="Tara Shakir" userId="60e1581512fb86b5" providerId="Windows Live" clId="Web-{7D432546-D157-42B2-8D15-6EA9C9E859EB}" dt="2022-03-26T18:18:59.260" v="22"/>
        <pc:sldMkLst>
          <pc:docMk/>
          <pc:sldMk cId="583747097" sldId="256"/>
        </pc:sldMkLst>
        <pc:spChg chg="del">
          <ac:chgData name="Tara Shakir" userId="60e1581512fb86b5" providerId="Windows Live" clId="Web-{7D432546-D157-42B2-8D15-6EA9C9E859EB}" dt="2022-03-26T18:18:49.744" v="19"/>
          <ac:spMkLst>
            <pc:docMk/>
            <pc:sldMk cId="583747097" sldId="256"/>
            <ac:spMk id="2" creationId="{5E0EF168-C5BA-561C-98E4-E7AA94792B71}"/>
          </ac:spMkLst>
        </pc:spChg>
        <pc:spChg chg="del">
          <ac:chgData name="Tara Shakir" userId="60e1581512fb86b5" providerId="Windows Live" clId="Web-{7D432546-D157-42B2-8D15-6EA9C9E859EB}" dt="2022-03-26T18:18:52.494" v="20"/>
          <ac:spMkLst>
            <pc:docMk/>
            <pc:sldMk cId="583747097" sldId="256"/>
            <ac:spMk id="3" creationId="{5556A6E2-C703-4030-687C-4A0B3DAD1C02}"/>
          </ac:spMkLst>
        </pc:spChg>
      </pc:sldChg>
      <pc:sldChg chg="addSp delSp modSp del mod setBg modClrScheme chgLayout">
        <pc:chgData name="Tara Shakir" userId="60e1581512fb86b5" providerId="Windows Live" clId="Web-{7D432546-D157-42B2-8D15-6EA9C9E859EB}" dt="2022-03-26T18:18:35.149" v="17"/>
        <pc:sldMkLst>
          <pc:docMk/>
          <pc:sldMk cId="1260572318" sldId="256"/>
        </pc:sldMkLst>
        <pc:spChg chg="del">
          <ac:chgData name="Tara Shakir" userId="60e1581512fb86b5" providerId="Windows Live" clId="Web-{7D432546-D157-42B2-8D15-6EA9C9E859EB}" dt="2022-03-26T18:15:50.582" v="0"/>
          <ac:spMkLst>
            <pc:docMk/>
            <pc:sldMk cId="1260572318" sldId="256"/>
            <ac:spMk id="3" creationId="{00000000-0000-0000-0000-000000000000}"/>
          </ac:spMkLst>
        </pc:spChg>
        <pc:spChg chg="add del mod">
          <ac:chgData name="Tara Shakir" userId="60e1581512fb86b5" providerId="Windows Live" clId="Web-{7D432546-D157-42B2-8D15-6EA9C9E859EB}" dt="2022-03-26T18:18:25.618" v="16"/>
          <ac:spMkLst>
            <pc:docMk/>
            <pc:sldMk cId="1260572318" sldId="256"/>
            <ac:spMk id="5" creationId="{FDEDE9A2-FB2D-63EF-5464-7A2208094DD5}"/>
          </ac:spMkLst>
        </pc:spChg>
        <pc:spChg chg="add del">
          <ac:chgData name="Tara Shakir" userId="60e1581512fb86b5" providerId="Windows Live" clId="Web-{7D432546-D157-42B2-8D15-6EA9C9E859EB}" dt="2022-03-26T18:16:33.490" v="2"/>
          <ac:spMkLst>
            <pc:docMk/>
            <pc:sldMk cId="1260572318" sldId="256"/>
            <ac:spMk id="7" creationId="{0BABF38A-8A0D-492E-BD20-6CF4D46B50BD}"/>
          </ac:spMkLst>
        </pc:spChg>
        <pc:spChg chg="add del">
          <ac:chgData name="Tara Shakir" userId="60e1581512fb86b5" providerId="Windows Live" clId="Web-{7D432546-D157-42B2-8D15-6EA9C9E859EB}" dt="2022-03-26T18:16:33.490" v="2"/>
          <ac:spMkLst>
            <pc:docMk/>
            <pc:sldMk cId="1260572318" sldId="256"/>
            <ac:spMk id="11" creationId="{37FDDF72-DE39-4F99-A3C1-DD9D7815D7DB}"/>
          </ac:spMkLst>
        </pc:spChg>
        <pc:spChg chg="add del">
          <ac:chgData name="Tara Shakir" userId="60e1581512fb86b5" providerId="Windows Live" clId="Web-{7D432546-D157-42B2-8D15-6EA9C9E859EB}" dt="2022-03-26T18:16:33.490" v="2"/>
          <ac:spMkLst>
            <pc:docMk/>
            <pc:sldMk cId="1260572318" sldId="256"/>
            <ac:spMk id="13" creationId="{5E4ECE80-3AD1-450C-B62A-98788F193948}"/>
          </ac:spMkLst>
        </pc:spChg>
        <pc:spChg chg="add">
          <ac:chgData name="Tara Shakir" userId="60e1581512fb86b5" providerId="Windows Live" clId="Web-{7D432546-D157-42B2-8D15-6EA9C9E859EB}" dt="2022-03-26T18:16:33.552" v="3"/>
          <ac:spMkLst>
            <pc:docMk/>
            <pc:sldMk cId="1260572318" sldId="256"/>
            <ac:spMk id="17" creationId="{ABA4B6D2-67B7-4DDF-9D67-252A664A4E1C}"/>
          </ac:spMkLst>
        </pc:spChg>
        <pc:picChg chg="add del">
          <ac:chgData name="Tara Shakir" userId="60e1581512fb86b5" providerId="Windows Live" clId="Web-{7D432546-D157-42B2-8D15-6EA9C9E859EB}" dt="2022-03-26T18:16:33.490" v="2"/>
          <ac:picMkLst>
            <pc:docMk/>
            <pc:sldMk cId="1260572318" sldId="256"/>
            <ac:picMk id="4" creationId="{5CDA40F4-40F1-353F-8491-FDCB24223F1F}"/>
          </ac:picMkLst>
        </pc:picChg>
        <pc:picChg chg="add del">
          <ac:chgData name="Tara Shakir" userId="60e1581512fb86b5" providerId="Windows Live" clId="Web-{7D432546-D157-42B2-8D15-6EA9C9E859EB}" dt="2022-03-26T18:16:33.490" v="2"/>
          <ac:picMkLst>
            <pc:docMk/>
            <pc:sldMk cId="1260572318" sldId="256"/>
            <ac:picMk id="9" creationId="{BC526B7A-4801-4FD1-95C8-03AF22629E87}"/>
          </ac:picMkLst>
        </pc:picChg>
        <pc:picChg chg="add">
          <ac:chgData name="Tara Shakir" userId="60e1581512fb86b5" providerId="Windows Live" clId="Web-{7D432546-D157-42B2-8D15-6EA9C9E859EB}" dt="2022-03-26T18:16:33.552" v="3"/>
          <ac:picMkLst>
            <pc:docMk/>
            <pc:sldMk cId="1260572318" sldId="256"/>
            <ac:picMk id="15" creationId="{DEB2E8C4-C3E7-4048-A43D-9859510CFA98}"/>
          </ac:picMkLst>
        </pc:picChg>
        <pc:picChg chg="add">
          <ac:chgData name="Tara Shakir" userId="60e1581512fb86b5" providerId="Windows Live" clId="Web-{7D432546-D157-42B2-8D15-6EA9C9E859EB}" dt="2022-03-26T18:16:33.552" v="3"/>
          <ac:picMkLst>
            <pc:docMk/>
            <pc:sldMk cId="1260572318" sldId="256"/>
            <ac:picMk id="18" creationId="{EED7ABF0-7F20-3096-325E-3506E9751A2B}"/>
          </ac:picMkLst>
        </pc:picChg>
        <pc:inkChg chg="add">
          <ac:chgData name="Tara Shakir" userId="60e1581512fb86b5" providerId="Windows Live" clId="Web-{7D432546-D157-42B2-8D15-6EA9C9E859EB}" dt="2022-03-26T18:16:33.552" v="3"/>
          <ac:inkMkLst>
            <pc:docMk/>
            <pc:sldMk cId="1260572318" sldId="256"/>
            <ac:inkMk id="16" creationId="{24D29CCB-7956-4E3E-8880-304085F04BF4}"/>
          </ac:inkMkLst>
        </pc:inkChg>
      </pc:sldChg>
      <pc:sldChg chg="new del">
        <pc:chgData name="Tara Shakir" userId="60e1581512fb86b5" providerId="Windows Live" clId="Web-{7D432546-D157-42B2-8D15-6EA9C9E859EB}" dt="2022-03-26T18:19:07.041" v="25"/>
        <pc:sldMkLst>
          <pc:docMk/>
          <pc:sldMk cId="2204112132" sldId="256"/>
        </pc:sldMkLst>
      </pc:sldChg>
      <pc:sldChg chg="new del">
        <pc:chgData name="Tara Shakir" userId="60e1581512fb86b5" providerId="Windows Live" clId="Web-{7D432546-D157-42B2-8D15-6EA9C9E859EB}" dt="2022-03-26T18:19:00.885" v="23"/>
        <pc:sldMkLst>
          <pc:docMk/>
          <pc:sldMk cId="2574452353" sldId="257"/>
        </pc:sldMkLst>
      </pc:sldChg>
      <pc:sldMasterChg chg="add del addSldLayout delSldLayout">
        <pc:chgData name="Tara Shakir" userId="60e1581512fb86b5" providerId="Windows Live" clId="Web-{7D432546-D157-42B2-8D15-6EA9C9E859EB}" dt="2022-03-26T18:16:33.552" v="3"/>
        <pc:sldMasterMkLst>
          <pc:docMk/>
          <pc:sldMasterMk cId="2752863187" sldId="2147483648"/>
        </pc:sldMasterMkLst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2090904801" sldId="2147483649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120129490" sldId="2147483650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2260418960" sldId="2147483651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1348098011" sldId="2147483652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847266854" sldId="2147483653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295822195" sldId="2147483654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2947601629" sldId="2147483655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1454477193" sldId="2147483656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2616325025" sldId="2147483657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2238435716" sldId="2147483658"/>
          </pc:sldLayoutMkLst>
        </pc:sldLayoutChg>
        <pc:sldLayoutChg chg="add del">
          <pc:chgData name="Tara Shakir" userId="60e1581512fb86b5" providerId="Windows Live" clId="Web-{7D432546-D157-42B2-8D15-6EA9C9E859EB}" dt="2022-03-26T18:16:33.552" v="3"/>
          <pc:sldLayoutMkLst>
            <pc:docMk/>
            <pc:sldMasterMk cId="2752863187" sldId="2147483648"/>
            <pc:sldLayoutMk cId="3897630544" sldId="2147483659"/>
          </pc:sldLayoutMkLst>
        </pc:sldLayoutChg>
      </pc:sldMasterChg>
      <pc:sldMasterChg chg="add addSldLayout">
        <pc:chgData name="Tara Shakir" userId="60e1581512fb86b5" providerId="Windows Live" clId="Web-{7D432546-D157-42B2-8D15-6EA9C9E859EB}" dt="2022-03-26T18:16:33.552" v="3"/>
        <pc:sldMasterMkLst>
          <pc:docMk/>
          <pc:sldMasterMk cId="544997145" sldId="2147483699"/>
        </pc:sldMasterMkLst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2758193127" sldId="2147483688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1579774864" sldId="2147483689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2210652377" sldId="2147483690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2517171195" sldId="2147483691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65297013" sldId="2147483692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4074866886" sldId="2147483693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3519991207" sldId="2147483694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1714123956" sldId="2147483695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1055546778" sldId="2147483696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987119332" sldId="2147483697"/>
          </pc:sldLayoutMkLst>
        </pc:sldLayoutChg>
        <pc:sldLayoutChg chg="add">
          <pc:chgData name="Tara Shakir" userId="60e1581512fb86b5" providerId="Windows Live" clId="Web-{7D432546-D157-42B2-8D15-6EA9C9E859EB}" dt="2022-03-26T18:16:33.552" v="3"/>
          <pc:sldLayoutMkLst>
            <pc:docMk/>
            <pc:sldMasterMk cId="544997145" sldId="2147483699"/>
            <pc:sldLayoutMk cId="2751200109" sldId="2147483698"/>
          </pc:sldLayoutMkLst>
        </pc:sldLayoutChg>
      </pc:sldMasterChg>
      <pc:sldMasterChg chg="add del addSldLayout delSldLayout">
        <pc:chgData name="Tara Shakir" userId="60e1581512fb86b5" providerId="Windows Live" clId="Web-{7D432546-D157-42B2-8D15-6EA9C9E859EB}" dt="2022-03-26T18:16:33.490" v="2"/>
        <pc:sldMasterMkLst>
          <pc:docMk/>
          <pc:sldMasterMk cId="1632349902" sldId="2147483712"/>
        </pc:sldMasterMkLst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1016289446" sldId="2147483701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3743632079" sldId="2147483702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2387478281" sldId="2147483703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2120340902" sldId="2147483704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2362027449" sldId="2147483705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3701917877" sldId="2147483706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3585930812" sldId="2147483707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3401785078" sldId="2147483708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1769154125" sldId="2147483709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4168802198" sldId="2147483710"/>
          </pc:sldLayoutMkLst>
        </pc:sldLayoutChg>
        <pc:sldLayoutChg chg="add del">
          <pc:chgData name="Tara Shakir" userId="60e1581512fb86b5" providerId="Windows Live" clId="Web-{7D432546-D157-42B2-8D15-6EA9C9E859EB}" dt="2022-03-26T18:16:33.490" v="2"/>
          <pc:sldLayoutMkLst>
            <pc:docMk/>
            <pc:sldMasterMk cId="1632349902" sldId="2147483712"/>
            <pc:sldLayoutMk cId="2578363556" sldId="2147483711"/>
          </pc:sldLayoutMkLst>
        </pc:sldLayoutChg>
      </pc:sldMasterChg>
    </pc:docChg>
  </pc:docChgLst>
  <pc:docChgLst>
    <pc:chgData name="Tara Shakir" userId="60e1581512fb86b5" providerId="Windows Live" clId="Web-{A912CAE7-9921-4BD4-8FDD-0371D94CD1BA}"/>
    <pc:docChg chg="addSld delSld modSld addMainMaster delMainMaster">
      <pc:chgData name="Tara Shakir" userId="60e1581512fb86b5" providerId="Windows Live" clId="Web-{A912CAE7-9921-4BD4-8FDD-0371D94CD1BA}" dt="2022-03-26T18:43:30.515" v="106" actId="20577"/>
      <pc:docMkLst>
        <pc:docMk/>
      </pc:docMkLst>
      <pc:sldChg chg="del mod setBg modClrScheme chgLayout">
        <pc:chgData name="Tara Shakir" userId="60e1581512fb86b5" providerId="Windows Live" clId="Web-{A912CAE7-9921-4BD4-8FDD-0371D94CD1BA}" dt="2022-03-26T18:29:36.861" v="3"/>
        <pc:sldMkLst>
          <pc:docMk/>
          <pc:sldMk cId="1678169143" sldId="256"/>
        </pc:sldMkLst>
      </pc:sldChg>
      <pc:sldChg chg="new del">
        <pc:chgData name="Tara Shakir" userId="60e1581512fb86b5" providerId="Windows Live" clId="Web-{A912CAE7-9921-4BD4-8FDD-0371D94CD1BA}" dt="2022-03-26T18:30:08.882" v="8"/>
        <pc:sldMkLst>
          <pc:docMk/>
          <pc:sldMk cId="2504515877" sldId="256"/>
        </pc:sldMkLst>
      </pc:sldChg>
      <pc:sldChg chg="del mod modClrScheme chgLayout">
        <pc:chgData name="Tara Shakir" userId="60e1581512fb86b5" providerId="Windows Live" clId="Web-{A912CAE7-9921-4BD4-8FDD-0371D94CD1BA}" dt="2022-03-26T18:29:39.471" v="5"/>
        <pc:sldMkLst>
          <pc:docMk/>
          <pc:sldMk cId="2543769892" sldId="257"/>
        </pc:sldMkLst>
      </pc:sldChg>
      <pc:sldChg chg="addSp modSp new">
        <pc:chgData name="Tara Shakir" userId="60e1581512fb86b5" providerId="Windows Live" clId="Web-{A912CAE7-9921-4BD4-8FDD-0371D94CD1BA}" dt="2022-03-26T18:42:23.310" v="105" actId="20577"/>
        <pc:sldMkLst>
          <pc:docMk/>
          <pc:sldMk cId="3077973143" sldId="257"/>
        </pc:sldMkLst>
        <pc:spChg chg="add mod">
          <ac:chgData name="Tara Shakir" userId="60e1581512fb86b5" providerId="Windows Live" clId="Web-{A912CAE7-9921-4BD4-8FDD-0371D94CD1BA}" dt="2022-03-26T18:42:23.310" v="105" actId="20577"/>
          <ac:spMkLst>
            <pc:docMk/>
            <pc:sldMk cId="3077973143" sldId="257"/>
            <ac:spMk id="2" creationId="{F3A677F5-1524-9507-C424-72D517AB2D07}"/>
          </ac:spMkLst>
        </pc:spChg>
      </pc:sldChg>
      <pc:sldChg chg="del mod modClrScheme chgLayout">
        <pc:chgData name="Tara Shakir" userId="60e1581512fb86b5" providerId="Windows Live" clId="Web-{A912CAE7-9921-4BD4-8FDD-0371D94CD1BA}" dt="2022-03-26T18:29:38.236" v="4"/>
        <pc:sldMkLst>
          <pc:docMk/>
          <pc:sldMk cId="1394455335" sldId="258"/>
        </pc:sldMkLst>
      </pc:sldChg>
      <pc:sldChg chg="addSp modSp new">
        <pc:chgData name="Tara Shakir" userId="60e1581512fb86b5" providerId="Windows Live" clId="Web-{A912CAE7-9921-4BD4-8FDD-0371D94CD1BA}" dt="2022-03-26T18:38:23.601" v="70" actId="20577"/>
        <pc:sldMkLst>
          <pc:docMk/>
          <pc:sldMk cId="3788882683" sldId="258"/>
        </pc:sldMkLst>
        <pc:spChg chg="add mod">
          <ac:chgData name="Tara Shakir" userId="60e1581512fb86b5" providerId="Windows Live" clId="Web-{A912CAE7-9921-4BD4-8FDD-0371D94CD1BA}" dt="2022-03-26T18:38:23.601" v="70" actId="20577"/>
          <ac:spMkLst>
            <pc:docMk/>
            <pc:sldMk cId="3788882683" sldId="258"/>
            <ac:spMk id="2" creationId="{23DF9AF7-F525-AF3B-DD8A-76533836D8DA}"/>
          </ac:spMkLst>
        </pc:spChg>
      </pc:sldChg>
      <pc:sldChg chg="addSp modSp new">
        <pc:chgData name="Tara Shakir" userId="60e1581512fb86b5" providerId="Windows Live" clId="Web-{A912CAE7-9921-4BD4-8FDD-0371D94CD1BA}" dt="2022-03-26T18:40:18.401" v="86" actId="20577"/>
        <pc:sldMkLst>
          <pc:docMk/>
          <pc:sldMk cId="1543886472" sldId="259"/>
        </pc:sldMkLst>
        <pc:spChg chg="add mod">
          <ac:chgData name="Tara Shakir" userId="60e1581512fb86b5" providerId="Windows Live" clId="Web-{A912CAE7-9921-4BD4-8FDD-0371D94CD1BA}" dt="2022-03-26T18:40:18.401" v="86" actId="20577"/>
          <ac:spMkLst>
            <pc:docMk/>
            <pc:sldMk cId="1543886472" sldId="259"/>
            <ac:spMk id="2" creationId="{17E475D5-E3F0-E5F9-0E3E-16F81D61CF93}"/>
          </ac:spMkLst>
        </pc:spChg>
      </pc:sldChg>
      <pc:sldChg chg="addSp modSp new">
        <pc:chgData name="Tara Shakir" userId="60e1581512fb86b5" providerId="Windows Live" clId="Web-{A912CAE7-9921-4BD4-8FDD-0371D94CD1BA}" dt="2022-03-26T18:43:30.515" v="106" actId="20577"/>
        <pc:sldMkLst>
          <pc:docMk/>
          <pc:sldMk cId="3087355357" sldId="260"/>
        </pc:sldMkLst>
        <pc:spChg chg="add mod">
          <ac:chgData name="Tara Shakir" userId="60e1581512fb86b5" providerId="Windows Live" clId="Web-{A912CAE7-9921-4BD4-8FDD-0371D94CD1BA}" dt="2022-03-26T18:43:30.515" v="106" actId="20577"/>
          <ac:spMkLst>
            <pc:docMk/>
            <pc:sldMk cId="3087355357" sldId="260"/>
            <ac:spMk id="2" creationId="{BA83603D-20A5-AC88-05E6-7217D7780C54}"/>
          </ac:spMkLst>
        </pc:spChg>
      </pc:sldChg>
      <pc:sldMasterChg chg="del delSldLayout">
        <pc:chgData name="Tara Shakir" userId="60e1581512fb86b5" providerId="Windows Live" clId="Web-{A912CAE7-9921-4BD4-8FDD-0371D94CD1BA}" dt="2022-03-26T18:28:46.359" v="0"/>
        <pc:sldMasterMkLst>
          <pc:docMk/>
          <pc:sldMasterMk cId="544997145" sldId="2147483699"/>
        </pc:sldMasterMkLst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2758193127" sldId="2147483688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1579774864" sldId="2147483689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2210652377" sldId="2147483690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2517171195" sldId="2147483691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65297013" sldId="2147483692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4074866886" sldId="2147483693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3519991207" sldId="2147483694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1714123956" sldId="2147483695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1055546778" sldId="2147483696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987119332" sldId="2147483697"/>
          </pc:sldLayoutMkLst>
        </pc:sldLayoutChg>
        <pc:sldLayoutChg chg="del">
          <pc:chgData name="Tara Shakir" userId="60e1581512fb86b5" providerId="Windows Live" clId="Web-{A912CAE7-9921-4BD4-8FDD-0371D94CD1BA}" dt="2022-03-26T18:28:46.359" v="0"/>
          <pc:sldLayoutMkLst>
            <pc:docMk/>
            <pc:sldMasterMk cId="544997145" sldId="2147483699"/>
            <pc:sldLayoutMk cId="2751200109" sldId="2147483698"/>
          </pc:sldLayoutMkLst>
        </pc:sldLayoutChg>
      </pc:sldMasterChg>
      <pc:sldMasterChg chg="add del addSldLayout delSldLayout modSldLayout">
        <pc:chgData name="Tara Shakir" userId="60e1581512fb86b5" providerId="Windows Live" clId="Web-{A912CAE7-9921-4BD4-8FDD-0371D94CD1BA}" dt="2022-03-26T18:28:51.922" v="1"/>
        <pc:sldMasterMkLst>
          <pc:docMk/>
          <pc:sldMasterMk cId="2368050554" sldId="2147483700"/>
        </pc:sldMasterMkLst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3485222307" sldId="2147483701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710624055" sldId="2147483702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4147931058" sldId="2147483703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2244172409" sldId="2147483704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3779213256" sldId="2147483705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3150992850" sldId="2147483706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4545030" sldId="2147483707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3822907779" sldId="2147483708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939838191" sldId="2147483709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3843071390" sldId="2147483710"/>
          </pc:sldLayoutMkLst>
        </pc:sldLayoutChg>
        <pc:sldLayoutChg chg="add del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2368050554" sldId="2147483700"/>
            <pc:sldLayoutMk cId="236680231" sldId="2147483711"/>
          </pc:sldLayoutMkLst>
        </pc:sldLayoutChg>
      </pc:sldMasterChg>
      <pc:sldMasterChg chg="add addSldLayout modSldLayout">
        <pc:chgData name="Tara Shakir" userId="60e1581512fb86b5" providerId="Windows Live" clId="Web-{A912CAE7-9921-4BD4-8FDD-0371D94CD1BA}" dt="2022-03-26T18:28:51.922" v="1"/>
        <pc:sldMasterMkLst>
          <pc:docMk/>
          <pc:sldMasterMk cId="3872881754" sldId="2147483712"/>
        </pc:sldMasterMkLst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508432843" sldId="2147483713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367691229" sldId="2147483714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4181662985" sldId="2147483715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4060172838" sldId="2147483716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3157849264" sldId="2147483717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2754909037" sldId="2147483718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2017693529" sldId="2147483719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711929437" sldId="2147483720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1668000084" sldId="2147483721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4075215282" sldId="2147483722"/>
          </pc:sldLayoutMkLst>
        </pc:sldLayoutChg>
        <pc:sldLayoutChg chg="add mod replId">
          <pc:chgData name="Tara Shakir" userId="60e1581512fb86b5" providerId="Windows Live" clId="Web-{A912CAE7-9921-4BD4-8FDD-0371D94CD1BA}" dt="2022-03-26T18:28:51.922" v="1"/>
          <pc:sldLayoutMkLst>
            <pc:docMk/>
            <pc:sldMasterMk cId="3872881754" sldId="2147483712"/>
            <pc:sldLayoutMk cId="1624003767" sldId="214748372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4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0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32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2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1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7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3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9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5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2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9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F3A677F5-1524-9507-C424-72D517AB2D07}"/>
              </a:ext>
            </a:extLst>
          </p:cNvPr>
          <p:cNvSpPr txBox="1"/>
          <p:nvPr/>
        </p:nvSpPr>
        <p:spPr>
          <a:xfrm>
            <a:off x="51759" y="-5750"/>
            <a:ext cx="12145991" cy="7017306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/>
            <a:r>
              <a:rPr lang="ar-IQ" sz="7200" b="1" u="sng" dirty="0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7200" b="1" u="sng" dirty="0" err="1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المضاف</a:t>
            </a:r>
            <a:r>
              <a:rPr lang="en-US" sz="7200" b="1" u="sng" dirty="0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7200" b="1" u="sng" dirty="0" err="1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</a:t>
            </a:r>
            <a:r>
              <a:rPr lang="en-US" sz="7200" b="1" u="sng" dirty="0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7200" b="1" u="sng" dirty="0" err="1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7200" b="1" u="sng" dirty="0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7200" b="1" u="sng" dirty="0" err="1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7200" b="1" u="sng" dirty="0">
                <a:highlight>
                  <a:srgbClr val="FF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b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تستلزم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الإضافة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أحكاماً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ضبط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وضبط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حركة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الحرف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الذي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قبلها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آخر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المضاف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وفيما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يأتي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تفصيل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بذلك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ctr" rtl="1"/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إذا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كان</a:t>
            </a:r>
            <a:r>
              <a:rPr lang="ar-IQ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ctr" rtl="1"/>
            <a:endParaRPr lang="ar-IQ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ar-IQ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1-(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صحيح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الآخر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</a:t>
            </a:r>
            <a:r>
              <a:rPr lang="ar-IQ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أ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)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شبيهاً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بالصحيح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تكسير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مؤنث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سالما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</a:t>
            </a:r>
          </a:p>
          <a:p>
            <a:pPr algn="ctr" rtl="1"/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يجب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كسر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آخر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المضاف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وبناء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السكون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الفتح</a:t>
            </a:r>
            <a:r>
              <a:rPr lang="en-US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5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غالباً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F3D5295-A283-4DE0-908F-61948766DDD4}"/>
              </a:ext>
            </a:extLst>
          </p:cNvPr>
          <p:cNvCxnSpPr>
            <a:cxnSpLocks/>
          </p:cNvCxnSpPr>
          <p:nvPr/>
        </p:nvCxnSpPr>
        <p:spPr>
          <a:xfrm>
            <a:off x="6483927" y="3306386"/>
            <a:ext cx="2812473" cy="1089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2FDCA3-64A5-4841-AA96-85781D8FACDE}"/>
              </a:ext>
            </a:extLst>
          </p:cNvPr>
          <p:cNvCxnSpPr>
            <a:cxnSpLocks/>
          </p:cNvCxnSpPr>
          <p:nvPr/>
        </p:nvCxnSpPr>
        <p:spPr>
          <a:xfrm>
            <a:off x="5874327" y="3429000"/>
            <a:ext cx="983673" cy="1111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CFB836-C6B6-494D-87BF-B2656CCFB633}"/>
              </a:ext>
            </a:extLst>
          </p:cNvPr>
          <p:cNvCxnSpPr>
            <a:cxnSpLocks/>
          </p:cNvCxnSpPr>
          <p:nvPr/>
        </p:nvCxnSpPr>
        <p:spPr>
          <a:xfrm flipH="1">
            <a:off x="4114800" y="3429000"/>
            <a:ext cx="1427018" cy="1226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03AA48-C1D5-495A-B68A-F19865FE67F4}"/>
              </a:ext>
            </a:extLst>
          </p:cNvPr>
          <p:cNvCxnSpPr>
            <a:cxnSpLocks/>
          </p:cNvCxnSpPr>
          <p:nvPr/>
        </p:nvCxnSpPr>
        <p:spPr>
          <a:xfrm flipH="1">
            <a:off x="1744840" y="3283527"/>
            <a:ext cx="3397885" cy="1256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2102A9AE-8925-4CFC-AE3F-8C98C4D5DA8C}"/>
              </a:ext>
            </a:extLst>
          </p:cNvPr>
          <p:cNvSpPr/>
          <p:nvPr/>
        </p:nvSpPr>
        <p:spPr>
          <a:xfrm>
            <a:off x="7384473" y="3283527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79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A8C588-BD9C-4318-9476-AEC5C07462EE}"/>
              </a:ext>
            </a:extLst>
          </p:cNvPr>
          <p:cNvSpPr txBox="1"/>
          <p:nvPr/>
        </p:nvSpPr>
        <p:spPr>
          <a:xfrm>
            <a:off x="0" y="124692"/>
            <a:ext cx="12192000" cy="655564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rtl="1"/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والأمثلة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الآتية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توضح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ذلك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</a:t>
            </a:r>
            <a:b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)•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قلبِيَْ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وطنِيَْ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مفرد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صحيح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الآخر</a:t>
            </a:r>
            <a:b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)•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احترم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زملائِيَْ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 (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تكسير</a:t>
            </a:r>
            <a:b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)•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احترم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زميلاتِيَْ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 (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مؤنث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سالم</a:t>
            </a:r>
            <a:b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)•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دلْوِيَْ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جميلٌ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وظبْيِيَْ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أجملُ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 (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شبيه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بالصحيح</a:t>
            </a:r>
            <a:b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الشبيه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بالصحيح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هو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كلُّ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اسم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ينتهي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بواو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قبلهما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ساكن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إعراب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جملة</a:t>
            </a:r>
            <a:r>
              <a:rPr lang="ar-IQ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قلبي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6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وطني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191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23DF9AF7-F525-AF3B-DD8A-76533836D8DA}"/>
              </a:ext>
            </a:extLst>
          </p:cNvPr>
          <p:cNvSpPr txBox="1"/>
          <p:nvPr/>
        </p:nvSpPr>
        <p:spPr>
          <a:xfrm>
            <a:off x="-5750" y="66136"/>
            <a:ext cx="12261010" cy="550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قلبي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مبتدأ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مرفوع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وعلامة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رفعه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الضمة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المقدرة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ظهورها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اشتغال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بحركة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مجانسة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لياء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وهو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مضاف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ضمير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مبني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الفتح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السكون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بالإضافة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حرف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وطني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مجرور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وعلامة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جره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الكسرة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المقدرة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النون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ظهورها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اشتغال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بحركة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مجانسة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لياء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[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نقول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مجرور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بالكسرة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الظاهرة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]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وهو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مضاف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ضمير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مبني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الفتح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السكون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بالإضافة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.</a:t>
            </a:r>
            <a:b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888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3D8F51-5060-40A1-BC0A-84E639A7D68A}"/>
              </a:ext>
            </a:extLst>
          </p:cNvPr>
          <p:cNvSpPr txBox="1"/>
          <p:nvPr/>
        </p:nvSpPr>
        <p:spPr>
          <a:xfrm>
            <a:off x="0" y="0"/>
            <a:ext cx="12192000" cy="760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 rtl="1"/>
            <a:r>
              <a:rPr lang="en-US" sz="4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إذا</a:t>
            </a:r>
            <a:r>
              <a:rPr lang="en-US" sz="4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كان</a:t>
            </a:r>
            <a:r>
              <a:rPr lang="en-US" sz="4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4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8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معتلا</a:t>
            </a:r>
            <a:endParaRPr lang="en-US" sz="4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742950" indent="-742950" algn="r" rtl="1">
              <a:buFont typeface="+mj-cs"/>
              <a:buAutoNum type="arabic1Minus"/>
            </a:pP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مقصورا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742950" indent="-742950" algn="r" rtl="1">
              <a:buFont typeface="+mj-cs"/>
              <a:buAutoNum type="arabic1Minus"/>
            </a:pP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منقوصاً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742950" indent="-742950" algn="r" rtl="1">
              <a:buFont typeface="+mj-cs"/>
              <a:buAutoNum type="arabic1Minus"/>
            </a:pP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مثنى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مذكر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سالما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algn="r" rtl="1"/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يجب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تسكين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آخر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المضاف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ويجب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بناء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الفتح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فقط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وفيما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يأتي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توضيح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بذلك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:,</a:t>
            </a:r>
          </a:p>
          <a:p>
            <a:pPr algn="r" rtl="1"/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هذه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عصايَ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وأنت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هدايَ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جاء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هاديَّ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ورأيت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هاديَّ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وسلمت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هاديَ</a:t>
            </a:r>
            <a:r>
              <a:rPr lang="ar-IQ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r" rtl="1"/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كتابايَ</a:t>
            </a:r>
            <a:r>
              <a:rPr lang="ar-IQ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كتابيَّ</a:t>
            </a:r>
            <a:r>
              <a:rPr lang="ar-IQ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اثنتايَ</a:t>
            </a:r>
            <a:r>
              <a:rPr lang="ar-IQ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اثنتيَّ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مدرسِيَّ</a:t>
            </a:r>
            <a:endParaRPr lang="ar-IQ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endParaRPr lang="ar-SA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118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17E475D5-E3F0-E5F9-0E3E-16F81D61CF93}"/>
              </a:ext>
            </a:extLst>
          </p:cNvPr>
          <p:cNvSpPr txBox="1"/>
          <p:nvPr/>
        </p:nvSpPr>
        <p:spPr>
          <a:xfrm>
            <a:off x="-5750" y="-5750"/>
            <a:ext cx="12203500" cy="624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 –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المقصور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ينتهي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بألف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ساكنة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قبلها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فتحة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هذه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عصايَ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وأنت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هدايَ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عصايَ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خبر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مرفوع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بضمة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مقدرة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الألف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وهو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مضاف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والياء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ضمير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مبني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الفتح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محل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مضاف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إليه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وكذلك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إعراب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هدايَ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 –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المنقوص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الذي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ينتهي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بياء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ساكنة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قبلها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كسرة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هادي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وقاضي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وعند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الإضافة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ء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تدغم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المنقوص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وتصبح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ياءً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مشددة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مفتوحة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وجوباً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نقول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جاء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هاديَّ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ورأيت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هاديَّ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وسلمت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هاديَّ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رفعاً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ونصباً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وجرا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 –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المثنى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والملحق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بالمثنى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كتابان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الرفع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و(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كتابين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حالتي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النصب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والجر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وعند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الإضافة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لياء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تحذف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النون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للإضافة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ويعامل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المثنى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الرفع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معاملة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المقصور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فنقول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(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كتابايَ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ويعامل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المثنى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حالتي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النصب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والجر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معاملة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المنقوص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فنقول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كتابيَّ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،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وكذلك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الملحق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بالمثنى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نحو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(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اثنتايَ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حالة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الرفع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و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اثنتيَّ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نصباً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وجرا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 .</a:t>
            </a:r>
          </a:p>
        </p:txBody>
      </p:sp>
    </p:spTree>
    <p:extLst>
      <p:ext uri="{BB962C8B-B14F-4D97-AF65-F5344CB8AC3E}">
        <p14:creationId xmlns:p14="http://schemas.microsoft.com/office/powerpoint/2010/main" val="154388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BA83603D-20A5-AC88-05E6-7217D7780C54}"/>
              </a:ext>
            </a:extLst>
          </p:cNvPr>
          <p:cNvSpPr txBox="1"/>
          <p:nvPr/>
        </p:nvSpPr>
        <p:spPr>
          <a:xfrm>
            <a:off x="-5750" y="-63260"/>
            <a:ext cx="12160368" cy="61863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 –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جمع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المذكر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السالم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والملحق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به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وذلك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مدرسون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الرفع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و(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مدرسين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نصباً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وجرا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الرفع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تحذف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النون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للإضافة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وتقلب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الواو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ياءً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الرفع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وتدغم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فنقول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مدرسِيَّ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،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أما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حالة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النصب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والجر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فتحذف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النون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للإضافة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تدغم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الياء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فنقول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مدرسِيَّ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أيضا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مدرسِيَّ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وشاهدت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مدرسِيَّ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وسلمت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مدرسِيَّ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رفعاً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ونصباً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وجرا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مدرسُون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+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المتكلم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ـــــــــ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تحذف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النون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للإضافة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ـــــــــ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مدرسُويَ</a:t>
            </a:r>
            <a:b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تقلب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الواو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ياءً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ــــــــــ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مدرسُيْيَ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ـــــــ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تدغم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اليائين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ــــــــــ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مدرسُيَّ</a:t>
            </a:r>
            <a:b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تقلب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الضمة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كسرة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للمجانسة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ـــــــــــــــ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مدرسِيَّ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  <a:b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يلاحظ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السين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مدرسِيَّ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مكسورة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الجمع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،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ولكن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إذا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كان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الاسم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منتهياً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بألف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يفتح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قبل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الآخر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نحو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: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مصطفَيَّ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و ( </a:t>
            </a:r>
            <a:r>
              <a:rPr lang="en-US" sz="4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مرتضَيَّ</a:t>
            </a:r>
            <a:r>
              <a:rPr lang="en-US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.</a:t>
            </a:r>
          </a:p>
        </p:txBody>
      </p:sp>
    </p:spTree>
    <p:extLst>
      <p:ext uri="{BB962C8B-B14F-4D97-AF65-F5344CB8AC3E}">
        <p14:creationId xmlns:p14="http://schemas.microsoft.com/office/powerpoint/2010/main" val="308735535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78</TotalTime>
  <Words>614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Arabic Typesetting</vt:lpstr>
      <vt:lpstr>Corbel</vt:lpstr>
      <vt:lpstr>Wingdings 2</vt:lpstr>
      <vt:lpstr>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/>
  <cp:lastModifiedBy>C</cp:lastModifiedBy>
  <cp:revision>85</cp:revision>
  <dcterms:created xsi:type="dcterms:W3CDTF">2022-03-26T18:15:34Z</dcterms:created>
  <dcterms:modified xsi:type="dcterms:W3CDTF">2022-03-29T10:06:39Z</dcterms:modified>
</cp:coreProperties>
</file>