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8"/>
  </p:notesMasterIdLst>
  <p:sldIdLst>
    <p:sldId id="256" r:id="rId2"/>
    <p:sldId id="271" r:id="rId3"/>
    <p:sldId id="294" r:id="rId4"/>
    <p:sldId id="306" r:id="rId5"/>
    <p:sldId id="307" r:id="rId6"/>
    <p:sldId id="295" r:id="rId7"/>
    <p:sldId id="296" r:id="rId8"/>
    <p:sldId id="302" r:id="rId9"/>
    <p:sldId id="297" r:id="rId10"/>
    <p:sldId id="303" r:id="rId11"/>
    <p:sldId id="298" r:id="rId12"/>
    <p:sldId id="299" r:id="rId13"/>
    <p:sldId id="301" r:id="rId14"/>
    <p:sldId id="258" r:id="rId15"/>
    <p:sldId id="261" r:id="rId16"/>
    <p:sldId id="304" r:id="rId17"/>
  </p:sldIdLst>
  <p:sldSz cx="9721850" cy="5715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306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95" d="100"/>
          <a:sy n="95" d="100"/>
        </p:scale>
        <p:origin x="492" y="66"/>
      </p:cViewPr>
      <p:guideLst>
        <p:guide orient="horz" pos="1800"/>
        <p:guide pos="306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00160A-905C-4072-92A5-84E2FA92FC1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5E6DA4-119A-4B6F-B75A-5E95A82A0B20}">
      <dgm:prSet phldrT="[نص]"/>
      <dgm:spPr/>
      <dgm:t>
        <a:bodyPr/>
        <a:lstStyle/>
        <a:p>
          <a:r>
            <a:rPr lang="ar-IQ" dirty="0"/>
            <a:t>شروط نصب المفعول معه</a:t>
          </a:r>
          <a:endParaRPr lang="en-US" dirty="0"/>
        </a:p>
      </dgm:t>
    </dgm:pt>
    <dgm:pt modelId="{D2B09B69-AF69-4559-A31F-56F0F4C9B3B3}" type="parTrans" cxnId="{97417EDC-88E5-4437-93D4-79A4A1A6D631}">
      <dgm:prSet/>
      <dgm:spPr/>
      <dgm:t>
        <a:bodyPr/>
        <a:lstStyle/>
        <a:p>
          <a:endParaRPr lang="en-US"/>
        </a:p>
      </dgm:t>
    </dgm:pt>
    <dgm:pt modelId="{B07A19B9-8E93-45E3-A1D4-6984BB49B1E0}" type="sibTrans" cxnId="{97417EDC-88E5-4437-93D4-79A4A1A6D631}">
      <dgm:prSet/>
      <dgm:spPr/>
      <dgm:t>
        <a:bodyPr/>
        <a:lstStyle/>
        <a:p>
          <a:endParaRPr lang="en-US"/>
        </a:p>
      </dgm:t>
    </dgm:pt>
    <dgm:pt modelId="{EEF7D669-24A5-45AC-98A1-B44A3DE5415D}">
      <dgm:prSet phldrT="[نص]"/>
      <dgm:spPr/>
      <dgm:t>
        <a:bodyPr/>
        <a:lstStyle/>
        <a:p>
          <a:r>
            <a:rPr lang="ar-IQ" dirty="0"/>
            <a:t>1-أن يكون اسماً أو فعلاً.</a:t>
          </a:r>
          <a:endParaRPr lang="en-US" dirty="0"/>
        </a:p>
      </dgm:t>
    </dgm:pt>
    <dgm:pt modelId="{C007D4DC-5F9D-4D68-B5C9-B3FC4BAE580B}" type="parTrans" cxnId="{75106E4A-7DA2-467F-9BBA-D2E439903FAB}">
      <dgm:prSet/>
      <dgm:spPr/>
      <dgm:t>
        <a:bodyPr/>
        <a:lstStyle/>
        <a:p>
          <a:endParaRPr lang="en-US"/>
        </a:p>
      </dgm:t>
    </dgm:pt>
    <dgm:pt modelId="{16B1B309-1E27-439E-B496-846D120C7954}" type="sibTrans" cxnId="{75106E4A-7DA2-467F-9BBA-D2E439903FAB}">
      <dgm:prSet/>
      <dgm:spPr/>
      <dgm:t>
        <a:bodyPr/>
        <a:lstStyle/>
        <a:p>
          <a:endParaRPr lang="en-US"/>
        </a:p>
      </dgm:t>
    </dgm:pt>
    <dgm:pt modelId="{324B2797-BCE1-447B-91D3-6E1597876FCB}">
      <dgm:prSet phldrT="[نص]"/>
      <dgm:spPr/>
      <dgm:t>
        <a:bodyPr/>
        <a:lstStyle/>
        <a:p>
          <a:r>
            <a:rPr lang="ar-IQ" dirty="0"/>
            <a:t>2-أن يكونه فضلة أي ليس من أساسيات الجملة.</a:t>
          </a:r>
          <a:endParaRPr lang="en-US" dirty="0"/>
        </a:p>
      </dgm:t>
    </dgm:pt>
    <dgm:pt modelId="{B533807A-DB55-408D-B79C-7B5EC019251D}" type="parTrans" cxnId="{5375A316-31DC-4B3A-B008-12ADAEF4230C}">
      <dgm:prSet/>
      <dgm:spPr/>
      <dgm:t>
        <a:bodyPr/>
        <a:lstStyle/>
        <a:p>
          <a:endParaRPr lang="en-US"/>
        </a:p>
      </dgm:t>
    </dgm:pt>
    <dgm:pt modelId="{0E4F9B08-8D28-40F0-A2A8-985BF1206AA1}" type="sibTrans" cxnId="{5375A316-31DC-4B3A-B008-12ADAEF4230C}">
      <dgm:prSet/>
      <dgm:spPr/>
      <dgm:t>
        <a:bodyPr/>
        <a:lstStyle/>
        <a:p>
          <a:endParaRPr lang="en-US"/>
        </a:p>
      </dgm:t>
    </dgm:pt>
    <dgm:pt modelId="{8E05FBB5-9FBD-49BE-9B51-40AB82A79E3C}">
      <dgm:prSet phldrT="[نص]"/>
      <dgm:spPr/>
      <dgm:t>
        <a:bodyPr/>
        <a:lstStyle/>
        <a:p>
          <a:r>
            <a:rPr lang="ar-IQ" dirty="0"/>
            <a:t>3-أن يكون الاسم واقعاً بعد واو بمعنى مع.</a:t>
          </a:r>
          <a:endParaRPr lang="en-US" dirty="0"/>
        </a:p>
      </dgm:t>
    </dgm:pt>
    <dgm:pt modelId="{C1D2CE64-3536-47C2-9B0F-4C6F80CD69E8}" type="parTrans" cxnId="{B9F92BD3-1D8F-44DC-9CAB-4E87E10F0362}">
      <dgm:prSet/>
      <dgm:spPr/>
      <dgm:t>
        <a:bodyPr/>
        <a:lstStyle/>
        <a:p>
          <a:endParaRPr lang="en-US"/>
        </a:p>
      </dgm:t>
    </dgm:pt>
    <dgm:pt modelId="{86496A2E-3D08-450C-98C8-0367CC1E1578}" type="sibTrans" cxnId="{B9F92BD3-1D8F-44DC-9CAB-4E87E10F0362}">
      <dgm:prSet/>
      <dgm:spPr/>
      <dgm:t>
        <a:bodyPr/>
        <a:lstStyle/>
        <a:p>
          <a:endParaRPr lang="en-US"/>
        </a:p>
      </dgm:t>
    </dgm:pt>
    <dgm:pt modelId="{9332A631-5D3E-42DE-885B-01FF9C5A5BC3}">
      <dgm:prSet phldrT="[نص]"/>
      <dgm:spPr/>
      <dgm:t>
        <a:bodyPr/>
        <a:lstStyle/>
        <a:p>
          <a:r>
            <a:rPr lang="ar-IQ" dirty="0"/>
            <a:t>4-أن يتقدم على هذه الواو فعل أو اسم يشبه الفعل.</a:t>
          </a:r>
          <a:endParaRPr lang="en-US" dirty="0"/>
        </a:p>
      </dgm:t>
    </dgm:pt>
    <dgm:pt modelId="{98B27B43-242E-4CBA-8429-82F5BC9DD510}" type="parTrans" cxnId="{E81CECBA-EA3D-4FEE-844F-0AA912E7AA13}">
      <dgm:prSet/>
      <dgm:spPr/>
      <dgm:t>
        <a:bodyPr/>
        <a:lstStyle/>
        <a:p>
          <a:endParaRPr lang="en-US"/>
        </a:p>
      </dgm:t>
    </dgm:pt>
    <dgm:pt modelId="{4FACEC32-19BD-4F83-A348-39C5B4CDE678}" type="sibTrans" cxnId="{E81CECBA-EA3D-4FEE-844F-0AA912E7AA13}">
      <dgm:prSet/>
      <dgm:spPr/>
      <dgm:t>
        <a:bodyPr/>
        <a:lstStyle/>
        <a:p>
          <a:endParaRPr lang="en-US"/>
        </a:p>
      </dgm:t>
    </dgm:pt>
    <dgm:pt modelId="{784A2F82-89B9-44A7-9FC8-5675B300FC32}">
      <dgm:prSet phldrT="[نص]"/>
      <dgm:spPr/>
      <dgm:t>
        <a:bodyPr/>
        <a:lstStyle/>
        <a:p>
          <a:r>
            <a:rPr lang="ar-IQ" dirty="0"/>
            <a:t>5-ألا يصح عطف هذا الاسم على ما قبله لاختلال المعنى.</a:t>
          </a:r>
          <a:endParaRPr lang="en-US" dirty="0"/>
        </a:p>
      </dgm:t>
    </dgm:pt>
    <dgm:pt modelId="{433A296F-9775-4B8B-BE63-137522C90B7E}" type="parTrans" cxnId="{0DD9E90B-4032-430D-85E1-BB832058AB45}">
      <dgm:prSet/>
      <dgm:spPr/>
      <dgm:t>
        <a:bodyPr/>
        <a:lstStyle/>
        <a:p>
          <a:endParaRPr lang="en-US"/>
        </a:p>
      </dgm:t>
    </dgm:pt>
    <dgm:pt modelId="{DFB627A8-F72F-4EA4-9F5A-E257016A1511}" type="sibTrans" cxnId="{0DD9E90B-4032-430D-85E1-BB832058AB45}">
      <dgm:prSet/>
      <dgm:spPr/>
      <dgm:t>
        <a:bodyPr/>
        <a:lstStyle/>
        <a:p>
          <a:endParaRPr lang="en-US"/>
        </a:p>
      </dgm:t>
    </dgm:pt>
    <dgm:pt modelId="{B9832ACD-DFFC-4E43-97B5-4BEA382FD252}" type="pres">
      <dgm:prSet presAssocID="{CA00160A-905C-4072-92A5-84E2FA92FC1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C956259-B989-4F7C-BE09-646099A3F2AB}" type="pres">
      <dgm:prSet presAssocID="{A75E6DA4-119A-4B6F-B75A-5E95A82A0B20}" presName="hierRoot1" presStyleCnt="0">
        <dgm:presLayoutVars>
          <dgm:hierBranch val="init"/>
        </dgm:presLayoutVars>
      </dgm:prSet>
      <dgm:spPr/>
    </dgm:pt>
    <dgm:pt modelId="{8EFDF8FD-ABE7-4C75-AC72-4D71E3AF1222}" type="pres">
      <dgm:prSet presAssocID="{A75E6DA4-119A-4B6F-B75A-5E95A82A0B20}" presName="rootComposite1" presStyleCnt="0"/>
      <dgm:spPr/>
    </dgm:pt>
    <dgm:pt modelId="{A9A4AAD1-B519-419E-8D92-5E1715CB279F}" type="pres">
      <dgm:prSet presAssocID="{A75E6DA4-119A-4B6F-B75A-5E95A82A0B20}" presName="rootText1" presStyleLbl="node0" presStyleIdx="0" presStyleCnt="1" custLinFactX="-100000" custLinFactY="-82367" custLinFactNeighborX="-140774" custLinFactNeighborY="-100000">
        <dgm:presLayoutVars>
          <dgm:chPref val="3"/>
        </dgm:presLayoutVars>
      </dgm:prSet>
      <dgm:spPr/>
    </dgm:pt>
    <dgm:pt modelId="{44B7CDEF-6A69-4917-B843-01E7EC3FB92E}" type="pres">
      <dgm:prSet presAssocID="{A75E6DA4-119A-4B6F-B75A-5E95A82A0B20}" presName="rootConnector1" presStyleLbl="node1" presStyleIdx="0" presStyleCnt="0"/>
      <dgm:spPr/>
    </dgm:pt>
    <dgm:pt modelId="{1FC25DAA-0750-435E-8DF4-38280EBDC4B9}" type="pres">
      <dgm:prSet presAssocID="{A75E6DA4-119A-4B6F-B75A-5E95A82A0B20}" presName="hierChild2" presStyleCnt="0"/>
      <dgm:spPr/>
    </dgm:pt>
    <dgm:pt modelId="{DC225C47-C7B4-4008-9615-F7E319942808}" type="pres">
      <dgm:prSet presAssocID="{C007D4DC-5F9D-4D68-B5C9-B3FC4BAE580B}" presName="Name37" presStyleLbl="parChTrans1D2" presStyleIdx="0" presStyleCnt="5"/>
      <dgm:spPr/>
    </dgm:pt>
    <dgm:pt modelId="{35D551DA-D184-4100-97BF-6A3C8D8F90F4}" type="pres">
      <dgm:prSet presAssocID="{EEF7D669-24A5-45AC-98A1-B44A3DE5415D}" presName="hierRoot2" presStyleCnt="0">
        <dgm:presLayoutVars>
          <dgm:hierBranch val="init"/>
        </dgm:presLayoutVars>
      </dgm:prSet>
      <dgm:spPr/>
    </dgm:pt>
    <dgm:pt modelId="{82FFEED1-DA52-4497-86A0-D0E02258AEAA}" type="pres">
      <dgm:prSet presAssocID="{EEF7D669-24A5-45AC-98A1-B44A3DE5415D}" presName="rootComposite" presStyleCnt="0"/>
      <dgm:spPr/>
    </dgm:pt>
    <dgm:pt modelId="{F9C27DAD-BDFB-4219-AE08-8A785385AE8F}" type="pres">
      <dgm:prSet presAssocID="{EEF7D669-24A5-45AC-98A1-B44A3DE5415D}" presName="rootText" presStyleLbl="node2" presStyleIdx="0" presStyleCnt="5">
        <dgm:presLayoutVars>
          <dgm:chPref val="3"/>
        </dgm:presLayoutVars>
      </dgm:prSet>
      <dgm:spPr/>
    </dgm:pt>
    <dgm:pt modelId="{31673979-E7D2-4CD3-923F-EAD7DA76AA9F}" type="pres">
      <dgm:prSet presAssocID="{EEF7D669-24A5-45AC-98A1-B44A3DE5415D}" presName="rootConnector" presStyleLbl="node2" presStyleIdx="0" presStyleCnt="5"/>
      <dgm:spPr/>
    </dgm:pt>
    <dgm:pt modelId="{6B8305D7-C01B-4C11-9E41-2233779EAD86}" type="pres">
      <dgm:prSet presAssocID="{EEF7D669-24A5-45AC-98A1-B44A3DE5415D}" presName="hierChild4" presStyleCnt="0"/>
      <dgm:spPr/>
    </dgm:pt>
    <dgm:pt modelId="{2BA54C73-98EA-4CFA-B9FC-39A520790085}" type="pres">
      <dgm:prSet presAssocID="{EEF7D669-24A5-45AC-98A1-B44A3DE5415D}" presName="hierChild5" presStyleCnt="0"/>
      <dgm:spPr/>
    </dgm:pt>
    <dgm:pt modelId="{17DFA7A9-0777-4854-83D1-AF77235D7271}" type="pres">
      <dgm:prSet presAssocID="{B533807A-DB55-408D-B79C-7B5EC019251D}" presName="Name37" presStyleLbl="parChTrans1D2" presStyleIdx="1" presStyleCnt="5"/>
      <dgm:spPr/>
    </dgm:pt>
    <dgm:pt modelId="{0C2767A0-26E6-4A8C-B128-8585FEBF9486}" type="pres">
      <dgm:prSet presAssocID="{324B2797-BCE1-447B-91D3-6E1597876FCB}" presName="hierRoot2" presStyleCnt="0">
        <dgm:presLayoutVars>
          <dgm:hierBranch val="init"/>
        </dgm:presLayoutVars>
      </dgm:prSet>
      <dgm:spPr/>
    </dgm:pt>
    <dgm:pt modelId="{738D9A87-7596-4523-9DD8-DE1977444011}" type="pres">
      <dgm:prSet presAssocID="{324B2797-BCE1-447B-91D3-6E1597876FCB}" presName="rootComposite" presStyleCnt="0"/>
      <dgm:spPr/>
    </dgm:pt>
    <dgm:pt modelId="{59555237-8AA1-4B92-AAA8-5A1552DBAA30}" type="pres">
      <dgm:prSet presAssocID="{324B2797-BCE1-447B-91D3-6E1597876FCB}" presName="rootText" presStyleLbl="node2" presStyleIdx="1" presStyleCnt="5">
        <dgm:presLayoutVars>
          <dgm:chPref val="3"/>
        </dgm:presLayoutVars>
      </dgm:prSet>
      <dgm:spPr/>
    </dgm:pt>
    <dgm:pt modelId="{590AFF29-8B8D-4AD7-8745-1ADF5C72C51F}" type="pres">
      <dgm:prSet presAssocID="{324B2797-BCE1-447B-91D3-6E1597876FCB}" presName="rootConnector" presStyleLbl="node2" presStyleIdx="1" presStyleCnt="5"/>
      <dgm:spPr/>
    </dgm:pt>
    <dgm:pt modelId="{6C76E9AB-8BD7-4E2D-9BC2-E1680C301068}" type="pres">
      <dgm:prSet presAssocID="{324B2797-BCE1-447B-91D3-6E1597876FCB}" presName="hierChild4" presStyleCnt="0"/>
      <dgm:spPr/>
    </dgm:pt>
    <dgm:pt modelId="{5562D929-9B00-43D9-B8A1-DFD9BFD3E38D}" type="pres">
      <dgm:prSet presAssocID="{324B2797-BCE1-447B-91D3-6E1597876FCB}" presName="hierChild5" presStyleCnt="0"/>
      <dgm:spPr/>
    </dgm:pt>
    <dgm:pt modelId="{E494BE0A-85BA-45EA-A881-2C879388DED9}" type="pres">
      <dgm:prSet presAssocID="{C1D2CE64-3536-47C2-9B0F-4C6F80CD69E8}" presName="Name37" presStyleLbl="parChTrans1D2" presStyleIdx="2" presStyleCnt="5"/>
      <dgm:spPr/>
    </dgm:pt>
    <dgm:pt modelId="{13F76DC3-63E1-4A33-8C89-7B9E0ECAF374}" type="pres">
      <dgm:prSet presAssocID="{8E05FBB5-9FBD-49BE-9B51-40AB82A79E3C}" presName="hierRoot2" presStyleCnt="0">
        <dgm:presLayoutVars>
          <dgm:hierBranch val="init"/>
        </dgm:presLayoutVars>
      </dgm:prSet>
      <dgm:spPr/>
    </dgm:pt>
    <dgm:pt modelId="{EDCC2B35-044C-4FCC-9ADC-1A926018D127}" type="pres">
      <dgm:prSet presAssocID="{8E05FBB5-9FBD-49BE-9B51-40AB82A79E3C}" presName="rootComposite" presStyleCnt="0"/>
      <dgm:spPr/>
    </dgm:pt>
    <dgm:pt modelId="{CABDCE8A-B75A-4E0E-AFCD-47F490B94C2C}" type="pres">
      <dgm:prSet presAssocID="{8E05FBB5-9FBD-49BE-9B51-40AB82A79E3C}" presName="rootText" presStyleLbl="node2" presStyleIdx="2" presStyleCnt="5">
        <dgm:presLayoutVars>
          <dgm:chPref val="3"/>
        </dgm:presLayoutVars>
      </dgm:prSet>
      <dgm:spPr/>
    </dgm:pt>
    <dgm:pt modelId="{07EBBEFA-0432-49F4-A181-0DEF85FDE9C1}" type="pres">
      <dgm:prSet presAssocID="{8E05FBB5-9FBD-49BE-9B51-40AB82A79E3C}" presName="rootConnector" presStyleLbl="node2" presStyleIdx="2" presStyleCnt="5"/>
      <dgm:spPr/>
    </dgm:pt>
    <dgm:pt modelId="{47F4ECFE-64ED-4E87-9D7F-D5AF6C94789B}" type="pres">
      <dgm:prSet presAssocID="{8E05FBB5-9FBD-49BE-9B51-40AB82A79E3C}" presName="hierChild4" presStyleCnt="0"/>
      <dgm:spPr/>
    </dgm:pt>
    <dgm:pt modelId="{A7F036A8-24CB-42B6-ABB4-5025FD97B22C}" type="pres">
      <dgm:prSet presAssocID="{8E05FBB5-9FBD-49BE-9B51-40AB82A79E3C}" presName="hierChild5" presStyleCnt="0"/>
      <dgm:spPr/>
    </dgm:pt>
    <dgm:pt modelId="{288B74C8-8E34-47BD-8FCD-A76EC84DB320}" type="pres">
      <dgm:prSet presAssocID="{98B27B43-242E-4CBA-8429-82F5BC9DD510}" presName="Name37" presStyleLbl="parChTrans1D2" presStyleIdx="3" presStyleCnt="5"/>
      <dgm:spPr/>
    </dgm:pt>
    <dgm:pt modelId="{C600AA6C-0730-4667-8E22-2B7AD9309F45}" type="pres">
      <dgm:prSet presAssocID="{9332A631-5D3E-42DE-885B-01FF9C5A5BC3}" presName="hierRoot2" presStyleCnt="0">
        <dgm:presLayoutVars>
          <dgm:hierBranch val="init"/>
        </dgm:presLayoutVars>
      </dgm:prSet>
      <dgm:spPr/>
    </dgm:pt>
    <dgm:pt modelId="{ED36316E-3514-427F-8F2F-7BFD606B21B7}" type="pres">
      <dgm:prSet presAssocID="{9332A631-5D3E-42DE-885B-01FF9C5A5BC3}" presName="rootComposite" presStyleCnt="0"/>
      <dgm:spPr/>
    </dgm:pt>
    <dgm:pt modelId="{1A920283-6EFB-4799-8F32-060A952EE558}" type="pres">
      <dgm:prSet presAssocID="{9332A631-5D3E-42DE-885B-01FF9C5A5BC3}" presName="rootText" presStyleLbl="node2" presStyleIdx="3" presStyleCnt="5">
        <dgm:presLayoutVars>
          <dgm:chPref val="3"/>
        </dgm:presLayoutVars>
      </dgm:prSet>
      <dgm:spPr/>
    </dgm:pt>
    <dgm:pt modelId="{D43DD02C-8B31-41C8-98BA-F6375B4AE691}" type="pres">
      <dgm:prSet presAssocID="{9332A631-5D3E-42DE-885B-01FF9C5A5BC3}" presName="rootConnector" presStyleLbl="node2" presStyleIdx="3" presStyleCnt="5"/>
      <dgm:spPr/>
    </dgm:pt>
    <dgm:pt modelId="{8DEE702C-707E-46E6-9BB8-4BECB4C22B9C}" type="pres">
      <dgm:prSet presAssocID="{9332A631-5D3E-42DE-885B-01FF9C5A5BC3}" presName="hierChild4" presStyleCnt="0"/>
      <dgm:spPr/>
    </dgm:pt>
    <dgm:pt modelId="{361E25ED-0836-45EE-9B1D-D1A38EAE9ED6}" type="pres">
      <dgm:prSet presAssocID="{9332A631-5D3E-42DE-885B-01FF9C5A5BC3}" presName="hierChild5" presStyleCnt="0"/>
      <dgm:spPr/>
    </dgm:pt>
    <dgm:pt modelId="{B91F5591-8C0E-4F8E-82F5-6A9831189AF7}" type="pres">
      <dgm:prSet presAssocID="{433A296F-9775-4B8B-BE63-137522C90B7E}" presName="Name37" presStyleLbl="parChTrans1D2" presStyleIdx="4" presStyleCnt="5"/>
      <dgm:spPr/>
    </dgm:pt>
    <dgm:pt modelId="{D3BC3EFE-A656-4DCA-AEF7-73E0D29B0E2A}" type="pres">
      <dgm:prSet presAssocID="{784A2F82-89B9-44A7-9FC8-5675B300FC32}" presName="hierRoot2" presStyleCnt="0">
        <dgm:presLayoutVars>
          <dgm:hierBranch val="init"/>
        </dgm:presLayoutVars>
      </dgm:prSet>
      <dgm:spPr/>
    </dgm:pt>
    <dgm:pt modelId="{B5BB9F1F-402B-49F2-81C3-7AF27F338370}" type="pres">
      <dgm:prSet presAssocID="{784A2F82-89B9-44A7-9FC8-5675B300FC32}" presName="rootComposite" presStyleCnt="0"/>
      <dgm:spPr/>
    </dgm:pt>
    <dgm:pt modelId="{5709FCFC-EBAE-43BC-BB9C-C83CFBFF0BA2}" type="pres">
      <dgm:prSet presAssocID="{784A2F82-89B9-44A7-9FC8-5675B300FC32}" presName="rootText" presStyleLbl="node2" presStyleIdx="4" presStyleCnt="5">
        <dgm:presLayoutVars>
          <dgm:chPref val="3"/>
        </dgm:presLayoutVars>
      </dgm:prSet>
      <dgm:spPr/>
    </dgm:pt>
    <dgm:pt modelId="{E5CAC9D8-5220-410F-992A-209E531E8B5D}" type="pres">
      <dgm:prSet presAssocID="{784A2F82-89B9-44A7-9FC8-5675B300FC32}" presName="rootConnector" presStyleLbl="node2" presStyleIdx="4" presStyleCnt="5"/>
      <dgm:spPr/>
    </dgm:pt>
    <dgm:pt modelId="{E0ADF144-A510-480C-9FFA-85E756273059}" type="pres">
      <dgm:prSet presAssocID="{784A2F82-89B9-44A7-9FC8-5675B300FC32}" presName="hierChild4" presStyleCnt="0"/>
      <dgm:spPr/>
    </dgm:pt>
    <dgm:pt modelId="{2A10AC88-4B35-4F7D-9F78-D6B79FED39FC}" type="pres">
      <dgm:prSet presAssocID="{784A2F82-89B9-44A7-9FC8-5675B300FC32}" presName="hierChild5" presStyleCnt="0"/>
      <dgm:spPr/>
    </dgm:pt>
    <dgm:pt modelId="{E9E0EBB8-71E4-459D-9D30-6B29448D7835}" type="pres">
      <dgm:prSet presAssocID="{A75E6DA4-119A-4B6F-B75A-5E95A82A0B20}" presName="hierChild3" presStyleCnt="0"/>
      <dgm:spPr/>
    </dgm:pt>
  </dgm:ptLst>
  <dgm:cxnLst>
    <dgm:cxn modelId="{0DD9E90B-4032-430D-85E1-BB832058AB45}" srcId="{A75E6DA4-119A-4B6F-B75A-5E95A82A0B20}" destId="{784A2F82-89B9-44A7-9FC8-5675B300FC32}" srcOrd="4" destOrd="0" parTransId="{433A296F-9775-4B8B-BE63-137522C90B7E}" sibTransId="{DFB627A8-F72F-4EA4-9F5A-E257016A1511}"/>
    <dgm:cxn modelId="{5375A316-31DC-4B3A-B008-12ADAEF4230C}" srcId="{A75E6DA4-119A-4B6F-B75A-5E95A82A0B20}" destId="{324B2797-BCE1-447B-91D3-6E1597876FCB}" srcOrd="1" destOrd="0" parTransId="{B533807A-DB55-408D-B79C-7B5EC019251D}" sibTransId="{0E4F9B08-8D28-40F0-A2A8-985BF1206AA1}"/>
    <dgm:cxn modelId="{C8CEF917-9305-47B7-B1BA-7502A2F3FA2F}" type="presOf" srcId="{B533807A-DB55-408D-B79C-7B5EC019251D}" destId="{17DFA7A9-0777-4854-83D1-AF77235D7271}" srcOrd="0" destOrd="0" presId="urn:microsoft.com/office/officeart/2005/8/layout/orgChart1"/>
    <dgm:cxn modelId="{0B99C03D-410A-455C-B755-E5FB44CD036F}" type="presOf" srcId="{784A2F82-89B9-44A7-9FC8-5675B300FC32}" destId="{E5CAC9D8-5220-410F-992A-209E531E8B5D}" srcOrd="1" destOrd="0" presId="urn:microsoft.com/office/officeart/2005/8/layout/orgChart1"/>
    <dgm:cxn modelId="{5FD03366-8E59-47CD-89B7-C5B2476817DF}" type="presOf" srcId="{324B2797-BCE1-447B-91D3-6E1597876FCB}" destId="{59555237-8AA1-4B92-AAA8-5A1552DBAA30}" srcOrd="0" destOrd="0" presId="urn:microsoft.com/office/officeart/2005/8/layout/orgChart1"/>
    <dgm:cxn modelId="{12815746-38E7-4819-A355-FA52CCEA008C}" type="presOf" srcId="{98B27B43-242E-4CBA-8429-82F5BC9DD510}" destId="{288B74C8-8E34-47BD-8FCD-A76EC84DB320}" srcOrd="0" destOrd="0" presId="urn:microsoft.com/office/officeart/2005/8/layout/orgChart1"/>
    <dgm:cxn modelId="{186CD046-CF84-47B0-BC35-E99C20C81F34}" type="presOf" srcId="{EEF7D669-24A5-45AC-98A1-B44A3DE5415D}" destId="{F9C27DAD-BDFB-4219-AE08-8A785385AE8F}" srcOrd="0" destOrd="0" presId="urn:microsoft.com/office/officeart/2005/8/layout/orgChart1"/>
    <dgm:cxn modelId="{CE762448-B3DF-40EC-A5CA-91052EBFE4FD}" type="presOf" srcId="{C007D4DC-5F9D-4D68-B5C9-B3FC4BAE580B}" destId="{DC225C47-C7B4-4008-9615-F7E319942808}" srcOrd="0" destOrd="0" presId="urn:microsoft.com/office/officeart/2005/8/layout/orgChart1"/>
    <dgm:cxn modelId="{2BEE6E68-EFA7-4E99-B935-F9071F42FB21}" type="presOf" srcId="{324B2797-BCE1-447B-91D3-6E1597876FCB}" destId="{590AFF29-8B8D-4AD7-8745-1ADF5C72C51F}" srcOrd="1" destOrd="0" presId="urn:microsoft.com/office/officeart/2005/8/layout/orgChart1"/>
    <dgm:cxn modelId="{75106E4A-7DA2-467F-9BBA-D2E439903FAB}" srcId="{A75E6DA4-119A-4B6F-B75A-5E95A82A0B20}" destId="{EEF7D669-24A5-45AC-98A1-B44A3DE5415D}" srcOrd="0" destOrd="0" parTransId="{C007D4DC-5F9D-4D68-B5C9-B3FC4BAE580B}" sibTransId="{16B1B309-1E27-439E-B496-846D120C7954}"/>
    <dgm:cxn modelId="{7E37436B-2E79-4037-B9DD-11067FB10483}" type="presOf" srcId="{A75E6DA4-119A-4B6F-B75A-5E95A82A0B20}" destId="{44B7CDEF-6A69-4917-B843-01E7EC3FB92E}" srcOrd="1" destOrd="0" presId="urn:microsoft.com/office/officeart/2005/8/layout/orgChart1"/>
    <dgm:cxn modelId="{C326EF88-1FF2-4437-B715-92B0B1081B1D}" type="presOf" srcId="{8E05FBB5-9FBD-49BE-9B51-40AB82A79E3C}" destId="{CABDCE8A-B75A-4E0E-AFCD-47F490B94C2C}" srcOrd="0" destOrd="0" presId="urn:microsoft.com/office/officeart/2005/8/layout/orgChart1"/>
    <dgm:cxn modelId="{FB60BF8D-8032-4EE1-949C-863981F56C6E}" type="presOf" srcId="{A75E6DA4-119A-4B6F-B75A-5E95A82A0B20}" destId="{A9A4AAD1-B519-419E-8D92-5E1715CB279F}" srcOrd="0" destOrd="0" presId="urn:microsoft.com/office/officeart/2005/8/layout/orgChart1"/>
    <dgm:cxn modelId="{92E34395-5DF0-49B0-85F9-67608D898DDD}" type="presOf" srcId="{CA00160A-905C-4072-92A5-84E2FA92FC1A}" destId="{B9832ACD-DFFC-4E43-97B5-4BEA382FD252}" srcOrd="0" destOrd="0" presId="urn:microsoft.com/office/officeart/2005/8/layout/orgChart1"/>
    <dgm:cxn modelId="{DE6FB199-386B-40C4-BE2D-0601108D14B4}" type="presOf" srcId="{EEF7D669-24A5-45AC-98A1-B44A3DE5415D}" destId="{31673979-E7D2-4CD3-923F-EAD7DA76AA9F}" srcOrd="1" destOrd="0" presId="urn:microsoft.com/office/officeart/2005/8/layout/orgChart1"/>
    <dgm:cxn modelId="{451C99B2-8118-4DEC-BC9E-5CE83876E425}" type="presOf" srcId="{433A296F-9775-4B8B-BE63-137522C90B7E}" destId="{B91F5591-8C0E-4F8E-82F5-6A9831189AF7}" srcOrd="0" destOrd="0" presId="urn:microsoft.com/office/officeart/2005/8/layout/orgChart1"/>
    <dgm:cxn modelId="{53AFA1B2-EDF1-449D-8438-E1C3D3AEEA23}" type="presOf" srcId="{784A2F82-89B9-44A7-9FC8-5675B300FC32}" destId="{5709FCFC-EBAE-43BC-BB9C-C83CFBFF0BA2}" srcOrd="0" destOrd="0" presId="urn:microsoft.com/office/officeart/2005/8/layout/orgChart1"/>
    <dgm:cxn modelId="{E81CECBA-EA3D-4FEE-844F-0AA912E7AA13}" srcId="{A75E6DA4-119A-4B6F-B75A-5E95A82A0B20}" destId="{9332A631-5D3E-42DE-885B-01FF9C5A5BC3}" srcOrd="3" destOrd="0" parTransId="{98B27B43-242E-4CBA-8429-82F5BC9DD510}" sibTransId="{4FACEC32-19BD-4F83-A348-39C5B4CDE678}"/>
    <dgm:cxn modelId="{6A6F4FC8-1ADE-4150-AAAA-26D74D71DA09}" type="presOf" srcId="{9332A631-5D3E-42DE-885B-01FF9C5A5BC3}" destId="{1A920283-6EFB-4799-8F32-060A952EE558}" srcOrd="0" destOrd="0" presId="urn:microsoft.com/office/officeart/2005/8/layout/orgChart1"/>
    <dgm:cxn modelId="{69A82BD0-8D49-489C-A71A-9E89EA7651F7}" type="presOf" srcId="{9332A631-5D3E-42DE-885B-01FF9C5A5BC3}" destId="{D43DD02C-8B31-41C8-98BA-F6375B4AE691}" srcOrd="1" destOrd="0" presId="urn:microsoft.com/office/officeart/2005/8/layout/orgChart1"/>
    <dgm:cxn modelId="{B9F92BD3-1D8F-44DC-9CAB-4E87E10F0362}" srcId="{A75E6DA4-119A-4B6F-B75A-5E95A82A0B20}" destId="{8E05FBB5-9FBD-49BE-9B51-40AB82A79E3C}" srcOrd="2" destOrd="0" parTransId="{C1D2CE64-3536-47C2-9B0F-4C6F80CD69E8}" sibTransId="{86496A2E-3D08-450C-98C8-0367CC1E1578}"/>
    <dgm:cxn modelId="{011B51D3-32DC-476A-92EC-3DC6D03DB5D5}" type="presOf" srcId="{8E05FBB5-9FBD-49BE-9B51-40AB82A79E3C}" destId="{07EBBEFA-0432-49F4-A181-0DEF85FDE9C1}" srcOrd="1" destOrd="0" presId="urn:microsoft.com/office/officeart/2005/8/layout/orgChart1"/>
    <dgm:cxn modelId="{97417EDC-88E5-4437-93D4-79A4A1A6D631}" srcId="{CA00160A-905C-4072-92A5-84E2FA92FC1A}" destId="{A75E6DA4-119A-4B6F-B75A-5E95A82A0B20}" srcOrd="0" destOrd="0" parTransId="{D2B09B69-AF69-4559-A31F-56F0F4C9B3B3}" sibTransId="{B07A19B9-8E93-45E3-A1D4-6984BB49B1E0}"/>
    <dgm:cxn modelId="{169918FF-CB12-4DF4-9B44-5F76C5185297}" type="presOf" srcId="{C1D2CE64-3536-47C2-9B0F-4C6F80CD69E8}" destId="{E494BE0A-85BA-45EA-A881-2C879388DED9}" srcOrd="0" destOrd="0" presId="urn:microsoft.com/office/officeart/2005/8/layout/orgChart1"/>
    <dgm:cxn modelId="{7AC961EE-83F4-48D4-889A-FC096D3E01C2}" type="presParOf" srcId="{B9832ACD-DFFC-4E43-97B5-4BEA382FD252}" destId="{2C956259-B989-4F7C-BE09-646099A3F2AB}" srcOrd="0" destOrd="0" presId="urn:microsoft.com/office/officeart/2005/8/layout/orgChart1"/>
    <dgm:cxn modelId="{C9F539EF-114E-4731-A0E6-98D61677B89E}" type="presParOf" srcId="{2C956259-B989-4F7C-BE09-646099A3F2AB}" destId="{8EFDF8FD-ABE7-4C75-AC72-4D71E3AF1222}" srcOrd="0" destOrd="0" presId="urn:microsoft.com/office/officeart/2005/8/layout/orgChart1"/>
    <dgm:cxn modelId="{DDD49E58-066C-439B-B3A8-B3E2D4F381D9}" type="presParOf" srcId="{8EFDF8FD-ABE7-4C75-AC72-4D71E3AF1222}" destId="{A9A4AAD1-B519-419E-8D92-5E1715CB279F}" srcOrd="0" destOrd="0" presId="urn:microsoft.com/office/officeart/2005/8/layout/orgChart1"/>
    <dgm:cxn modelId="{04CDE182-82F6-4FA9-BB19-C03A4FEECA2A}" type="presParOf" srcId="{8EFDF8FD-ABE7-4C75-AC72-4D71E3AF1222}" destId="{44B7CDEF-6A69-4917-B843-01E7EC3FB92E}" srcOrd="1" destOrd="0" presId="urn:microsoft.com/office/officeart/2005/8/layout/orgChart1"/>
    <dgm:cxn modelId="{9E27D3C0-79EC-4CD6-BFE9-E8A2E29D1113}" type="presParOf" srcId="{2C956259-B989-4F7C-BE09-646099A3F2AB}" destId="{1FC25DAA-0750-435E-8DF4-38280EBDC4B9}" srcOrd="1" destOrd="0" presId="urn:microsoft.com/office/officeart/2005/8/layout/orgChart1"/>
    <dgm:cxn modelId="{D03462F8-B306-4FC9-B54C-682C52BF6251}" type="presParOf" srcId="{1FC25DAA-0750-435E-8DF4-38280EBDC4B9}" destId="{DC225C47-C7B4-4008-9615-F7E319942808}" srcOrd="0" destOrd="0" presId="urn:microsoft.com/office/officeart/2005/8/layout/orgChart1"/>
    <dgm:cxn modelId="{744B9EE9-00C2-4200-82E6-9814E5222FDF}" type="presParOf" srcId="{1FC25DAA-0750-435E-8DF4-38280EBDC4B9}" destId="{35D551DA-D184-4100-97BF-6A3C8D8F90F4}" srcOrd="1" destOrd="0" presId="urn:microsoft.com/office/officeart/2005/8/layout/orgChart1"/>
    <dgm:cxn modelId="{02F1F145-E4F0-49FD-8C19-F507FBC52F07}" type="presParOf" srcId="{35D551DA-D184-4100-97BF-6A3C8D8F90F4}" destId="{82FFEED1-DA52-4497-86A0-D0E02258AEAA}" srcOrd="0" destOrd="0" presId="urn:microsoft.com/office/officeart/2005/8/layout/orgChart1"/>
    <dgm:cxn modelId="{DFE4107B-994A-402F-AD28-DD4D3DE4F530}" type="presParOf" srcId="{82FFEED1-DA52-4497-86A0-D0E02258AEAA}" destId="{F9C27DAD-BDFB-4219-AE08-8A785385AE8F}" srcOrd="0" destOrd="0" presId="urn:microsoft.com/office/officeart/2005/8/layout/orgChart1"/>
    <dgm:cxn modelId="{C2DD4830-21B0-4420-BC07-12EBD8B859FE}" type="presParOf" srcId="{82FFEED1-DA52-4497-86A0-D0E02258AEAA}" destId="{31673979-E7D2-4CD3-923F-EAD7DA76AA9F}" srcOrd="1" destOrd="0" presId="urn:microsoft.com/office/officeart/2005/8/layout/orgChart1"/>
    <dgm:cxn modelId="{DDD20DBF-E783-4DC1-8376-08BC6772C6FB}" type="presParOf" srcId="{35D551DA-D184-4100-97BF-6A3C8D8F90F4}" destId="{6B8305D7-C01B-4C11-9E41-2233779EAD86}" srcOrd="1" destOrd="0" presId="urn:microsoft.com/office/officeart/2005/8/layout/orgChart1"/>
    <dgm:cxn modelId="{676F9431-5B29-46EE-92DB-A46CD87C4DB5}" type="presParOf" srcId="{35D551DA-D184-4100-97BF-6A3C8D8F90F4}" destId="{2BA54C73-98EA-4CFA-B9FC-39A520790085}" srcOrd="2" destOrd="0" presId="urn:microsoft.com/office/officeart/2005/8/layout/orgChart1"/>
    <dgm:cxn modelId="{5A6501C7-E26E-4048-9883-26893E4435A6}" type="presParOf" srcId="{1FC25DAA-0750-435E-8DF4-38280EBDC4B9}" destId="{17DFA7A9-0777-4854-83D1-AF77235D7271}" srcOrd="2" destOrd="0" presId="urn:microsoft.com/office/officeart/2005/8/layout/orgChart1"/>
    <dgm:cxn modelId="{F1572134-FD4F-4B1B-875C-2B14BEA37299}" type="presParOf" srcId="{1FC25DAA-0750-435E-8DF4-38280EBDC4B9}" destId="{0C2767A0-26E6-4A8C-B128-8585FEBF9486}" srcOrd="3" destOrd="0" presId="urn:microsoft.com/office/officeart/2005/8/layout/orgChart1"/>
    <dgm:cxn modelId="{18BA5BE3-0BF9-4242-BAFA-AE1B162BEF04}" type="presParOf" srcId="{0C2767A0-26E6-4A8C-B128-8585FEBF9486}" destId="{738D9A87-7596-4523-9DD8-DE1977444011}" srcOrd="0" destOrd="0" presId="urn:microsoft.com/office/officeart/2005/8/layout/orgChart1"/>
    <dgm:cxn modelId="{37634F2A-3D85-49D4-9451-5797F908F501}" type="presParOf" srcId="{738D9A87-7596-4523-9DD8-DE1977444011}" destId="{59555237-8AA1-4B92-AAA8-5A1552DBAA30}" srcOrd="0" destOrd="0" presId="urn:microsoft.com/office/officeart/2005/8/layout/orgChart1"/>
    <dgm:cxn modelId="{3533C96B-5D86-4BDF-8C74-0F1158D8C206}" type="presParOf" srcId="{738D9A87-7596-4523-9DD8-DE1977444011}" destId="{590AFF29-8B8D-4AD7-8745-1ADF5C72C51F}" srcOrd="1" destOrd="0" presId="urn:microsoft.com/office/officeart/2005/8/layout/orgChart1"/>
    <dgm:cxn modelId="{9F697CF7-4AF3-42E7-A3CD-4E292383981A}" type="presParOf" srcId="{0C2767A0-26E6-4A8C-B128-8585FEBF9486}" destId="{6C76E9AB-8BD7-4E2D-9BC2-E1680C301068}" srcOrd="1" destOrd="0" presId="urn:microsoft.com/office/officeart/2005/8/layout/orgChart1"/>
    <dgm:cxn modelId="{07D89595-956F-49F4-865F-1FCDD8C62360}" type="presParOf" srcId="{0C2767A0-26E6-4A8C-B128-8585FEBF9486}" destId="{5562D929-9B00-43D9-B8A1-DFD9BFD3E38D}" srcOrd="2" destOrd="0" presId="urn:microsoft.com/office/officeart/2005/8/layout/orgChart1"/>
    <dgm:cxn modelId="{F4A0EB2D-5283-46E5-91B9-4D869C7E6584}" type="presParOf" srcId="{1FC25DAA-0750-435E-8DF4-38280EBDC4B9}" destId="{E494BE0A-85BA-45EA-A881-2C879388DED9}" srcOrd="4" destOrd="0" presId="urn:microsoft.com/office/officeart/2005/8/layout/orgChart1"/>
    <dgm:cxn modelId="{E6EDB5F6-B8D7-449D-9638-3B6C6CEC2E43}" type="presParOf" srcId="{1FC25DAA-0750-435E-8DF4-38280EBDC4B9}" destId="{13F76DC3-63E1-4A33-8C89-7B9E0ECAF374}" srcOrd="5" destOrd="0" presId="urn:microsoft.com/office/officeart/2005/8/layout/orgChart1"/>
    <dgm:cxn modelId="{2E7C4B8F-6930-4382-96E2-251AE92C8B82}" type="presParOf" srcId="{13F76DC3-63E1-4A33-8C89-7B9E0ECAF374}" destId="{EDCC2B35-044C-4FCC-9ADC-1A926018D127}" srcOrd="0" destOrd="0" presId="urn:microsoft.com/office/officeart/2005/8/layout/orgChart1"/>
    <dgm:cxn modelId="{777FDCB5-A651-40C3-9545-48079478042F}" type="presParOf" srcId="{EDCC2B35-044C-4FCC-9ADC-1A926018D127}" destId="{CABDCE8A-B75A-4E0E-AFCD-47F490B94C2C}" srcOrd="0" destOrd="0" presId="urn:microsoft.com/office/officeart/2005/8/layout/orgChart1"/>
    <dgm:cxn modelId="{49ADC0F4-061A-4323-B5F0-F53A73EE304E}" type="presParOf" srcId="{EDCC2B35-044C-4FCC-9ADC-1A926018D127}" destId="{07EBBEFA-0432-49F4-A181-0DEF85FDE9C1}" srcOrd="1" destOrd="0" presId="urn:microsoft.com/office/officeart/2005/8/layout/orgChart1"/>
    <dgm:cxn modelId="{4CA8F408-8169-4002-8D7E-3F9E178B04BF}" type="presParOf" srcId="{13F76DC3-63E1-4A33-8C89-7B9E0ECAF374}" destId="{47F4ECFE-64ED-4E87-9D7F-D5AF6C94789B}" srcOrd="1" destOrd="0" presId="urn:microsoft.com/office/officeart/2005/8/layout/orgChart1"/>
    <dgm:cxn modelId="{499B5DAE-A0AC-493F-BC38-42DDA3C81CA3}" type="presParOf" srcId="{13F76DC3-63E1-4A33-8C89-7B9E0ECAF374}" destId="{A7F036A8-24CB-42B6-ABB4-5025FD97B22C}" srcOrd="2" destOrd="0" presId="urn:microsoft.com/office/officeart/2005/8/layout/orgChart1"/>
    <dgm:cxn modelId="{1AA3DB2A-7AC8-47BA-9484-25D98E19DD06}" type="presParOf" srcId="{1FC25DAA-0750-435E-8DF4-38280EBDC4B9}" destId="{288B74C8-8E34-47BD-8FCD-A76EC84DB320}" srcOrd="6" destOrd="0" presId="urn:microsoft.com/office/officeart/2005/8/layout/orgChart1"/>
    <dgm:cxn modelId="{59779BD1-22DF-4EEF-BAFF-F6701EB043C9}" type="presParOf" srcId="{1FC25DAA-0750-435E-8DF4-38280EBDC4B9}" destId="{C600AA6C-0730-4667-8E22-2B7AD9309F45}" srcOrd="7" destOrd="0" presId="urn:microsoft.com/office/officeart/2005/8/layout/orgChart1"/>
    <dgm:cxn modelId="{953705E3-9028-42CF-AB1A-9A1CCE09059C}" type="presParOf" srcId="{C600AA6C-0730-4667-8E22-2B7AD9309F45}" destId="{ED36316E-3514-427F-8F2F-7BFD606B21B7}" srcOrd="0" destOrd="0" presId="urn:microsoft.com/office/officeart/2005/8/layout/orgChart1"/>
    <dgm:cxn modelId="{D3331E71-3238-44AB-B69E-74B50B52B7C9}" type="presParOf" srcId="{ED36316E-3514-427F-8F2F-7BFD606B21B7}" destId="{1A920283-6EFB-4799-8F32-060A952EE558}" srcOrd="0" destOrd="0" presId="urn:microsoft.com/office/officeart/2005/8/layout/orgChart1"/>
    <dgm:cxn modelId="{530CE423-83E9-4651-AFE1-8B96B58732E1}" type="presParOf" srcId="{ED36316E-3514-427F-8F2F-7BFD606B21B7}" destId="{D43DD02C-8B31-41C8-98BA-F6375B4AE691}" srcOrd="1" destOrd="0" presId="urn:microsoft.com/office/officeart/2005/8/layout/orgChart1"/>
    <dgm:cxn modelId="{F9D23C88-C07F-4962-AC54-3DA426FF3062}" type="presParOf" srcId="{C600AA6C-0730-4667-8E22-2B7AD9309F45}" destId="{8DEE702C-707E-46E6-9BB8-4BECB4C22B9C}" srcOrd="1" destOrd="0" presId="urn:microsoft.com/office/officeart/2005/8/layout/orgChart1"/>
    <dgm:cxn modelId="{6C502F27-ABB5-4E69-B68B-0CE9F5F3AAB5}" type="presParOf" srcId="{C600AA6C-0730-4667-8E22-2B7AD9309F45}" destId="{361E25ED-0836-45EE-9B1D-D1A38EAE9ED6}" srcOrd="2" destOrd="0" presId="urn:microsoft.com/office/officeart/2005/8/layout/orgChart1"/>
    <dgm:cxn modelId="{78A7E840-C068-46BA-B82D-F9550D6BD6FE}" type="presParOf" srcId="{1FC25DAA-0750-435E-8DF4-38280EBDC4B9}" destId="{B91F5591-8C0E-4F8E-82F5-6A9831189AF7}" srcOrd="8" destOrd="0" presId="urn:microsoft.com/office/officeart/2005/8/layout/orgChart1"/>
    <dgm:cxn modelId="{779FE099-ABFF-4D3E-9926-4511C1D72AE7}" type="presParOf" srcId="{1FC25DAA-0750-435E-8DF4-38280EBDC4B9}" destId="{D3BC3EFE-A656-4DCA-AEF7-73E0D29B0E2A}" srcOrd="9" destOrd="0" presId="urn:microsoft.com/office/officeart/2005/8/layout/orgChart1"/>
    <dgm:cxn modelId="{CDCA2B2C-EE4C-42D0-8BB4-D05E8C48A498}" type="presParOf" srcId="{D3BC3EFE-A656-4DCA-AEF7-73E0D29B0E2A}" destId="{B5BB9F1F-402B-49F2-81C3-7AF27F338370}" srcOrd="0" destOrd="0" presId="urn:microsoft.com/office/officeart/2005/8/layout/orgChart1"/>
    <dgm:cxn modelId="{3FF2E89E-8DE7-4AEA-B00E-CD03323A5CBC}" type="presParOf" srcId="{B5BB9F1F-402B-49F2-81C3-7AF27F338370}" destId="{5709FCFC-EBAE-43BC-BB9C-C83CFBFF0BA2}" srcOrd="0" destOrd="0" presId="urn:microsoft.com/office/officeart/2005/8/layout/orgChart1"/>
    <dgm:cxn modelId="{A9DFF41D-6052-4BFA-8493-9C5DBDBBD39B}" type="presParOf" srcId="{B5BB9F1F-402B-49F2-81C3-7AF27F338370}" destId="{E5CAC9D8-5220-410F-992A-209E531E8B5D}" srcOrd="1" destOrd="0" presId="urn:microsoft.com/office/officeart/2005/8/layout/orgChart1"/>
    <dgm:cxn modelId="{170C0BA2-5DAA-47A5-B893-1D5C3EAA45EB}" type="presParOf" srcId="{D3BC3EFE-A656-4DCA-AEF7-73E0D29B0E2A}" destId="{E0ADF144-A510-480C-9FFA-85E756273059}" srcOrd="1" destOrd="0" presId="urn:microsoft.com/office/officeart/2005/8/layout/orgChart1"/>
    <dgm:cxn modelId="{A5B1BFB5-E5B1-4A00-8618-1BCEC28CB74D}" type="presParOf" srcId="{D3BC3EFE-A656-4DCA-AEF7-73E0D29B0E2A}" destId="{2A10AC88-4B35-4F7D-9F78-D6B79FED39FC}" srcOrd="2" destOrd="0" presId="urn:microsoft.com/office/officeart/2005/8/layout/orgChart1"/>
    <dgm:cxn modelId="{1761E661-F8A8-4A42-B463-045FDF829D4A}" type="presParOf" srcId="{2C956259-B989-4F7C-BE09-646099A3F2AB}" destId="{E9E0EBB8-71E4-459D-9D30-6B29448D783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1F5591-8C0E-4F8E-82F5-6A9831189AF7}">
      <dsp:nvSpPr>
        <dsp:cNvPr id="0" name=""/>
        <dsp:cNvSpPr/>
      </dsp:nvSpPr>
      <dsp:spPr>
        <a:xfrm>
          <a:off x="853444" y="832207"/>
          <a:ext cx="8035366" cy="18269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2153"/>
              </a:lnTo>
              <a:lnTo>
                <a:pt x="8035366" y="1652153"/>
              </a:lnTo>
              <a:lnTo>
                <a:pt x="8035366" y="18269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8B74C8-8E34-47BD-8FCD-A76EC84DB320}">
      <dsp:nvSpPr>
        <dsp:cNvPr id="0" name=""/>
        <dsp:cNvSpPr/>
      </dsp:nvSpPr>
      <dsp:spPr>
        <a:xfrm>
          <a:off x="853444" y="832207"/>
          <a:ext cx="6021423" cy="18269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2153"/>
              </a:lnTo>
              <a:lnTo>
                <a:pt x="6021423" y="1652153"/>
              </a:lnTo>
              <a:lnTo>
                <a:pt x="6021423" y="18269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94BE0A-85BA-45EA-A881-2C879388DED9}">
      <dsp:nvSpPr>
        <dsp:cNvPr id="0" name=""/>
        <dsp:cNvSpPr/>
      </dsp:nvSpPr>
      <dsp:spPr>
        <a:xfrm>
          <a:off x="853444" y="832207"/>
          <a:ext cx="4007480" cy="18269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2153"/>
              </a:lnTo>
              <a:lnTo>
                <a:pt x="4007480" y="1652153"/>
              </a:lnTo>
              <a:lnTo>
                <a:pt x="4007480" y="18269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DFA7A9-0777-4854-83D1-AF77235D7271}">
      <dsp:nvSpPr>
        <dsp:cNvPr id="0" name=""/>
        <dsp:cNvSpPr/>
      </dsp:nvSpPr>
      <dsp:spPr>
        <a:xfrm>
          <a:off x="853444" y="832207"/>
          <a:ext cx="1993537" cy="18269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2153"/>
              </a:lnTo>
              <a:lnTo>
                <a:pt x="1993537" y="1652153"/>
              </a:lnTo>
              <a:lnTo>
                <a:pt x="1993537" y="18269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225C47-C7B4-4008-9615-F7E319942808}">
      <dsp:nvSpPr>
        <dsp:cNvPr id="0" name=""/>
        <dsp:cNvSpPr/>
      </dsp:nvSpPr>
      <dsp:spPr>
        <a:xfrm>
          <a:off x="787318" y="832207"/>
          <a:ext cx="91440" cy="1826917"/>
        </a:xfrm>
        <a:custGeom>
          <a:avLst/>
          <a:gdLst/>
          <a:ahLst/>
          <a:cxnLst/>
          <a:rect l="0" t="0" r="0" b="0"/>
          <a:pathLst>
            <a:path>
              <a:moveTo>
                <a:pt x="66125" y="0"/>
              </a:moveTo>
              <a:lnTo>
                <a:pt x="66125" y="1652153"/>
              </a:lnTo>
              <a:lnTo>
                <a:pt x="45720" y="1652153"/>
              </a:lnTo>
              <a:lnTo>
                <a:pt x="45720" y="18269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A4AAD1-B519-419E-8D92-5E1715CB279F}">
      <dsp:nvSpPr>
        <dsp:cNvPr id="0" name=""/>
        <dsp:cNvSpPr/>
      </dsp:nvSpPr>
      <dsp:spPr>
        <a:xfrm>
          <a:off x="21236" y="0"/>
          <a:ext cx="1664415" cy="8322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000" kern="1200" dirty="0"/>
            <a:t>شروط نصب المفعول معه</a:t>
          </a:r>
          <a:endParaRPr lang="en-US" sz="2000" kern="1200" dirty="0"/>
        </a:p>
      </dsp:txBody>
      <dsp:txXfrm>
        <a:off x="21236" y="0"/>
        <a:ext cx="1664415" cy="832207"/>
      </dsp:txXfrm>
    </dsp:sp>
    <dsp:sp modelId="{F9C27DAD-BDFB-4219-AE08-8A785385AE8F}">
      <dsp:nvSpPr>
        <dsp:cNvPr id="0" name=""/>
        <dsp:cNvSpPr/>
      </dsp:nvSpPr>
      <dsp:spPr>
        <a:xfrm>
          <a:off x="830" y="2659125"/>
          <a:ext cx="1664415" cy="8322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000" kern="1200" dirty="0"/>
            <a:t>1-أن يكون اسماً أو فعلاً.</a:t>
          </a:r>
          <a:endParaRPr lang="en-US" sz="2000" kern="1200" dirty="0"/>
        </a:p>
      </dsp:txBody>
      <dsp:txXfrm>
        <a:off x="830" y="2659125"/>
        <a:ext cx="1664415" cy="832207"/>
      </dsp:txXfrm>
    </dsp:sp>
    <dsp:sp modelId="{59555237-8AA1-4B92-AAA8-5A1552DBAA30}">
      <dsp:nvSpPr>
        <dsp:cNvPr id="0" name=""/>
        <dsp:cNvSpPr/>
      </dsp:nvSpPr>
      <dsp:spPr>
        <a:xfrm>
          <a:off x="2014773" y="2659125"/>
          <a:ext cx="1664415" cy="8322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000" kern="1200" dirty="0"/>
            <a:t>2-أن يكونه فضلة أي ليس من أساسيات الجملة.</a:t>
          </a:r>
          <a:endParaRPr lang="en-US" sz="2000" kern="1200" dirty="0"/>
        </a:p>
      </dsp:txBody>
      <dsp:txXfrm>
        <a:off x="2014773" y="2659125"/>
        <a:ext cx="1664415" cy="832207"/>
      </dsp:txXfrm>
    </dsp:sp>
    <dsp:sp modelId="{CABDCE8A-B75A-4E0E-AFCD-47F490B94C2C}">
      <dsp:nvSpPr>
        <dsp:cNvPr id="0" name=""/>
        <dsp:cNvSpPr/>
      </dsp:nvSpPr>
      <dsp:spPr>
        <a:xfrm>
          <a:off x="4028717" y="2659125"/>
          <a:ext cx="1664415" cy="8322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000" kern="1200" dirty="0"/>
            <a:t>3-أن يكون الاسم واقعاً بعد واو بمعنى مع.</a:t>
          </a:r>
          <a:endParaRPr lang="en-US" sz="2000" kern="1200" dirty="0"/>
        </a:p>
      </dsp:txBody>
      <dsp:txXfrm>
        <a:off x="4028717" y="2659125"/>
        <a:ext cx="1664415" cy="832207"/>
      </dsp:txXfrm>
    </dsp:sp>
    <dsp:sp modelId="{1A920283-6EFB-4799-8F32-060A952EE558}">
      <dsp:nvSpPr>
        <dsp:cNvPr id="0" name=""/>
        <dsp:cNvSpPr/>
      </dsp:nvSpPr>
      <dsp:spPr>
        <a:xfrm>
          <a:off x="6042660" y="2659125"/>
          <a:ext cx="1664415" cy="8322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000" kern="1200" dirty="0"/>
            <a:t>4-أن يتقدم على هذه الواو فعل أو اسم يشبه الفعل.</a:t>
          </a:r>
          <a:endParaRPr lang="en-US" sz="2000" kern="1200" dirty="0"/>
        </a:p>
      </dsp:txBody>
      <dsp:txXfrm>
        <a:off x="6042660" y="2659125"/>
        <a:ext cx="1664415" cy="832207"/>
      </dsp:txXfrm>
    </dsp:sp>
    <dsp:sp modelId="{5709FCFC-EBAE-43BC-BB9C-C83CFBFF0BA2}">
      <dsp:nvSpPr>
        <dsp:cNvPr id="0" name=""/>
        <dsp:cNvSpPr/>
      </dsp:nvSpPr>
      <dsp:spPr>
        <a:xfrm>
          <a:off x="8056603" y="2659125"/>
          <a:ext cx="1664415" cy="8322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000" kern="1200" dirty="0"/>
            <a:t>5-ألا يصح عطف هذا الاسم على ما قبله لاختلال المعنى.</a:t>
          </a:r>
          <a:endParaRPr lang="en-US" sz="2000" kern="1200" dirty="0"/>
        </a:p>
      </dsp:txBody>
      <dsp:txXfrm>
        <a:off x="8056603" y="2659125"/>
        <a:ext cx="1664415" cy="8322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21-12-05T18:43:56.588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13119 22 0,'-56'0'235,"28"0"-220,-55 0-15,55 0 16,-28 28-16,-28-28 16,56 28-16,-28-28 15,29 0-15,-1 0 16,0 0-16,-28 0 16,28 0-16,0 0 15,-28 0-15,-27 0 16,27 0-1,28 0 1,-28 0 0,28 0-16,0 0 15,-28 28-15,0-28 16,29 0-16,-1 0 16,-56 0-16,28 0 15,0 28 1,0-28-16,29 0 15,-29 28-15,0-28 16,28 0-16,0 0 16,0 28-16,-28-28 15,28 28-15,28 0 16,-28-28-16,1 0 16,-29 27-1,-56 1 220,28 0-220,-27-28-15,-29 28 16,1-28-16,-29 0 15,-27 0-15,-1-28 16,-27-28-16,84 29 16,-29-29-16,84 28 15,-55 28-15,55-28 16,0 28-16,1 0 16,27 0-16,28 0 15,-56 0-15,56 0 16,-56 0-16,29 0 15,-1 0-15,0 0 16,0 0 0,28 0-16,0 0 15,0 0 1,-27 0 0,27 0-16,0 0 15,0 0 1,0 0-16,0 0 15,-28 0-15,28 0 16,0 0-16,-27 0 16,-1 0-1,28 0-15,0 28 16,-28-28 203,-56 28-204,29-28-15,-29 28 16,-28-28-16,29 0 16,27 0-16,-28 0 15,29 0-15,-1 0 16,-28 0-1,56 0-15,-55 0 0,55 0 16,-28 0 0,-27 0-16,27 28 15,0-28-15,0 0 16,-27 0-16,27 0 16,28 0-16,-28 0 15,29 0-15,-29 0 16,28 0-16,0 0 15,28 0-15,-55 0 16,27 0-16,28 0 16,-28 0-16,28 0 15,-28 0-15,28 0 16,0 0 0,1 0-1,27-28 1,-84 28 187,0-28-187,-83 0-16,27 28 15,56-28-15,-55 0 16,-29 0-16,85 28 15,-29-28-15,0 0 16,29 28-16,-29 0 16,56 0-16,0 0 15,-28 0-15,57 0 16,-1 0-16,0 0 16,0 0-16,0 0 15,0 0-15,0 0 16,0 0-1,0 0-15,-28 0 16,29 0 0,-1 0-1,0 0 1,0 0-16,0 0 16,0 0-16,0 0 15,0 0-15,0 0 16,-28 0-16,1 0 15,27 0 1,0 0-16,0 0 16,-28 0-16,28 0 15,0 0-15,-28 0 16,1 0 0,27 0-16,-28 0 15,28 0 1,-28 0-16,28 0 15,0 0 1,0 0-16,0 0 16,1 0-16,-1 0 15,0 0-15,0 0 16,0 0-16,-28 0 16,28 0-1,0 0 1,-28 0-16,29 28 15,-1-28-15,0 0 0,-28 0 16,28 0 0,0 0-16,0 0 15,0 0-15,-28 0 16,28 0-16,1 0 16,-1 0-16,0 0 15,0 0-15,0 0 16,0 0-16,0 0 15,-28 0-15,28 0 16,0 0 0,1 0-16,-1 0 15,0 0-15,0 0 16,0 0-16,0 0 16,-28 0-1,28 0 1,0 0-16,0 0 15,0 0-15,1 0 16,-1 0 0,0 0-1,0 0 1,0 0-16,0 0 31,0 0-31,0 0 16,0 0-1,0 0-15,0 0 32,1 0-32,-1 0 31,0 0-15,0 0-1,0 0 1,0 0-1,0 0-15,0 0 16,0 0 0,0 0-1,0 0-15,1 0 16,-1 0 0,0 0-16,0 0 15,0 0-15,0 0 16,0 0-1,0 0 1,0 0-16,0 0 16,0 0-1,0 0 1,1 0 0,-1 0-16,0 0 31,0 0-31,0 0 15,0 0 1,0 0 15,0 0 16,0 0 0,0 0 62,28-28 95,-28 28-158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21-12-05T19:00:08.728"/>
    </inkml:context>
    <inkml:brush xml:id="br0">
      <inkml:brushProperty name="width" value="0.2" units="cm"/>
      <inkml:brushProperty name="height" value="0.4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5191 440 0,'-28'0'359,"0"0"-359,-27 0 16,27 28-1,0-28-15,28 27 16,-28-27-16,0 0 16,0 0-16,-28 0 15,28 28-15,0-28 16,0 28 0,-27-28-1,27 0 1,-28 28-16,0-28 15,56 28-15,-56-28 16,28 0-16,0 0 16,1 0-16,-29 0 15,28 0 1,0 0-16,0 0 0,-56 0 16,84 28-1,-56-28-15,29 0 16,-1 0-1,0 0-15,28 28 0,-28-28 16,0 0-16,0 0 16,0 0-16,0 0 15,0 0 1,0 28-16,0-28 0,0 0 16,1 0-1,27 28 1,-56-28-16,28 0 31,0 0-31,0 0 31,0 0-15,0 0 0,0 0-1,0 0 1,0 0-16,1 0 15,-1 0 1,0 0-16,0 0 31,0 0 1,0 0-17,0 0 1,0 0-16,0 0 47,0 0-47,28 28 0,-28-28 31,1 0-15,-1 0 15,0 0-31,0 0 31,0 0-15,0 0-1,0 0 17,0 0-1,0 0-31,0 0 15,0 0-15,0 0 16,1 0 0,-1 0-16,-28 0 15,28 0 1,0 0-16,0 0 16,0 0-1,0 0 1,-28 0-16,29 0 15,-1 0-15,0 0 16,0 0-16,0 0 16,0 0-1,0 0-15,0 0 16,0 0-16,0 0 16,-28 0-1,1 0 16,27 0-15,0 0-16,-28 0 16,0 0-1,28 0 1,0 0-16,0 0 16,1 0-1,-1 0-15,0 0 16,0 0-1,0 0 1,0 0-16,0 0 16,0 0-16,-28 0 15,28 0 1,1 0-16,-1 0 16,0 0-16,0 0 15,0 0 1,0 0-16,0 0 15,28-28-15,-28 28 16,0 0-16,0 0 0,0 0 16,0-28-16,1 28 15,-1 0-15,0 0 16,0 0-16,28-28 16,-56 28-16,28 0 15,0-28-15,0 28 16,0 0-1,0 0-15,1 0 16,-1 0-16,0 0 16,0 0-16,0 0 15,0 0 1,0 0-16,0 0 16,0 0-1,0 0-15,0 0 16,1 0-1,-1 0 1,0 0 0,0 0-1,0 0-15,0-28 16,-28 28 0,28 0-1,0 0-15,0 0 16,0 0-1,1 0-15,-1 0 32,0 0-32,0 0 31,0 0-31,0 0 47,0 0-32,0 0 32,0 0-31,0 0 31,28-28 390,-28 28-390,28-28-31,0 0-1,-27 0 32,-1 28-47,28-27 16,0-1 0,0 0-1,0 0 32,0 0 187,0 0-218,28 28 203,-28-28-219,27 28 15,1 0-15,-28-28 16,56 28-16,-28 0 16,0-28-1,0 28-15,-28-28 16,28 28 0,0 0-16,0 0 15,0 0 1,-1 0-1,1 0 1,0 0 0,0 0-16,0 0 0,0 0 15,0 0-15,0 0 16,0 0-16,28 0 16,-28 0-1,-1 0-15,1 0 0,0 0 16,0 0-16,0 0 15,0 0-15,28 0 16,-28 0 0,0 0-16,27 0 15,-27 0 1,0 0 0,0 0-16,28 0 15,0 0 1,-28 0-1,0 0 1,0 0-16,-1 0 16,1 0-1,0 0-15,0 0 16,0 0-16,0 0 16,0 0-1,0 0-15,0 0 16,0 0-16,0 0 15,0 0-15,-1 0 16,1 0 0,28 0-16,0 0 15,0 0 1,-28 0 0,0 0-1,0 0-15,-1 0 16,1 0-1,0 0 1,0-28-16,0 28 16,0 0-1,0 0 1,28 0-16,-28 0 16,0 0-1,-1-28 1,1 28-16,0 0 15,0 0 1,0 0-16,0 0 16,0 0-16,0 0 15,0 0 1,28 0 0,-28 0-16,-1 0 15,1-27-15,0 27 16,0 0-16,0 0 15,28 0-15,-56-28 16,56 28-16,-28 0 0,0 0 16,-1 0-16,1 0 15,0 0-15,0 0 16,28 0 0,-28 0-16,0 0 15,0 0-15,0 0 16,0 0-16,0 0 15,27 0 1,-27 0 0,0 0-16,28 0 15,-28 0 1,0 0-16,0 0 16,0 0-16,0 0 15,27 0-15,1 0 31,-28 0-31,28 0 16,-28 0 0,0 0-16,0 0 15,27 0-15,-27 0 16,0 0-16,0 0 16,0 0-1,0 0-15,0 0 0,0 0 16,0 0-16,28 0 15,-28 0 1,-1 0 0,1 0-16,28 0 15,-28 0 1,28 0-16,0 0 16,-28 0-1,0 0-15,-1 0 16,1 0-16,0 0 15,0 0 1,0 0-16,0 0 16,0 0-16,0 0 15,0 0-15,0 0 16,0 0 0,-1 0-16,29 0 31,-28 0-16,0 0 17,0 0-17,0 0 1,0 0 0,0 0-1,0 0 1,0 0-1,0 0-15,-1 0 16,1 0 0,0 0 15,0 0 47,-28 28 31,0-1 32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21-12-05T19:00:27.092"/>
    </inkml:context>
    <inkml:brush xml:id="br0">
      <inkml:brushProperty name="width" value="0.2" units="cm"/>
      <inkml:brushProperty name="height" value="0.4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108 522 0,'56'0'203,"56"0"-187,-28 0-16,-1 0 16,1 0-16,-28 0 15,28 0-15,-29 0 16,29 0-16,0-28 15,-28 28 1,28-28-16,-57 28 16,57 0-16,-56 0 15,28-28-15,0 28 16,-28-28-16,55 28 16,-27-28-16,0 28 15,28 0-15,-56 0 16,55 0-16,-27-27 15,0-1-15,28 28 16,-56-28-16,55 28 16,-55-28-16,84 0 15,-28 0-15,-28 28 16,27 0-16,1-28 16,-28 28-16,28-28 15,-29 28-15,29-28 16,0 28-16,-28-28 15,27 28-15,1-28 16,-28 28-16,28 0 16,-28 0-16,-1 0 15,1 0 1,-28 0-16,0 0 16,0 0-1,0 0 1,0 0-16,0 0 15,0-27-15,0 27 16,-1 0-16,29 0 16,0 0-1,0 0 1,-28 0-16,28 0 16,-28 0-16,-1 0 15,29 0-15,0 0 16,-28 0-1,0 0-15,0 0 16,28 0-16,-28 0 16,27 0-1,-27 0 1,0 0-16,0 0 16,0 0-16,0 0 15,0 0-15,0 0 16,0 0-1,0 0 1,0 0 31,-1 0-47,1 0 31,0 0-31,0 0 16,0 0-16,0 0 15,0 0 1,0 0 0,0 0-1,0 0 1,0 0 0,-1 0-1,-27 27-15,28-27 31,0 0-15,-28 28 47,0 0-32,0 0 16,28-28-32,-28 28 1,0 0 0,0 0-1,0 0 1,0 0-1,0 0 1,0 0 0,0-1-1,0 1 1,0 0 0,0 0 30,0 0-30,0 0 15,0 0-15,0 0-16,0 0 47,0 0-32,0 0 64,0-1-64,0 1 32,0 0-31,0 0 31,0 0-32,-28-28-15,0 28 31,28 0-31,-28-28 0,1 56 16,-1-28 0,-28-28-16,28 28 15,0 0-15,0-1 16,-28-27-16,0 0 16,56 28-16,-55-28 15,-1 28-15,28-28 16,-28 0-16,28 0 15,-56 0-15,57 0 16,-29 0-16,28 0 16,-28 0-16,0 0 15,28 0 1,0 0-16,-28 0 16,1 0-1,27 0 1,0 0-16,0 0 15,0 0-15,0-28 16,0 28-16,-28 0 16,56-28-16,-55 28 15,27-27-15,0 27 16,0 0-16,-28 0 16,28 0-16,0-28 15,-28 28-15,28-28 16,-27 28-16,-1 0 15,56-28-15,-56 28 16,28 0 0,-28 0-16,28-28 15,0 28-15,-27 0 16,55-28-16,-56 28 16,28 0-16,0 0 15,0-28-15,-28 28 16,28 0-16,0 0 15,-27 0-15,-1 0 16,0 0 0,28 0-1,0 0-15,-28 0 16,28 0-16,0 0 16,0-28-16,-27 28 15,27 0-15,0 0 16,-28 0-16,0 0 15,28 0 1,-28 0-16,29 0 16,-29 0-1,28 0 1,0 0 0,-28 0-16,28 0 31,0 0-31,0 0 15,0 0-15,1 0 16,-29 0 0,28 0-1,-28 0-15,28 0 16,0 0 0,0 0-16,0 0 15,0 0-15,0 0 16,1 0-16,-29 0 15,28 0-15,0 0 16,0 0-16,0 0 16,-28 0-16,0 0 15,29 0 1,-29 0 0,28 0-1,0 0-15,0 0 16,0 0-16,0 0 15,-28 0 1,28 0 0,0 0-16,1 0 15,-1 0 1,-28 0 0,28 28-16,0-28 15,0 0 1,0 0-1,0 0-15,0 0 16,0 0-16,1 0 16,-1 0-1,0 0 1,0 0 15,0 0 0,28 28-31,-28-28 32,0 0-1,0 0 0,0 0 250,28-28-249,0 0-17,0 0-15,0 0 32,0 0-17,0 0 16,0 1-15,-28 27 47,28-28-1,0 0-46,0 0-1,0 0 17,0 0 233,0 0-249,0 0-1,0 0 17,-28 0-17,28 0 110,0 1-109,28 27 15,-28-28-15,28 28-16,0-28 15,28 0 1,0 0-16,28 0 16,-1-28-16,-55 56 15,56-28-15,-28 28 16,-56-28 0,28 28-16,0 0 15,-28-28-15,27 28 16,1 0-1,0 0-15,0 0 16,0 0 0,0 0-16,0 0 15,0 0 1,0 0-16,0 0 16,0 0-1,0 0 1,-1 0-1,1 0 1,0 0 0,-28 28-1,28-28 1,0 0-16,0 0 16,0 28-1,0 0 1,0-28-1,0 0 1,0 0-16,-1 0 16,-27 28-1,28-28-15,0 0 16,0 0 0,0 0-16,0 0 15,0 0-15,0 0 16,0 0-16,28 0 15,27 0-15,-27 0 16,28 0-16,-28 0 16,27 0-16,1 0 15,-28 0 1,56 28-16,-29-28 0,29 0 16,-28 0-1,-28 0-15,-1 0 16,-27 0-16,28 0 15,0 0 1,-28 0-16,0 0 16,0 0-1,0-28-15,0 28 16,-1 0-16,29 0 16,0 0-16,0 0 15,28 0-15,-56 0 16,55 0-16,-55 0 15,28 0-15,-28 0 16,28 0-16,-28 0 16,28 0-16,-29 0 15,29 0-15,28 0 16,-28 0-16,0 0 16,-1 0-16,1 0 15,0 0-15,0 0 16,28 28-16,-56-28 15,27 28-15,1-28 16,0 0 0,-28 0-16,0 0 15,0 0-15,0 0 16,0 0-16,0 28 16,27-28-1,-27 0 1,0 28-16,0-28 15,0 0-15,0 0 16,0 0 0,0 0-1,0 0 17,0 0-17,-28 28 110,0 0-47,0-1-46,0 1-17,-28-28 1,0 28-1,0 0 1,0-28 0,28 28-1,-28-28 1,28 28-16,0 0 125,0 0-109,0 0-1,28 0 1,-28 0-1,28-1 1,-28 1 15,0 0-15,28-28 31,-84 0 218,28-28-249,-56 0-16,28 1 16,1 27-1,27 0 1,0 0-16,0-28 16,0 28-16,0 0 15,28-28-15,-56 28 16,28 0-1,0-28-15,1 28 16,-1 0-16,0 0 16,0-28-16,0 28 15,-28 0 1,28 0-16,0 0 16,-28 0-16,28 0 15,1 0-15,-1 0 16,-28 0-1,28 0-15,-28 0 16,28 0-16,-28 0 16,28 0-1,1 0 1,-1 0-16,0 0 16,0 0-16,0 0 15,0 0-15,0 0 16,0 0-1,0 0-15,0 0 16,0 0-16,0 0 16,1 0-16,-1 0 15,-28 0-15,28 0 16,0 0-16,-28 0 16,28 0-1,-28 0-15,29 0 16,-1 0-16,-28 0 15,0 0 1,28 0-16,0 0 16,0 0-16,-28 0 15,29 0 1,-1 0-16,-28 0 0,28 0 16,0 0-1,0 0-15,-28 0 16,28 0-1,0 0 1,0 0-16,1 0 16,-1 0-16,0 0 15,28 28-15,-28-28 16,0 0 0,0 0-1,0 0 16,0 28-31,0-28 16,0 28 0,0-28-1,1 0 1,-1 0-16,0 0 47,0 0-32,0 28 1,0-28-16,0 27 16,0-27-16,0 0 15,28 28 1,-56-28-16,29 0 16,-1 0-16,0 28 15,0-28 1,0 0-16,0 0 15,0 0-15,28 28 16,-56-28-16,28 0 16,-28 0-1,29 0 1,-1 0 0,0 0 15,0 0-16,0 0-15,28 28 16,-28-28 0,0 0-16,0 0 15,0 0 1,0 28 0,0-28-1,1 0 32,-1 0-31,0 0-1,0 0 1,0 28 0,0-28-1,0 0 1,0 28-16,0-28 15,-28 0 1,28 0 0,1 0-16,-1 0 15,0 0-15,0 0 16,-28 0 0,28 0-1,0 0-15,0 0 16,0 0-1,0 0 1,1 0 0,27 28-1,-28-28 1,0 0-16,0 0 31,0 0-31,0 0 16,0 0-1,0 0-15,0 0 32,0 0-32,0 0 31,1 0 0,27 28 16,-28-28 62,0 0-93,0 0 0,56 0 109,0 0-110,0 0 17,-1 0-32,29 0 15,28 0-15,28 0 16,-29 0-16,1 0 15,28 0-15,-56 0 16,27 0-16,29 0 16,-56 0-16,55 0 15,-27 0-15,28 0 16,-28 0-16,-1 0 16,29 0-16,-56 0 15,28 0-15,-1 0 16,1-28-16,0 28 15,-28 0-15,27-28 16,-55 28-16,28 0 16,-28-28-16,0 28 31,0 0-31,0 0 16,0 0-1,-1 0-15,1 0 16,0 0-1,0 0 1,0 0 0,0 0-1,0 0 1,0 0 0,0 0-1,0 0 1,0 0-16,0 0 31,-1 0-15,1 0-1,28 0 1,-28 0 0,0 0-16,0 0 15,28 0-15,-28 0 16,0 0-1,27 0-15,-27 0 16,0 0 0,28 0-16,0 0 15,-28 0 1,28 0 0,-29 0-1,1 0-15,0 0 16,0 0-16,0 0 15,0 0-15,0 0 16,0 0-16,0 0 16,0 0-1,0 0-15,0 0 32,27 0-32,-27 0 15,0 0 1,0 0-16,0 0 15,-28-28 1,28 28-16,0 0 16,0-28-1,0 28-15,0 0 16,-1 0 0,1 0-16,0 0 31,0 0-16,0 0 32,0 0-47,-28-28 32,28 28-32,0 0 31,-56 0 78,-28 0-109,-28 0 16,29 0-16,-57 0 15,28 28-15,-27-28 16,27 0-16,0 28 16,28-28-16,0 0 15,-27 0-15,-1 0 16,28 0-16,-28 28 16,29-28-1,-1 28-15,-28-28 16,28 0-16,0 0 15,28 0-15,-27 28 16,27-28-16,-28 28 16,28-28-16,0 0 15,-28 0-15,28 0 16,0 0-16,0 0 16,-27 0-16,27 0 15,0 0-15,0 0 16,0 0-16,0 0 15,0 0-15,0 0 16,0 0-16,-27 0 16,27 0-16,0 0 15,-28 0-15,0 0 16,28 0 0,0 0-16,0 0 15,0 0 1,1 0-16,-1 0 31,0 0-15,84 0 77,83-28-77,84-56-16,84 56 16,56-56-16,0 29 15,56 27-15,-140-56 16,-140 84-16,-55-28 16,-28 0-16,0 28 15,-28 0-15,0 0 16,0 0-16,0 0 15,-1 0-15,1 0 47,-83 0 110,27 0-157,-56 0 15,28 0-15,-84 0 16,-55 28-16,56 0 15,-1-28-15,28 28 16,1 0-16,55-28 16,-28 0-16,56 28 15,-56-28-15,29 28 16,27-28-16,-28 27 16,28-27-1,0 0 1,0 0-1,112 0 95,0 0-95,27 0-15,1 0 16,0 0-16,27-27 16,-55 27-16,-28-28 15,27 28-15,-27 0 16,-28 0 0,-28 28 140,-28-28-156,-55 27 15,55 1 1,-56-28-16,0 28 16,0 28-1,1-56-15,27 0 16,0 28-16,0 0 16,28-28-16,0 0 15,0 0 1,56 0 78,0 0-79,0 0 1,0 0-16,28 0 15,-28 0 17,0 0-32,-28 28 93,0 0-46,-28-28-15,0 0-17,-28 0-15,0 28 16,-27-28-16,27 28 15,0-28-15,0 28 16,28-28 0,0 0-16,0 0 15,0 0 17,28-28 61,28 28-77,0 0 0,0 0-16,-28-28 15,28 28-15,0-28 16,0 28-1,0 0-15,0-28 16,-56 28 78,0 0-79,0 0 1,0 0-16,-56 0 16,29 0-16,27 0 15,-28 0-15,28 0 16,0 0 0,0 0-1,0 0 1,56-28 93,0 28-109,84 0 16,27-84-16,-27 56 15,-1 28-15,-27-28 16,-28 28-16,0-28 16,0 1-16,-28-1 15,27 28 1,1-28-16,0 28 16,-28 0-1,0-28-15,0 28 16,0 0 15,0 0-15,-56 0 109,0 0-110,0 0 1,0 0-16,-56 0 16,56 28-16,-55-28 15,-1 0-15,56 0 16,-28 28-16,28-28 15,0 0 1,0 0-16,0 0 31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21-12-05T19:00:41.706"/>
    </inkml:context>
    <inkml:brush xml:id="br0">
      <inkml:brushProperty name="width" value="0.2" units="cm"/>
      <inkml:brushProperty name="height" value="0.4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6 0,'55'0'282,"-27"0"-267,0 0-15,0 0 16,28 0-16,-28 0 15,0 0 1,0 0-16,0 0 31,0 0-31,-1 0 16,1 0 0,0 0-1,0 0 1,0 0-1,0 0-15,28 0 16,-28 0 0,0 0-1,0 0-15,0 0 16,-1 0-16,29 0 16,-28 0-1,28 0 1,-28 28-1,0-28 1,0 0-16,0 0 16,0 0-16,-1 0 15,29 0-15,-28 0 16,0 0-16,0 0 16,0 0-16,0 0 15,0 0-15,28 28 16,-1 0-1,1-28 1,-28 0-16,0 0 16,0 0-1,0 27-15,0-27 16,28 0 0,-28 0-16,-1 0 15,1 0 1,0 0-1,0 0 1,0 0 15,0 0-15,0 0 0,0 0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21-12-05T18:44:40.609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31 0,'28'0'281,"28"28"-281,28-28 15,-56 0-15,28 28 16,-28-28-16,0 0 16,-1 0-1,29 0 1,-28 0 15,0 0-31,0 0 16,0 0-1,0 0 1,0 0 0,0 0-16,27 0 15,-27 0 1,0 0 0,0 0-16,0 0 15,0 0 1,0 0-16,0 0 15,0 0-15,0 0 16,0-28 0,27 28-16,-27 0 15,0 0 1,0-28-16,0 28 16,0 0-16,0 0 15,0 0-15,0 0 16,0 0-1,0 0-15,-1 0 16,1 0-16,0 0 16,0 0-16,0 0 15,0 0 1,0 0-16,0 0 16,0 0-16,0 0 15,0 0-15,27 0 16,-27 0-1,0 0 1,0 0-16,0 0 16,0 0-16,28 0 31,-28 0-15,0 0-1,0 0-15,-1 0 16,1 0-1,0 0 1,0 0 0,0 0-1,0 0 1,0 0 15,0 0 0,0 0-15,0 0 15,0 0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21-12-05T18:45:40.740"/>
    </inkml:context>
    <inkml:brush xml:id="br0">
      <inkml:brushProperty name="width" value="0.2" units="cm"/>
      <inkml:brushProperty name="height" value="0.4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0 232 0,'28'0'250,"84"0"-250,-56-28 16,-1 28-16,-27 0 16,56 0-16,0 0 15,-56-28-15,28 28 16,-28 0-16,55 0 16,-55-28-16,28 28 15,-28 0 1,0 0-16,0 0 15,28 0 1,-1-28-16,-27 28 16,28 0-16,-28 0 15,28 0-15,0 0 16,-1 0-16,-27 0 16,28 0-16,-28 0 15,56 0-15,-28 0 16,-28-28-16,27 28 15,-27 0-15,28 0 16,-28 0-16,0 0 16,28 0-16,-28 0 15,28-28-15,-29 28 16,29 0-16,-28 0 16,28-28-16,-28 28 15,28 0-15,0 0 16,-1 0-16,1-28 15,-28 28-15,28 0 16,-28 0-16,28 0 16,0 0-1,-1 0-15,29 0 16,-56 0-16,56 0 16,-56 0-16,27 0 15,-27 0-15,28 28 16,0-28-16,-28 0 15,28 28-15,28-28 16,-29 28 0,-27-28-1,28 0-15,-28 0 16,28 0 0,-28 0-1,0 0-15,0 0 16,27 0-16,-27 0 15,0 0-15,28 28 16,-28-28-16,0 0 16,0 28-16,28-28 15,-29 0-15,1 0 16,28 28-16,0-28 16,-28 0-1,0 0-15,0 0 16,0 0-1,0 0-15,0 0 16,-1 0 0,1 0-16,0 0 15,0 0-15,28 0 16,-28 0-16,0 0 16,0 0-16,0 0 15,0 0-15,-1 0 16,1 0-16,0 0 15,28 0 1,-28 0-16,0 0 16,0 0-1,0 0-15,0 0 16,28 0 0,-29 0-16,29 0 15,-28 0 1,0 0-1,-28-28-15,28 28 16,0 0-16,0 0 16,0 0 31,0 0-32,0 0 1,-1 0-1,1 0 17,0 0-1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21-12-05T18:45:43.955"/>
    </inkml:context>
    <inkml:brush xml:id="br0">
      <inkml:brushProperty name="width" value="0.2" units="cm"/>
      <inkml:brushProperty name="height" value="0.4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0 142 0,'56'0'157,"83"0"-142,-55 0-15,0 0 16,0 0-16,-57 0 16,29 0-16,-28 0 15,0 0-15,0 0 16,28 0-1,-28 0 1,28-28 0,27 28-1,-55 0-15,56-28 16,0 28-16,27 0 16,29 0-16,55-28 15,-111 28-15,28 0 16,-29 0-16,29 0 15,-28-28-15,-56 28 16,0 0-16,0 0 16,27 0-16,1 0 15,-28 0 1,0 0-16,28 0 16,-28 0-16,55 0 15,-27 0 1,56 0-16,-56 0 0,28 0 15,55 0 1,-83 0-16,56 0 0,-29 0 16,1 0-1,0 0-15,-28 0 16,55 0-16,-55 0 16,28 0-16,0 0 15,-29 28-15,29-28 16,-28 28-16,28-28 15,-56 0-15,-28 28 16,27-28-16,1 0 16,0 0 31,0 0-32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21-12-05T18:46:00.122"/>
    </inkml:context>
    <inkml:brush xml:id="br0">
      <inkml:brushProperty name="width" value="0.2" units="cm"/>
      <inkml:brushProperty name="height" value="0.4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2652 196 0,'-56'0'312,"-28"0"-312,0 0 16,1 0-16,-1 0 16,28 0-16,0 0 15,-27 0-15,55-27 16,-56 27-16,28 0 15,0 0 1,28 0-16,0 0 16,0 0-1,1 0 1,-1 0-16,0 0 16,0 0-1,0 0-15,0 0 16,0 0-16,-28 0 15,28 0 1,0 0 0,28-28-16,-27 28 15,-29 0-15,28 0 16,0 0 0,0 0-16,0 0 15,-28 0 1,28 0-16,0 0 15,1 0 1,-1 0-16,0-28 16,0 28-16,0 0 15,0 0-15,-28 0 16,28-28 0,0 28-1,0 0-15,0-28 16,1 28-16,-1 0 15,0 0 1,0 0 0,0 0-16,0 0 15,0 0-15,0 0 16,0 0-16,-28 0 16,29 0-16,-1 0 15,-28 0 1,28 0-16,28-28 15,-28 28 1,0 0-16,0 0 16,0 0-1,0 0 1,0 0 0,0 0-1,1 0 1,-1 0 15,0-28-15,0 28 31,0 0-32,0 0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21-12-05T18:51:55.453"/>
    </inkml:context>
    <inkml:brush xml:id="br0">
      <inkml:brushProperty name="width" value="0.2" units="cm"/>
      <inkml:brushProperty name="height" value="0.4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0 0,'112'0'297,"-56"0"-297,0 0 16,-29 0-16,29 0 15,-28 0 1,0 0 0,0 0-16,0 0 31,0 0-15,0 0-1,0 0 1,0 0-1,-1 0-15,1 0 16,0 0 0,0 0-16,0 0 15,0 0-15,28 0 16,-28 0 0,0 0-1,0 0-15,0 0 16,-1 0-16,29 0 15,-28 0 1,28 0 0,-28 0-16,0 0 15,0 0-15,0 0 16,0 0-16,-1 0 16,1 0-16,0 0 15,0 0-15,0 0 16,0 0-1,0 0-15,0 0 16,0 0 0,28 0-16,-28 0 15,27 0 1,-27 0 0,0 0-16,0 0 15,28 0-15,-28 0 16,0 0-16,28 0 15,-29 0 1,1 0-16,0 0 16,0 0-16,0 0 15,0 0 1,0 0 0,0 0 15,0 0-16,0 0 17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21-12-05T18:59:43.003"/>
    </inkml:context>
    <inkml:brush xml:id="br0">
      <inkml:brushProperty name="width" value="0.2" units="cm"/>
      <inkml:brushProperty name="height" value="0.4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0 170 0,'55'0'484,"57"0"-468,-28 0-16,28 0 16,-57 0-16,29 0 15,-28 0-15,28 28 16,-29-28-16,-27 0 16,56 0-16,-28 0 15,-28 0 1,0 0-16,28 0 15,-1 0-15,1 0 16,-28 0-16,28 0 16,0 0-1,-28 0-15,55 0 16,-55 0 0,56 0-16,-56 0 15,28 0-15,-28 0 16,28 0-16,-29 0 15,29 0-15,-28 0 16,28 0 0,-28 0-1,0 0 1,0 0-16,0 0 16,0 0-16,-28-28 15,28 28-15,27-28 16,-27 28-1,0 0-15,0 0 16,28-28-16,0 0 16,-28 28-1,0-27-15,27 27 16,-27 0-16,0 0 16,0 0-16,28 0 15,-56-28-15,56 28 16,0 0-16,-1-28 15,1 28-15,-28 0 16,28 0-16,0 0 16,-28 0-1,0 0-15,0 0 16,-1 0-16,1 0 16,0 0-16,0 0 15,0 0 1,0 0-1,0 0 17,0 0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21-12-05T18:59:47.060"/>
    </inkml:context>
    <inkml:brush xml:id="br0">
      <inkml:brushProperty name="width" value="0.2" units="cm"/>
      <inkml:brushProperty name="height" value="0.4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3070 132 0,'-56'0'312,"0"0"-296,28 0-16,0 0 16,-27 0-16,27 0 15,-28 0-15,28 0 16,-28 0-16,28 0 15,-28 0-15,28 0 16,1 0 0,-1 0-1,-28 0-15,28 0 32,0 0-32,0 0 15,0 0-15,0 0 16,0 0-16,0-28 15,1 28 1,-29 0-16,28 0 16,0 0-1,0 0-15,0 0 16,0 0 0,0 0-16,0 0 15,0 0 1,1 0-1,-1 0 1,0 0-16,0-28 16,0 28-1,0 0 17,0 0-32,-28 0 15,28 0 1,0 0-1,0 0-15,1 0 16,-1 0-16,-28 0 16,28 0-16,0 0 15,-28 0-15,28 0 16,0 0-16,-27 0 16,-29 0-16,28-27 15,0 27-15,0 0 16,1 0-16,-29 0 15,56 0-15,-56 0 16,56-28-16,-28 28 16,28 0-16,-27 0 15,27 0-15,-28 0 16,0 0-16,28 0 16,-56 0-16,57 0 15,-29 0-15,28 0 16,-28 0-16,28 0 15,0 28-15,-56 27 16,56-27-16,1-28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21-12-05T19:00:02.108"/>
    </inkml:context>
    <inkml:brush xml:id="br0">
      <inkml:brushProperty name="width" value="0.2" units="cm"/>
      <inkml:brushProperty name="height" value="0.4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0 350 0,'28'0'234,"55"-28"-234,1 28 16,-56 0-16,56-28 16,-56 28-16,55-28 15,-27 0-15,-28 28 16,56-28-16,-56 1 15,28 27-15,-29 0 16,57 0-16,-28-28 16,-28 28-1,28-28-15,-28 28 0,0 0 16,27-28 0,-27 28-16,28 0 15,-56-28-15,56 28 0,0 0 16,0 0-1,-1 0-15,-27 0 16,0 0-16,0 0 16,28-28-16,-28 28 15,0 0-15,0 0 16,0 0 0,0 0-16,-1 0 15,1 0 1,0 0-16,0 0 15,0 0-15,28 0 16,-28 0 0,0 0-1,0 0-15,0 0 16,-1 0-16,29 0 16,-28 0-1,0 0 1,0 0-16,0 0 15,0 0-15,0 0 16,0 0 0,0 0-1,-1 0 1,1 0 0,0 0-16,0 0 15,0 0 1,0 0-1,0 0 1,0 0-16,0 0 31,0 0-15,0 0 15,0 28-31,-28 0 16,27-28-1,1 0 1,0 0 15,0 0-15,0 0 0,-28 28-1,28-28-15,0 28 31,0-28-31,0 0 16,-28 28 0,28-28-16,0 0 15,-28 27-15,27-27 16,1 0-16,0 0 31,0 0-15,0 0 31,0 0-32,0 0 1,0 0 0,0 0-1,0 0 1,0 0-1,0 0-15,-1 0 16,1 0 15,0 0-15,0 0 31,0 0-47,0 0 47,0 0-32,0 0 32,0 0 31,-28-27-78,28 27 32,0 0-17,-28-28 1,27 28-1,1 0 17,0 0-17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025D7BA-BB1C-43AD-A7A5-9EFFA2DDC7EE}" type="datetimeFigureOut">
              <a:rPr lang="ar-AE" smtClean="0"/>
              <a:pPr/>
              <a:t>01/05/1443</a:t>
            </a:fld>
            <a:endParaRPr lang="ar-AE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512763" y="685800"/>
            <a:ext cx="58324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AE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03F10ED-F05B-47E2-A094-AD1B81D672DC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186944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F10ED-F05B-47E2-A094-AD1B81D672DC}" type="slidenum">
              <a:rPr lang="ar-AE" smtClean="0"/>
              <a:pPr/>
              <a:t>1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0369988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F10ED-F05B-47E2-A094-AD1B81D672DC}" type="slidenum">
              <a:rPr lang="ar-AE" smtClean="0"/>
              <a:pPr/>
              <a:t>12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1961254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F10ED-F05B-47E2-A094-AD1B81D672DC}" type="slidenum">
              <a:rPr lang="ar-AE" smtClean="0"/>
              <a:pPr/>
              <a:t>13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0665918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F10ED-F05B-47E2-A094-AD1B81D672DC}" type="slidenum">
              <a:rPr lang="ar-AE" smtClean="0"/>
              <a:pPr/>
              <a:t>14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6567120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F10ED-F05B-47E2-A094-AD1B81D672DC}" type="slidenum">
              <a:rPr lang="ar-AE" smtClean="0"/>
              <a:pPr/>
              <a:t>15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656712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F10ED-F05B-47E2-A094-AD1B81D672DC}" type="slidenum">
              <a:rPr lang="ar-AE" smtClean="0"/>
              <a:pPr/>
              <a:t>2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4325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F10ED-F05B-47E2-A094-AD1B81D672DC}" type="slidenum">
              <a:rPr lang="ar-AE" smtClean="0"/>
              <a:pPr/>
              <a:t>3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610805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F10ED-F05B-47E2-A094-AD1B81D672DC}" type="slidenum">
              <a:rPr lang="ar-AE" smtClean="0"/>
              <a:pPr/>
              <a:t>6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36751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F10ED-F05B-47E2-A094-AD1B81D672DC}" type="slidenum">
              <a:rPr lang="ar-AE" smtClean="0"/>
              <a:pPr/>
              <a:t>7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1481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F10ED-F05B-47E2-A094-AD1B81D672DC}" type="slidenum">
              <a:rPr lang="ar-AE" smtClean="0"/>
              <a:pPr/>
              <a:t>8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8921098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F10ED-F05B-47E2-A094-AD1B81D672DC}" type="slidenum">
              <a:rPr lang="ar-AE" smtClean="0"/>
              <a:pPr/>
              <a:t>9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8066166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F10ED-F05B-47E2-A094-AD1B81D672DC}" type="slidenum">
              <a:rPr lang="ar-AE" smtClean="0"/>
              <a:pPr/>
              <a:t>10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639887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F10ED-F05B-47E2-A094-AD1B81D672DC}" type="slidenum">
              <a:rPr lang="ar-AE" smtClean="0"/>
              <a:pPr/>
              <a:t>11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698060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29139" y="1775356"/>
            <a:ext cx="8263573" cy="1225021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58278" y="3238500"/>
            <a:ext cx="6805295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01/05/1443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01/05/1443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048341" y="228866"/>
            <a:ext cx="2187416" cy="4876271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86092" y="228866"/>
            <a:ext cx="6400218" cy="4876271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01/05/1443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01/05/1443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67959" y="3672418"/>
            <a:ext cx="8263573" cy="1135063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67959" y="2422261"/>
            <a:ext cx="8263573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01/05/1443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86093" y="1333500"/>
            <a:ext cx="4293817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941940" y="1333500"/>
            <a:ext cx="4293817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01/05/1443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86093" y="1279262"/>
            <a:ext cx="429550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86093" y="1812396"/>
            <a:ext cx="429550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938566" y="1279262"/>
            <a:ext cx="4297193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938566" y="1812396"/>
            <a:ext cx="4297193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01/05/1443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01/05/1443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01/05/1443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86094" y="227543"/>
            <a:ext cx="3198422" cy="968375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00973" y="227542"/>
            <a:ext cx="5434784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86094" y="1195918"/>
            <a:ext cx="3198422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01/05/1443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05551" y="4000500"/>
            <a:ext cx="5833110" cy="472282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905551" y="510646"/>
            <a:ext cx="583311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905551" y="4472782"/>
            <a:ext cx="583311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01/05/1443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86093" y="228865"/>
            <a:ext cx="8749665" cy="9525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86093" y="1333500"/>
            <a:ext cx="8749665" cy="377163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967326" y="5296960"/>
            <a:ext cx="2268432" cy="304271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01/05/1443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321632" y="5296960"/>
            <a:ext cx="3078586" cy="304271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86092" y="5296960"/>
            <a:ext cx="2268432" cy="304271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جمة مكونة من 7 نقاط 2"/>
          <p:cNvSpPr/>
          <p:nvPr/>
        </p:nvSpPr>
        <p:spPr>
          <a:xfrm>
            <a:off x="1260524" y="1921396"/>
            <a:ext cx="7444377" cy="1728192"/>
          </a:xfrm>
          <a:prstGeom prst="star7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600" b="1" dirty="0">
                <a:solidFill>
                  <a:srgbClr val="002060"/>
                </a:solidFill>
              </a:rPr>
              <a:t>المَفْعولُ مَعَهُ   </a:t>
            </a:r>
            <a:endParaRPr lang="ar-AE" sz="6600" b="1" dirty="0">
              <a:solidFill>
                <a:srgbClr val="002060"/>
              </a:solidFill>
            </a:endParaRPr>
          </a:p>
        </p:txBody>
      </p:sp>
      <p:sp>
        <p:nvSpPr>
          <p:cNvPr id="4" name="شكل بيضاوي 3"/>
          <p:cNvSpPr/>
          <p:nvPr/>
        </p:nvSpPr>
        <p:spPr>
          <a:xfrm>
            <a:off x="2916709" y="121196"/>
            <a:ext cx="4248472" cy="136815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000" b="1" dirty="0">
                <a:solidFill>
                  <a:schemeClr val="bg2">
                    <a:lumMod val="10000"/>
                  </a:schemeClr>
                </a:solidFill>
              </a:rPr>
              <a:t>القَواعِدُ</a:t>
            </a:r>
            <a:r>
              <a:rPr lang="ar-SA" dirty="0"/>
              <a:t> </a:t>
            </a:r>
            <a:endParaRPr lang="ar-AE" dirty="0"/>
          </a:p>
        </p:txBody>
      </p:sp>
    </p:spTree>
    <p:extLst>
      <p:ext uri="{BB962C8B-B14F-4D97-AF65-F5344CB8AC3E}">
        <p14:creationId xmlns:p14="http://schemas.microsoft.com/office/powerpoint/2010/main" val="139291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وسيلة شرح مع سهم إلى الأسفل 1"/>
          <p:cNvSpPr/>
          <p:nvPr/>
        </p:nvSpPr>
        <p:spPr>
          <a:xfrm>
            <a:off x="252413" y="265212"/>
            <a:ext cx="9145016" cy="1728192"/>
          </a:xfrm>
          <a:prstGeom prst="down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b="1" dirty="0">
                <a:solidFill>
                  <a:srgbClr val="C00000"/>
                </a:solidFill>
              </a:rPr>
              <a:t>وَكلُّ اسم يأتي  بعدَ واو بِمعنى ( مع)</a:t>
            </a:r>
            <a:endParaRPr lang="ar-AE" sz="4800" b="1" dirty="0">
              <a:solidFill>
                <a:srgbClr val="C00000"/>
              </a:solidFill>
            </a:endParaRPr>
          </a:p>
        </p:txBody>
      </p:sp>
      <p:sp>
        <p:nvSpPr>
          <p:cNvPr id="3" name="وسيلة شرح على شكل سحابة 2"/>
          <p:cNvSpPr/>
          <p:nvPr/>
        </p:nvSpPr>
        <p:spPr>
          <a:xfrm>
            <a:off x="4140845" y="1993404"/>
            <a:ext cx="5400215" cy="1152128"/>
          </a:xfrm>
          <a:prstGeom prst="cloud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chemeClr val="bg2">
                    <a:lumMod val="10000"/>
                  </a:schemeClr>
                </a:solidFill>
              </a:rPr>
              <a:t>يدلُّ على المصاحبة أو المعيّة</a:t>
            </a:r>
            <a:endParaRPr lang="ar-AE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انفجار 1 3"/>
          <p:cNvSpPr/>
          <p:nvPr/>
        </p:nvSpPr>
        <p:spPr>
          <a:xfrm>
            <a:off x="252413" y="1993404"/>
            <a:ext cx="3888432" cy="1368152"/>
          </a:xfrm>
          <a:prstGeom prst="irregularSeal1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chemeClr val="accent3">
                    <a:lumMod val="50000"/>
                  </a:schemeClr>
                </a:solidFill>
              </a:rPr>
              <a:t>مسبوقاً بجملة </a:t>
            </a:r>
            <a:endParaRPr lang="ar-AE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مخطط انسيابي: عرض 4"/>
          <p:cNvSpPr/>
          <p:nvPr/>
        </p:nvSpPr>
        <p:spPr>
          <a:xfrm>
            <a:off x="6840952" y="3649588"/>
            <a:ext cx="2556477" cy="1368152"/>
          </a:xfrm>
          <a:prstGeom prst="flowChartDisplay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يُسمّى</a:t>
            </a:r>
            <a:r>
              <a:rPr lang="ar-SA" dirty="0"/>
              <a:t> </a:t>
            </a:r>
            <a:endParaRPr lang="ar-AE" dirty="0"/>
          </a:p>
        </p:txBody>
      </p:sp>
      <p:sp>
        <p:nvSpPr>
          <p:cNvPr id="6" name="مضلع عشري 5"/>
          <p:cNvSpPr/>
          <p:nvPr/>
        </p:nvSpPr>
        <p:spPr>
          <a:xfrm>
            <a:off x="1476549" y="3793604"/>
            <a:ext cx="4680520" cy="1224136"/>
          </a:xfrm>
          <a:prstGeom prst="decago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b="1" dirty="0">
                <a:solidFill>
                  <a:srgbClr val="C00000"/>
                </a:solidFill>
              </a:rPr>
              <a:t>مَفْعولاً مَعَهُ</a:t>
            </a:r>
            <a:endParaRPr lang="ar-AE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533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خطط انسيابي: عرض 2"/>
          <p:cNvSpPr/>
          <p:nvPr/>
        </p:nvSpPr>
        <p:spPr>
          <a:xfrm>
            <a:off x="3924821" y="1345332"/>
            <a:ext cx="5653364" cy="1008112"/>
          </a:xfrm>
          <a:prstGeom prst="flowChartDisplay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الاسم المنصوب  ( شروقَ)</a:t>
            </a:r>
            <a:endParaRPr lang="ar-AE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مخطط انسيابي: بيانات مخزّنة 4"/>
          <p:cNvSpPr/>
          <p:nvPr/>
        </p:nvSpPr>
        <p:spPr>
          <a:xfrm>
            <a:off x="1656569" y="2647764"/>
            <a:ext cx="5400600" cy="792088"/>
          </a:xfrm>
          <a:prstGeom prst="flowChartOnlineStorag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solidFill>
                  <a:schemeClr val="bg2">
                    <a:lumMod val="10000"/>
                  </a:schemeClr>
                </a:solidFill>
              </a:rPr>
              <a:t>الّتي تُفيدُ التّزامن ( المصاحبة) </a:t>
            </a:r>
            <a:endParaRPr lang="ar-AE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دبوس زينة 5"/>
          <p:cNvSpPr/>
          <p:nvPr/>
        </p:nvSpPr>
        <p:spPr>
          <a:xfrm>
            <a:off x="180405" y="1561356"/>
            <a:ext cx="3510022" cy="792088"/>
          </a:xfrm>
          <a:prstGeom prst="plaqu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solidFill>
                  <a:schemeClr val="accent2">
                    <a:lumMod val="50000"/>
                  </a:schemeClr>
                </a:solidFill>
              </a:rPr>
              <a:t>جاءَ بعد واو المعيّة </a:t>
            </a:r>
            <a:endParaRPr lang="ar-AE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تمرير أفقي 6"/>
          <p:cNvSpPr/>
          <p:nvPr/>
        </p:nvSpPr>
        <p:spPr>
          <a:xfrm>
            <a:off x="4555259" y="3577580"/>
            <a:ext cx="4680520" cy="936104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rgbClr val="002060"/>
                </a:solidFill>
              </a:rPr>
              <a:t>ولا تفيد المشاركة .</a:t>
            </a:r>
            <a:endParaRPr lang="ar-AE" sz="2800" b="1" dirty="0">
              <a:solidFill>
                <a:srgbClr val="002060"/>
              </a:solidFill>
            </a:endParaRPr>
          </a:p>
        </p:txBody>
      </p:sp>
      <p:sp>
        <p:nvSpPr>
          <p:cNvPr id="10" name="مضلع اثنا عشري 9"/>
          <p:cNvSpPr/>
          <p:nvPr/>
        </p:nvSpPr>
        <p:spPr>
          <a:xfrm>
            <a:off x="289153" y="4513684"/>
            <a:ext cx="4067716" cy="576064"/>
          </a:xfrm>
          <a:prstGeom prst="dodecag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solidFill>
                  <a:schemeClr val="accent4">
                    <a:lumMod val="50000"/>
                  </a:schemeClr>
                </a:solidFill>
              </a:rPr>
              <a:t>لِذا امْتَنَعَ العطفُ </a:t>
            </a:r>
            <a:endParaRPr lang="ar-AE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2" name="مخطط انسيابي: شريط مثقب 11"/>
          <p:cNvSpPr/>
          <p:nvPr/>
        </p:nvSpPr>
        <p:spPr>
          <a:xfrm>
            <a:off x="388737" y="337220"/>
            <a:ext cx="9217024" cy="792088"/>
          </a:xfrm>
          <a:prstGeom prst="flowChartPunchedTap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chemeClr val="accent2">
                    <a:lumMod val="50000"/>
                  </a:schemeClr>
                </a:solidFill>
              </a:rPr>
              <a:t>3- هَبَطتِ الطّائِرةُ </a:t>
            </a:r>
            <a:r>
              <a:rPr lang="ar-SA" sz="32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وَشُروقَ</a:t>
            </a:r>
            <a:r>
              <a:rPr lang="ar-SA" sz="3200" b="1" dirty="0">
                <a:solidFill>
                  <a:schemeClr val="accent2">
                    <a:lumMod val="50000"/>
                  </a:schemeClr>
                </a:solidFill>
              </a:rPr>
              <a:t> الشّمْسِ.</a:t>
            </a:r>
            <a:endParaRPr lang="ar-AE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667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0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خطط انسيابي: عرض 2"/>
          <p:cNvSpPr/>
          <p:nvPr/>
        </p:nvSpPr>
        <p:spPr>
          <a:xfrm>
            <a:off x="3849659" y="1633364"/>
            <a:ext cx="5653364" cy="1008112"/>
          </a:xfrm>
          <a:prstGeom prst="flowChartDisplay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وَرَدَت كَلِمَةُ  ( هُتاف)</a:t>
            </a:r>
            <a:endParaRPr lang="ar-AE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انفجار 1 3"/>
          <p:cNvSpPr/>
          <p:nvPr/>
        </p:nvSpPr>
        <p:spPr>
          <a:xfrm>
            <a:off x="823012" y="1520299"/>
            <a:ext cx="2952328" cy="1080120"/>
          </a:xfrm>
          <a:prstGeom prst="irregularSeal1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solidFill>
                  <a:srgbClr val="FF0000"/>
                </a:solidFill>
              </a:rPr>
              <a:t>منصوبة </a:t>
            </a:r>
            <a:endParaRPr lang="ar-AE" sz="3600" b="1" dirty="0">
              <a:solidFill>
                <a:srgbClr val="FF0000"/>
              </a:solidFill>
            </a:endParaRPr>
          </a:p>
        </p:txBody>
      </p:sp>
      <p:sp>
        <p:nvSpPr>
          <p:cNvPr id="5" name="مخطط انسيابي: بيانات مخزّنة 4"/>
          <p:cNvSpPr/>
          <p:nvPr/>
        </p:nvSpPr>
        <p:spPr>
          <a:xfrm>
            <a:off x="3924821" y="2887917"/>
            <a:ext cx="5400600" cy="792088"/>
          </a:xfrm>
          <a:prstGeom prst="flowChartOnlineStorag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solidFill>
                  <a:schemeClr val="bg2">
                    <a:lumMod val="10000"/>
                  </a:schemeClr>
                </a:solidFill>
              </a:rPr>
              <a:t>بعد واو المعيّة </a:t>
            </a:r>
            <a:endParaRPr lang="ar-AE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دبوس زينة 5"/>
          <p:cNvSpPr/>
          <p:nvPr/>
        </p:nvSpPr>
        <p:spPr>
          <a:xfrm>
            <a:off x="265318" y="2913881"/>
            <a:ext cx="3510022" cy="792088"/>
          </a:xfrm>
          <a:prstGeom prst="plaqu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solidFill>
                  <a:schemeClr val="accent2">
                    <a:lumMod val="50000"/>
                  </a:schemeClr>
                </a:solidFill>
              </a:rPr>
              <a:t>فهي مفعول معه </a:t>
            </a:r>
            <a:endParaRPr lang="ar-AE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تمرير أفقي 6"/>
          <p:cNvSpPr/>
          <p:nvPr/>
        </p:nvSpPr>
        <p:spPr>
          <a:xfrm>
            <a:off x="846847" y="4153644"/>
            <a:ext cx="8046526" cy="936104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rgbClr val="002060"/>
                </a:solidFill>
              </a:rPr>
              <a:t>لِامتناع عطف الاسم الظّاهر على الضّمير المستتر أو المُتَّصل</a:t>
            </a:r>
            <a:endParaRPr lang="ar-AE" sz="2800" b="1" dirty="0">
              <a:solidFill>
                <a:srgbClr val="002060"/>
              </a:solidFill>
            </a:endParaRPr>
          </a:p>
        </p:txBody>
      </p:sp>
      <p:sp>
        <p:nvSpPr>
          <p:cNvPr id="11" name="تمرير أفقي 10"/>
          <p:cNvSpPr/>
          <p:nvPr/>
        </p:nvSpPr>
        <p:spPr>
          <a:xfrm>
            <a:off x="385179" y="121196"/>
            <a:ext cx="9117844" cy="1224136"/>
          </a:xfrm>
          <a:prstGeom prst="horizontalScroll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chemeClr val="tx2">
                    <a:lumMod val="50000"/>
                  </a:schemeClr>
                </a:solidFill>
              </a:rPr>
              <a:t>4- بَدَأَت المُباراةُ هادِئَةً ، وَانْتَهَتْ </a:t>
            </a:r>
            <a:r>
              <a:rPr lang="ar-SA" sz="32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وَهُتافَ</a:t>
            </a:r>
            <a:r>
              <a:rPr lang="ar-SA" sz="3200" b="1" dirty="0">
                <a:solidFill>
                  <a:schemeClr val="tx2">
                    <a:lumMod val="50000"/>
                  </a:schemeClr>
                </a:solidFill>
              </a:rPr>
              <a:t> الجُمْهورِ.</a:t>
            </a:r>
            <a:endParaRPr lang="ar-AE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55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نفجار 2 1"/>
          <p:cNvSpPr/>
          <p:nvPr/>
        </p:nvSpPr>
        <p:spPr>
          <a:xfrm>
            <a:off x="6877149" y="1129308"/>
            <a:ext cx="3096344" cy="4320480"/>
          </a:xfrm>
          <a:prstGeom prst="irregularSeal2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600" b="1" dirty="0">
                <a:solidFill>
                  <a:srgbClr val="FF0000"/>
                </a:solidFill>
              </a:rPr>
              <a:t>نستنتج أنّ</a:t>
            </a:r>
          </a:p>
          <a:p>
            <a:pPr algn="ctr"/>
            <a:r>
              <a:rPr lang="ar-SA" sz="3600" b="1" dirty="0">
                <a:solidFill>
                  <a:srgbClr val="FF0000"/>
                </a:solidFill>
              </a:rPr>
              <a:t>المفعول مَعَهُ</a:t>
            </a:r>
            <a:endParaRPr lang="ar-AE" sz="3600" b="1" dirty="0">
              <a:solidFill>
                <a:srgbClr val="FF0000"/>
              </a:solidFill>
            </a:endParaRPr>
          </a:p>
        </p:txBody>
      </p:sp>
      <p:sp>
        <p:nvSpPr>
          <p:cNvPr id="3" name="تمرير عمودي 2"/>
          <p:cNvSpPr/>
          <p:nvPr/>
        </p:nvSpPr>
        <p:spPr>
          <a:xfrm>
            <a:off x="252413" y="199870"/>
            <a:ext cx="6624736" cy="4968552"/>
          </a:xfrm>
          <a:prstGeom prst="verticalScroll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>
                <a:solidFill>
                  <a:schemeClr val="tx2">
                    <a:lumMod val="50000"/>
                  </a:schemeClr>
                </a:solidFill>
              </a:rPr>
              <a:t>اسْمٌ صَريحٌ فَضْلَةٌ ،منصوب يقع بعد واوٍ بمعنى  (مع) تفيدُ المعيّة.</a:t>
            </a:r>
            <a:endParaRPr lang="ar-AE" sz="4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481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تمرير أفقي 1"/>
          <p:cNvSpPr/>
          <p:nvPr/>
        </p:nvSpPr>
        <p:spPr>
          <a:xfrm>
            <a:off x="1116509" y="337220"/>
            <a:ext cx="5832648" cy="1296144"/>
          </a:xfrm>
          <a:prstGeom prst="horizontalScroll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solidFill>
                  <a:srgbClr val="FF0000"/>
                </a:solidFill>
              </a:rPr>
              <a:t>يجب أن تسبق الواو بجملة ذات فعل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ar-IQ" sz="3600" b="1" dirty="0">
                <a:solidFill>
                  <a:srgbClr val="FF0000"/>
                </a:solidFill>
              </a:rPr>
              <a:t>أو شبهه</a:t>
            </a:r>
            <a:r>
              <a:rPr lang="ar-SA" sz="3600" b="1" dirty="0">
                <a:solidFill>
                  <a:srgbClr val="FF0000"/>
                </a:solidFill>
              </a:rPr>
              <a:t>:</a:t>
            </a:r>
            <a:endParaRPr lang="ar-AE" sz="3600" b="1" dirty="0">
              <a:solidFill>
                <a:srgbClr val="FF0000"/>
              </a:solidFill>
            </a:endParaRPr>
          </a:p>
        </p:txBody>
      </p:sp>
      <p:sp>
        <p:nvSpPr>
          <p:cNvPr id="3" name="وسيلة شرح على شكل سحابة 2"/>
          <p:cNvSpPr/>
          <p:nvPr/>
        </p:nvSpPr>
        <p:spPr>
          <a:xfrm>
            <a:off x="2484661" y="1849388"/>
            <a:ext cx="4464496" cy="576064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مثل</a:t>
            </a:r>
            <a:r>
              <a:rPr lang="ar-SA" dirty="0"/>
              <a:t> </a:t>
            </a:r>
            <a:endParaRPr lang="ar-AE" dirty="0"/>
          </a:p>
        </p:txBody>
      </p:sp>
      <p:sp>
        <p:nvSpPr>
          <p:cNvPr id="4" name="نجمة ذات 8 نقاط 3"/>
          <p:cNvSpPr/>
          <p:nvPr/>
        </p:nvSpPr>
        <p:spPr>
          <a:xfrm>
            <a:off x="265361" y="2796891"/>
            <a:ext cx="8712968" cy="936104"/>
          </a:xfrm>
          <a:prstGeom prst="star8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solidFill>
                  <a:schemeClr val="tx2">
                    <a:lumMod val="50000"/>
                  </a:schemeClr>
                </a:solidFill>
              </a:rPr>
              <a:t>انْطَلقت المسيرة</a:t>
            </a:r>
            <a:r>
              <a:rPr lang="ar-IQ" sz="3600" b="1" dirty="0">
                <a:solidFill>
                  <a:schemeClr val="tx2">
                    <a:lumMod val="50000"/>
                  </a:schemeClr>
                </a:solidFill>
              </a:rPr>
              <a:t>ُ</a:t>
            </a:r>
            <a:r>
              <a:rPr lang="ar-SA" sz="3600" b="1" dirty="0">
                <a:solidFill>
                  <a:schemeClr val="tx2">
                    <a:lumMod val="50000"/>
                  </a:schemeClr>
                </a:solidFill>
              </a:rPr>
              <a:t> وسورَ القُدسِ</a:t>
            </a:r>
            <a:endParaRPr lang="ar-AE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نجمة مكونة من 6 نقاط 4"/>
          <p:cNvSpPr/>
          <p:nvPr/>
        </p:nvSpPr>
        <p:spPr>
          <a:xfrm>
            <a:off x="265361" y="4009628"/>
            <a:ext cx="9060060" cy="1152128"/>
          </a:xfrm>
          <a:prstGeom prst="star6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solidFill>
                  <a:schemeClr val="accent3">
                    <a:lumMod val="50000"/>
                  </a:schemeClr>
                </a:solidFill>
              </a:rPr>
              <a:t>وقفَ الحضورُ وَعَزفَ النّشيد الوطنيّ</a:t>
            </a:r>
            <a:endParaRPr lang="ar-AE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745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وسيلة شرح مع سهم إلى الأسفل 9"/>
          <p:cNvSpPr/>
          <p:nvPr/>
        </p:nvSpPr>
        <p:spPr>
          <a:xfrm>
            <a:off x="180405" y="193718"/>
            <a:ext cx="7272808" cy="2552700"/>
          </a:xfrm>
          <a:prstGeom prst="downArrowCallou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b="1" dirty="0">
                <a:solidFill>
                  <a:schemeClr val="tx1"/>
                </a:solidFill>
              </a:rPr>
              <a:t>لا يَجوزُ أن يتقدَّمَ المفعول معه على عاملهِ ، ولا على مصاحبهِ. </a:t>
            </a:r>
            <a:endParaRPr lang="ar-AE" dirty="0">
              <a:solidFill>
                <a:schemeClr val="tx1"/>
              </a:solidFill>
            </a:endParaRPr>
          </a:p>
        </p:txBody>
      </p:sp>
      <p:sp>
        <p:nvSpPr>
          <p:cNvPr id="3" name="مخطط انسيابي: شريط مثقب 2"/>
          <p:cNvSpPr/>
          <p:nvPr/>
        </p:nvSpPr>
        <p:spPr>
          <a:xfrm>
            <a:off x="1116509" y="2569468"/>
            <a:ext cx="6048672" cy="1368152"/>
          </a:xfrm>
          <a:prstGeom prst="flowChartPunchedTap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>
                <a:solidFill>
                  <a:schemeClr val="accent2">
                    <a:lumMod val="75000"/>
                  </a:schemeClr>
                </a:solidFill>
              </a:rPr>
              <a:t>والجبلَ زَحفَ الجندُ. </a:t>
            </a:r>
            <a:endParaRPr lang="ar-AE" sz="4000" b="1" dirty="0"/>
          </a:p>
        </p:txBody>
      </p:sp>
      <p:sp>
        <p:nvSpPr>
          <p:cNvPr id="2" name="سهم إلى اليسار 1"/>
          <p:cNvSpPr/>
          <p:nvPr/>
        </p:nvSpPr>
        <p:spPr>
          <a:xfrm>
            <a:off x="7453213" y="3073524"/>
            <a:ext cx="1872208" cy="2088232"/>
          </a:xfrm>
          <a:prstGeom prst="lef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solidFill>
                  <a:srgbClr val="C00000"/>
                </a:solidFill>
              </a:rPr>
              <a:t>فلا نقولُ </a:t>
            </a:r>
            <a:endParaRPr lang="ar-AE" sz="3600" b="1" dirty="0">
              <a:solidFill>
                <a:srgbClr val="C00000"/>
              </a:solidFill>
            </a:endParaRPr>
          </a:p>
        </p:txBody>
      </p:sp>
      <p:sp>
        <p:nvSpPr>
          <p:cNvPr id="4" name="موجة مزدوجة 3"/>
          <p:cNvSpPr/>
          <p:nvPr/>
        </p:nvSpPr>
        <p:spPr>
          <a:xfrm>
            <a:off x="756469" y="4225652"/>
            <a:ext cx="6408712" cy="1080120"/>
          </a:xfrm>
          <a:prstGeom prst="doubleWav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solidFill>
                  <a:srgbClr val="002060"/>
                </a:solidFill>
              </a:rPr>
              <a:t>زحفَ والجبلَ الجندُ</a:t>
            </a:r>
            <a:endParaRPr lang="ar-AE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005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 animBg="1"/>
      <p:bldP spid="2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>
            <a:extLst>
              <a:ext uri="{FF2B5EF4-FFF2-40B4-BE49-F238E27FC236}">
                <a16:creationId xmlns:a16="http://schemas.microsoft.com/office/drawing/2014/main" id="{EE9BBE59-7A15-4D6E-AB69-AE7728F7D088}"/>
              </a:ext>
            </a:extLst>
          </p:cNvPr>
          <p:cNvSpPr txBox="1"/>
          <p:nvPr/>
        </p:nvSpPr>
        <p:spPr>
          <a:xfrm>
            <a:off x="-22916" y="0"/>
            <a:ext cx="9721849" cy="82176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b="1" i="0" dirty="0">
                <a:solidFill>
                  <a:srgbClr val="FF0000"/>
                </a:solidFill>
                <a:effectLst/>
                <a:latin typeface="DroidArabicKufi-Regular"/>
              </a:rPr>
              <a:t>أمثلة على المفعول معه من القرآن الكريم</a:t>
            </a:r>
            <a:r>
              <a:rPr lang="ar-IQ" sz="2800" b="1" i="0" dirty="0">
                <a:solidFill>
                  <a:srgbClr val="FF0000"/>
                </a:solidFill>
                <a:effectLst/>
                <a:latin typeface="DroidArabicKufi-Regular"/>
              </a:rPr>
              <a:t>:</a:t>
            </a:r>
            <a:endParaRPr lang="ar-IQ" sz="2800" b="0" i="0" dirty="0">
              <a:solidFill>
                <a:srgbClr val="FF0000"/>
              </a:solidFill>
              <a:effectLst/>
              <a:latin typeface="DroidArabicKufi-Regular"/>
            </a:endParaRPr>
          </a:p>
          <a:p>
            <a:pPr marL="342900" indent="-342900">
              <a:buFont typeface="+mj-lt"/>
              <a:buAutoNum type="arabicPeriod"/>
            </a:pPr>
            <a:r>
              <a:rPr lang="ar-SA" sz="2000" b="0" i="0" dirty="0">
                <a:solidFill>
                  <a:srgbClr val="333333"/>
                </a:solidFill>
                <a:effectLst/>
                <a:latin typeface="DroidArabicKufi-Regular"/>
              </a:rPr>
              <a:t>قال تعالى: {فَأَجْمِعُوا أَمْرَكُمْ </a:t>
            </a:r>
            <a:r>
              <a:rPr lang="ar-SA" sz="2000" b="0" i="0" dirty="0">
                <a:solidFill>
                  <a:srgbClr val="FF0000"/>
                </a:solidFill>
                <a:effectLst/>
                <a:latin typeface="DroidArabicKufi-Regular"/>
              </a:rPr>
              <a:t>وَشُرَكَاءَكُمْ</a:t>
            </a:r>
            <a:r>
              <a:rPr lang="ar-SA" sz="2000" b="0" i="0" dirty="0">
                <a:solidFill>
                  <a:srgbClr val="333333"/>
                </a:solidFill>
                <a:effectLst/>
                <a:latin typeface="DroidArabicKufi-Regular"/>
              </a:rPr>
              <a:t> ثُمَّ لَا يَكُنْ أَمْرُكُمْ عَلَيْكُمْ غُمَّةً}</a:t>
            </a:r>
            <a:endParaRPr lang="ar-IQ" sz="2000" b="0" i="0" dirty="0">
              <a:solidFill>
                <a:srgbClr val="333333"/>
              </a:solidFill>
              <a:effectLst/>
              <a:latin typeface="DroidArabicKufi-Regular"/>
            </a:endParaRPr>
          </a:p>
          <a:p>
            <a:r>
              <a:rPr lang="ar-SA" sz="2000" b="0" i="0" dirty="0">
                <a:solidFill>
                  <a:srgbClr val="FF0000"/>
                </a:solidFill>
                <a:effectLst/>
                <a:latin typeface="DroidArabicKufi-Regular"/>
              </a:rPr>
              <a:t> الواو</a:t>
            </a:r>
            <a:r>
              <a:rPr lang="ar-IQ" sz="2000" b="0" i="0" dirty="0">
                <a:solidFill>
                  <a:srgbClr val="FF0000"/>
                </a:solidFill>
                <a:effectLst/>
                <a:latin typeface="DroidArabicKufi-Regular"/>
              </a:rPr>
              <a:t>:</a:t>
            </a:r>
            <a:r>
              <a:rPr lang="ar-SA" sz="2000" b="0" i="0" dirty="0">
                <a:solidFill>
                  <a:srgbClr val="FF0000"/>
                </a:solidFill>
                <a:effectLst/>
                <a:latin typeface="DroidArabicKufi-Regular"/>
              </a:rPr>
              <a:t> </a:t>
            </a:r>
            <a:r>
              <a:rPr lang="ar-SA" sz="2000" b="0" i="0" dirty="0">
                <a:solidFill>
                  <a:srgbClr val="333333"/>
                </a:solidFill>
                <a:effectLst/>
                <a:latin typeface="DroidArabicKufi-Regular"/>
              </a:rPr>
              <a:t>واو المعية</a:t>
            </a:r>
            <a:r>
              <a:rPr lang="ar-IQ" sz="2000" b="0" i="0" dirty="0">
                <a:solidFill>
                  <a:srgbClr val="333333"/>
                </a:solidFill>
                <a:effectLst/>
                <a:latin typeface="DroidArabicKufi-Regular"/>
              </a:rPr>
              <a:t>.</a:t>
            </a:r>
          </a:p>
          <a:p>
            <a:r>
              <a:rPr lang="ar-SA" sz="2000" b="0" i="0" dirty="0">
                <a:solidFill>
                  <a:srgbClr val="333333"/>
                </a:solidFill>
                <a:effectLst/>
                <a:latin typeface="DroidArabicKufi-Regular"/>
              </a:rPr>
              <a:t> </a:t>
            </a:r>
            <a:r>
              <a:rPr lang="ar-SA" sz="2000" b="0" i="0" dirty="0">
                <a:solidFill>
                  <a:srgbClr val="FF0000"/>
                </a:solidFill>
                <a:effectLst/>
                <a:latin typeface="DroidArabicKufi-Regular"/>
              </a:rPr>
              <a:t>شركاءَكم</a:t>
            </a:r>
            <a:r>
              <a:rPr lang="ar-IQ" sz="2000" b="0" i="0" dirty="0">
                <a:solidFill>
                  <a:srgbClr val="FF0000"/>
                </a:solidFill>
                <a:effectLst/>
                <a:latin typeface="DroidArabicKufi-Regular"/>
              </a:rPr>
              <a:t>:</a:t>
            </a:r>
            <a:r>
              <a:rPr lang="ar-SA" sz="2000" b="0" i="0" dirty="0">
                <a:solidFill>
                  <a:srgbClr val="333333"/>
                </a:solidFill>
                <a:effectLst/>
                <a:latin typeface="DroidArabicKufi-Regular"/>
              </a:rPr>
              <a:t> مفعولًا معه منصوبًا وعلامة نصبه الفتحة الظاهرة على آخرهِ، والكاف كاف الخطاب، ضمير متصل في محل جر بالإضافة، والميم للجماعة، </a:t>
            </a:r>
            <a:r>
              <a:rPr lang="ar-SA" sz="2000" b="0" i="0" dirty="0">
                <a:solidFill>
                  <a:srgbClr val="FF0000"/>
                </a:solidFill>
                <a:effectLst/>
                <a:latin typeface="DroidArabicKufi-Regular"/>
              </a:rPr>
              <a:t>والمعنى </a:t>
            </a:r>
            <a:r>
              <a:rPr lang="ar-SA" sz="2000" b="0" i="0" dirty="0">
                <a:solidFill>
                  <a:srgbClr val="333333"/>
                </a:solidFill>
                <a:effectLst/>
                <a:latin typeface="DroidArabicKufi-Regular"/>
              </a:rPr>
              <a:t>أنِ اجمعوا أمركم مع أمر شركائكم</a:t>
            </a:r>
            <a:r>
              <a:rPr lang="ar-IQ" sz="2000" b="0" i="0" dirty="0">
                <a:solidFill>
                  <a:srgbClr val="333333"/>
                </a:solidFill>
                <a:effectLst/>
                <a:latin typeface="DroidArabicKufi-Regular"/>
              </a:rPr>
              <a:t>.</a:t>
            </a:r>
          </a:p>
          <a:p>
            <a:r>
              <a:rPr lang="ar-IQ" sz="2000" b="0" i="0" dirty="0">
                <a:solidFill>
                  <a:srgbClr val="333333"/>
                </a:solidFill>
                <a:effectLst/>
                <a:latin typeface="DroidArabicKufi-Regular"/>
              </a:rPr>
              <a:t>(</a:t>
            </a:r>
            <a:r>
              <a:rPr lang="ar-SA" sz="2000" b="0" i="0" dirty="0">
                <a:solidFill>
                  <a:srgbClr val="333333"/>
                </a:solidFill>
                <a:effectLst/>
                <a:latin typeface="DroidArabicKufi-Regular"/>
              </a:rPr>
              <a:t>أبو فارس الدحداح، معجم الإعراب الملون من القرآن الكريم، صفحة 541.</a:t>
            </a:r>
            <a:r>
              <a:rPr lang="ar-IQ" sz="2000" b="0" i="0" dirty="0">
                <a:solidFill>
                  <a:srgbClr val="333333"/>
                </a:solidFill>
                <a:effectLst/>
                <a:latin typeface="DroidArabicKufi-Regular"/>
              </a:rPr>
              <a:t>)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ar-SA" sz="2000" b="0" i="0" dirty="0">
                <a:solidFill>
                  <a:srgbClr val="333333"/>
                </a:solidFill>
                <a:effectLst/>
                <a:latin typeface="DroidArabicKufi-Regular"/>
              </a:rPr>
              <a:t>قال تعالى: {وَالَّذِينَ </a:t>
            </a:r>
            <a:r>
              <a:rPr lang="ar-SA" sz="2000" b="0" i="0" dirty="0" err="1">
                <a:solidFill>
                  <a:srgbClr val="333333"/>
                </a:solidFill>
                <a:effectLst/>
                <a:latin typeface="DroidArabicKufi-Regular"/>
              </a:rPr>
              <a:t>تَبَوَّءُوا</a:t>
            </a:r>
            <a:r>
              <a:rPr lang="ar-SA" sz="2000" b="0" i="0" dirty="0">
                <a:solidFill>
                  <a:srgbClr val="333333"/>
                </a:solidFill>
                <a:effectLst/>
                <a:latin typeface="DroidArabicKufi-Regular"/>
              </a:rPr>
              <a:t> الدَّارَ </a:t>
            </a:r>
            <a:r>
              <a:rPr lang="ar-SA" sz="2000" b="0" i="0" dirty="0">
                <a:solidFill>
                  <a:srgbClr val="FF0000"/>
                </a:solidFill>
                <a:effectLst/>
                <a:latin typeface="DroidArabicKufi-Regular"/>
              </a:rPr>
              <a:t>وَالْإِيمَان</a:t>
            </a:r>
            <a:r>
              <a:rPr lang="ar-SA" sz="2000" b="0" i="0" dirty="0">
                <a:solidFill>
                  <a:srgbClr val="333333"/>
                </a:solidFill>
                <a:effectLst/>
                <a:latin typeface="DroidArabicKufi-Regular"/>
              </a:rPr>
              <a:t>َ مِن قَبْلِهِمْ يُحِبُّونَ مَنْ هَاجَرَ إِلَيْهِمْ وَلَا يَجِدُونَ فِي صُدُورِهِمْ حَاجَةً مِّمَّا أُوتُوا وَيُؤْثِرُونَ </a:t>
            </a:r>
            <a:r>
              <a:rPr lang="ar-SA" sz="2000" b="0" i="0" dirty="0" err="1">
                <a:solidFill>
                  <a:srgbClr val="333333"/>
                </a:solidFill>
                <a:effectLst/>
                <a:latin typeface="DroidArabicKufi-Regular"/>
              </a:rPr>
              <a:t>عَلَىٰ</a:t>
            </a:r>
            <a:r>
              <a:rPr lang="ar-SA" sz="2000" b="0" i="0" dirty="0">
                <a:solidFill>
                  <a:srgbClr val="333333"/>
                </a:solidFill>
                <a:effectLst/>
                <a:latin typeface="DroidArabicKufi-Regular"/>
              </a:rPr>
              <a:t> أَنفُسِهِمْ وَلَوْ كَانَ بِهِمْ خَصَاصَةٌ} </a:t>
            </a:r>
            <a:endParaRPr lang="ar-IQ" sz="2000" b="0" i="0" dirty="0">
              <a:solidFill>
                <a:srgbClr val="333333"/>
              </a:solidFill>
              <a:effectLst/>
              <a:latin typeface="DroidArabicKufi-Regular"/>
            </a:endParaRPr>
          </a:p>
          <a:p>
            <a:r>
              <a:rPr lang="ar-SA" sz="2000" b="0" i="0" dirty="0">
                <a:solidFill>
                  <a:srgbClr val="FF0000"/>
                </a:solidFill>
                <a:effectLst/>
                <a:latin typeface="DroidArabicKufi-Regular"/>
              </a:rPr>
              <a:t>الإيمان</a:t>
            </a:r>
            <a:r>
              <a:rPr lang="ar-IQ" sz="2000" b="0" i="0" dirty="0">
                <a:solidFill>
                  <a:srgbClr val="FF0000"/>
                </a:solidFill>
                <a:effectLst/>
                <a:latin typeface="DroidArabicKufi-Regular"/>
              </a:rPr>
              <a:t>:</a:t>
            </a:r>
            <a:r>
              <a:rPr lang="ar-SA" sz="2000" b="0" i="0" dirty="0">
                <a:solidFill>
                  <a:srgbClr val="FF0000"/>
                </a:solidFill>
                <a:effectLst/>
                <a:latin typeface="DroidArabicKufi-Regular"/>
              </a:rPr>
              <a:t> </a:t>
            </a:r>
            <a:r>
              <a:rPr lang="ar-SA" sz="2000" b="0" i="0" dirty="0">
                <a:solidFill>
                  <a:srgbClr val="333333"/>
                </a:solidFill>
                <a:effectLst/>
                <a:latin typeface="DroidArabicKufi-Regular"/>
              </a:rPr>
              <a:t>مفعول معه منصوب وعلامة نصبه الفتحة الظاهرة على آخره، و</a:t>
            </a:r>
            <a:r>
              <a:rPr lang="ar-SA" sz="2000" b="0" i="0" dirty="0">
                <a:solidFill>
                  <a:srgbClr val="FF0000"/>
                </a:solidFill>
                <a:effectLst/>
                <a:latin typeface="DroidArabicKufi-Regular"/>
              </a:rPr>
              <a:t>الواو</a:t>
            </a:r>
            <a:r>
              <a:rPr lang="ar-SA" sz="2000" b="0" i="0" dirty="0">
                <a:solidFill>
                  <a:srgbClr val="333333"/>
                </a:solidFill>
                <a:effectLst/>
                <a:latin typeface="DroidArabicKufi-Regular"/>
              </a:rPr>
              <a:t> التي سبقت الكلمة هي واو المعية، وهو الوجه الأرجح لأن </a:t>
            </a:r>
            <a:r>
              <a:rPr lang="ar-SA" sz="2000" b="0" i="0" dirty="0">
                <a:solidFill>
                  <a:srgbClr val="FF0000"/>
                </a:solidFill>
                <a:effectLst/>
                <a:latin typeface="DroidArabicKufi-Regular"/>
              </a:rPr>
              <a:t>المعنى </a:t>
            </a:r>
            <a:r>
              <a:rPr lang="ar-SA" sz="2000" b="0" i="0" dirty="0">
                <a:solidFill>
                  <a:srgbClr val="333333"/>
                </a:solidFill>
                <a:effectLst/>
                <a:latin typeface="DroidArabicKufi-Regular"/>
              </a:rPr>
              <a:t>أن الأنصارَ تبوّؤوا الدار والإيمان معًا فجمعوا بين الحالتين قبل المهاجرين، والعطف أضعفُ لأن المهاجرين كانوا قد آمنوا قبلهم</a:t>
            </a:r>
            <a:r>
              <a:rPr lang="ar-IQ" sz="2000" b="0" i="0" dirty="0">
                <a:solidFill>
                  <a:srgbClr val="333333"/>
                </a:solidFill>
                <a:effectLst/>
                <a:latin typeface="DroidArabicKufi-Regular"/>
              </a:rPr>
              <a:t>.</a:t>
            </a:r>
          </a:p>
          <a:p>
            <a:r>
              <a:rPr lang="ar-SA" sz="2000" b="0" i="0" dirty="0">
                <a:solidFill>
                  <a:srgbClr val="333333"/>
                </a:solidFill>
                <a:effectLst/>
                <a:latin typeface="DroidArabicKufi-Regular"/>
              </a:rPr>
              <a:t>ابن جزي الكلبي، التسهيل لعلوم التنزيل، صفحة 429.</a:t>
            </a:r>
            <a:br>
              <a:rPr lang="ar-SA" sz="2000" dirty="0"/>
            </a:br>
            <a:r>
              <a:rPr lang="ar-IQ" sz="2000" dirty="0"/>
              <a:t>3-</a:t>
            </a:r>
            <a:r>
              <a:rPr lang="ar-SA" sz="2000" b="0" i="0" dirty="0">
                <a:solidFill>
                  <a:srgbClr val="333333"/>
                </a:solidFill>
                <a:effectLst/>
                <a:latin typeface="DroidArabicKufi-Regular"/>
              </a:rPr>
              <a:t>قال تعالى: {</a:t>
            </a:r>
            <a:r>
              <a:rPr lang="ar-SA" sz="2000" b="0" i="0" dirty="0" err="1">
                <a:solidFill>
                  <a:srgbClr val="333333"/>
                </a:solidFill>
                <a:effectLst/>
                <a:latin typeface="DroidArabicKufi-Regular"/>
              </a:rPr>
              <a:t>وَكَذَٰلِكَ</a:t>
            </a:r>
            <a:r>
              <a:rPr lang="ar-SA" sz="2000" b="0" i="0" dirty="0">
                <a:solidFill>
                  <a:srgbClr val="333333"/>
                </a:solidFill>
                <a:effectLst/>
                <a:latin typeface="DroidArabicKufi-Regular"/>
              </a:rPr>
              <a:t> جَعَلْنَا لِكُلِّ نَبِيٍّ عَدُوًّا شَيَاطِينَ الْإِنسِ وَالْجِنِّ يُوحِي بَعْضُهُمْ </a:t>
            </a:r>
            <a:r>
              <a:rPr lang="ar-SA" sz="2000" b="0" i="0" dirty="0" err="1">
                <a:solidFill>
                  <a:srgbClr val="333333"/>
                </a:solidFill>
                <a:effectLst/>
                <a:latin typeface="DroidArabicKufi-Regular"/>
              </a:rPr>
              <a:t>إِلَىٰ</a:t>
            </a:r>
            <a:r>
              <a:rPr lang="ar-SA" sz="2000" b="0" i="0" dirty="0">
                <a:solidFill>
                  <a:srgbClr val="333333"/>
                </a:solidFill>
                <a:effectLst/>
                <a:latin typeface="DroidArabicKufi-Regular"/>
              </a:rPr>
              <a:t> بَعْضٍ زُخْرُفَ الْقَوْلِ غُرُورًا ۚ وَلَوْ شَاءَ رَبُّكَ مَا فَعَلُوهُ ۖ فَذَرْهُمْ </a:t>
            </a:r>
            <a:r>
              <a:rPr lang="ar-SA" sz="2000" b="0" i="0" dirty="0">
                <a:solidFill>
                  <a:srgbClr val="FF0000"/>
                </a:solidFill>
                <a:effectLst/>
                <a:latin typeface="DroidArabicKufi-Regular"/>
              </a:rPr>
              <a:t>وَمَا </a:t>
            </a:r>
            <a:r>
              <a:rPr lang="ar-SA" sz="2000" b="0" i="0" dirty="0">
                <a:effectLst/>
                <a:latin typeface="DroidArabicKufi-Regular"/>
              </a:rPr>
              <a:t>يَفْتَرُونَ</a:t>
            </a:r>
            <a:r>
              <a:rPr lang="ar-SA" sz="2000" b="0" i="0" dirty="0">
                <a:solidFill>
                  <a:srgbClr val="333333"/>
                </a:solidFill>
                <a:effectLst/>
                <a:latin typeface="DroidArabicKufi-Regular"/>
              </a:rPr>
              <a:t>}</a:t>
            </a:r>
            <a:endParaRPr lang="ar-IQ" sz="2000" b="0" i="0" dirty="0">
              <a:solidFill>
                <a:srgbClr val="333333"/>
              </a:solidFill>
              <a:effectLst/>
              <a:latin typeface="DroidArabicKufi-Regular"/>
            </a:endParaRPr>
          </a:p>
          <a:p>
            <a:pPr>
              <a:buClr>
                <a:schemeClr val="tx1"/>
              </a:buClr>
            </a:pPr>
            <a:r>
              <a:rPr lang="ar-SA" sz="2000" b="0" i="0" dirty="0">
                <a:solidFill>
                  <a:srgbClr val="333333"/>
                </a:solidFill>
                <a:effectLst/>
                <a:latin typeface="DroidArabicKufi-Regular"/>
              </a:rPr>
              <a:t> في هذه الآية الكريمة كلمة "</a:t>
            </a:r>
            <a:r>
              <a:rPr lang="ar-SA" sz="2000" b="0" i="0" dirty="0">
                <a:solidFill>
                  <a:srgbClr val="FF0000"/>
                </a:solidFill>
                <a:effectLst/>
                <a:latin typeface="DroidArabicKufi-Regular"/>
              </a:rPr>
              <a:t>ما</a:t>
            </a:r>
            <a:r>
              <a:rPr lang="ar-SA" sz="2000" b="0" i="0" dirty="0">
                <a:solidFill>
                  <a:srgbClr val="333333"/>
                </a:solidFill>
                <a:effectLst/>
                <a:latin typeface="DroidArabicKufi-Regular"/>
              </a:rPr>
              <a:t>" تُعرب اسمًا موصولًا بمعنى الذي، مبنيًّا على السكون، ويصحّ هنا أن يُعرب في أحدَ وَجهَي إعرابهِ في محل نصب على المعية، على اعتبار العديد من النحويين أنّ </a:t>
            </a:r>
            <a:r>
              <a:rPr lang="ar-SA" sz="2000" b="0" i="0" dirty="0">
                <a:solidFill>
                  <a:srgbClr val="FF0000"/>
                </a:solidFill>
                <a:effectLst/>
                <a:latin typeface="DroidArabicKufi-Regular"/>
              </a:rPr>
              <a:t>الواو</a:t>
            </a:r>
            <a:r>
              <a:rPr lang="ar-SA" sz="2000" b="0" i="0" dirty="0">
                <a:solidFill>
                  <a:srgbClr val="333333"/>
                </a:solidFill>
                <a:effectLst/>
                <a:latin typeface="DroidArabicKufi-Regular"/>
              </a:rPr>
              <a:t> التي سبقته هي </a:t>
            </a:r>
            <a:r>
              <a:rPr lang="ar-SA" sz="2000" b="0" i="0" dirty="0">
                <a:solidFill>
                  <a:srgbClr val="FF0000"/>
                </a:solidFill>
                <a:effectLst/>
                <a:latin typeface="DroidArabicKufi-Regular"/>
              </a:rPr>
              <a:t>واو المعية</a:t>
            </a:r>
            <a:r>
              <a:rPr lang="ar-SA" sz="2000" b="0" i="0" dirty="0">
                <a:solidFill>
                  <a:srgbClr val="333333"/>
                </a:solidFill>
                <a:effectLst/>
                <a:latin typeface="DroidArabicKufi-Regular"/>
              </a:rPr>
              <a:t>، والمعنى أن اترُكهم هم مع ما يفترونه من ضلال</a:t>
            </a:r>
            <a:r>
              <a:rPr lang="ar-IQ" sz="2000" b="0" i="0" dirty="0">
                <a:solidFill>
                  <a:srgbClr val="333333"/>
                </a:solidFill>
                <a:effectLst/>
                <a:latin typeface="DroidArabicKufi-Regular"/>
              </a:rPr>
              <a:t>.</a:t>
            </a:r>
          </a:p>
          <a:p>
            <a:pPr>
              <a:buClr>
                <a:schemeClr val="tx1"/>
              </a:buClr>
            </a:pPr>
            <a:r>
              <a:rPr lang="ar-SA" sz="2000" b="0" i="0" dirty="0">
                <a:solidFill>
                  <a:srgbClr val="333333"/>
                </a:solidFill>
                <a:effectLst/>
                <a:latin typeface="DroidArabicKufi-Regular"/>
              </a:rPr>
              <a:t> الدكتور ياسين عبد الله نصيف، التقييد بالمفعولات في القرآن الكريم، صفحة 203.</a:t>
            </a:r>
            <a:br>
              <a:rPr lang="ar-SA" sz="2000" dirty="0"/>
            </a:br>
            <a:br>
              <a:rPr lang="ar-SA" sz="2000" dirty="0"/>
            </a:br>
            <a:endParaRPr lang="ar-IQ" sz="2000" b="0" i="0" dirty="0">
              <a:solidFill>
                <a:srgbClr val="333333"/>
              </a:solidFill>
              <a:effectLst/>
              <a:latin typeface="DroidArabicKufi-Regular"/>
            </a:endParaRPr>
          </a:p>
          <a:p>
            <a:br>
              <a:rPr lang="ar-SA" sz="2000" dirty="0"/>
            </a:br>
            <a:br>
              <a:rPr lang="ar-SA" sz="2000" dirty="0"/>
            </a:br>
            <a:endParaRPr lang="ar-IQ" sz="2000" b="0" i="0" dirty="0">
              <a:solidFill>
                <a:srgbClr val="333333"/>
              </a:solidFill>
              <a:effectLst/>
              <a:latin typeface="DroidArabicKufi-Regular"/>
            </a:endParaRPr>
          </a:p>
          <a:p>
            <a:br>
              <a:rPr lang="ar-SA" sz="2000" dirty="0"/>
            </a:br>
            <a:br>
              <a:rPr lang="ar-SA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34376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مس عادي 1"/>
          <p:cNvSpPr/>
          <p:nvPr/>
        </p:nvSpPr>
        <p:spPr>
          <a:xfrm>
            <a:off x="2912375" y="337220"/>
            <a:ext cx="3996444" cy="1152128"/>
          </a:xfrm>
          <a:prstGeom prst="pentago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نَتَذكَّرُ</a:t>
            </a:r>
            <a:r>
              <a:rPr lang="ar-SA" dirty="0"/>
              <a:t> </a:t>
            </a:r>
            <a:endParaRPr lang="ar-AE" dirty="0"/>
          </a:p>
        </p:txBody>
      </p:sp>
      <p:sp>
        <p:nvSpPr>
          <p:cNvPr id="6" name="وسيلة شرح مع سهم إلى الأسفل 5"/>
          <p:cNvSpPr/>
          <p:nvPr/>
        </p:nvSpPr>
        <p:spPr>
          <a:xfrm>
            <a:off x="1980605" y="1993404"/>
            <a:ext cx="6984776" cy="1368152"/>
          </a:xfrm>
          <a:prstGeom prst="downArrow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ar-SA" sz="6000" b="1" dirty="0">
                <a:solidFill>
                  <a:srgbClr val="FF0000"/>
                </a:solidFill>
              </a:rPr>
              <a:t> الجملة الفعلية تتكوّن مِنْ:-</a:t>
            </a:r>
            <a:endParaRPr lang="ar-AE" sz="6000" b="1" dirty="0">
              <a:solidFill>
                <a:srgbClr val="FF0000"/>
              </a:solidFill>
            </a:endParaRPr>
          </a:p>
        </p:txBody>
      </p:sp>
      <p:sp>
        <p:nvSpPr>
          <p:cNvPr id="32" name="مخطط انسيابي: عرض 31"/>
          <p:cNvSpPr/>
          <p:nvPr/>
        </p:nvSpPr>
        <p:spPr>
          <a:xfrm>
            <a:off x="6733133" y="3361556"/>
            <a:ext cx="2160240" cy="1728192"/>
          </a:xfrm>
          <a:prstGeom prst="flowChartDisplay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8000" b="1" dirty="0">
                <a:solidFill>
                  <a:srgbClr val="FFFF00"/>
                </a:solidFill>
              </a:rPr>
              <a:t>فعل</a:t>
            </a:r>
            <a:r>
              <a:rPr lang="ar-SA" dirty="0"/>
              <a:t> </a:t>
            </a:r>
            <a:endParaRPr lang="ar-AE" dirty="0"/>
          </a:p>
        </p:txBody>
      </p:sp>
      <p:sp>
        <p:nvSpPr>
          <p:cNvPr id="34" name="سهم إلى اليسار واليمين 33"/>
          <p:cNvSpPr/>
          <p:nvPr/>
        </p:nvSpPr>
        <p:spPr>
          <a:xfrm>
            <a:off x="4428877" y="3802760"/>
            <a:ext cx="2088232" cy="1008112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>
              <a:solidFill>
                <a:srgbClr val="FF0000"/>
              </a:solidFill>
            </a:endParaRPr>
          </a:p>
        </p:txBody>
      </p:sp>
      <p:sp>
        <p:nvSpPr>
          <p:cNvPr id="36" name="خماسي 35"/>
          <p:cNvSpPr/>
          <p:nvPr/>
        </p:nvSpPr>
        <p:spPr>
          <a:xfrm>
            <a:off x="1620565" y="3577580"/>
            <a:ext cx="2520280" cy="1512168"/>
          </a:xfrm>
          <a:prstGeom prst="homePlat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8000" b="1" dirty="0">
                <a:solidFill>
                  <a:srgbClr val="FFFF00"/>
                </a:solidFill>
              </a:rPr>
              <a:t>فاعل</a:t>
            </a:r>
            <a:r>
              <a:rPr lang="ar-SA" dirty="0"/>
              <a:t> </a:t>
            </a:r>
            <a:endParaRPr lang="ar-AE" dirty="0"/>
          </a:p>
        </p:txBody>
      </p:sp>
    </p:spTree>
    <p:extLst>
      <p:ext uri="{BB962C8B-B14F-4D97-AF65-F5344CB8AC3E}">
        <p14:creationId xmlns:p14="http://schemas.microsoft.com/office/powerpoint/2010/main" val="104103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32" grpId="0" animBg="1"/>
      <p:bldP spid="34" grpId="0" animBg="1"/>
      <p:bldP spid="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خطط انسيابي: رابط 4"/>
          <p:cNvSpPr/>
          <p:nvPr/>
        </p:nvSpPr>
        <p:spPr>
          <a:xfrm>
            <a:off x="4126923" y="3793604"/>
            <a:ext cx="1724549" cy="1646854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chemeClr val="tx2">
                    <a:lumMod val="50000"/>
                  </a:schemeClr>
                </a:solidFill>
              </a:rPr>
              <a:t>المَفْعولُ المُطْلَقُ </a:t>
            </a:r>
            <a:endParaRPr lang="ar-AE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مخطط انسيابي: تخزين بالوصول التسلسلي 5"/>
          <p:cNvSpPr/>
          <p:nvPr/>
        </p:nvSpPr>
        <p:spPr>
          <a:xfrm>
            <a:off x="468437" y="2245139"/>
            <a:ext cx="1944216" cy="2304256"/>
          </a:xfrm>
          <a:prstGeom prst="flowChartMagneticTap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المَفْعول لأِجْلِهِ </a:t>
            </a:r>
            <a:endParaRPr lang="ar-AE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2772693" y="1811919"/>
            <a:ext cx="3902621" cy="1585348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b="1" dirty="0">
                <a:solidFill>
                  <a:srgbClr val="FF0000"/>
                </a:solidFill>
              </a:rPr>
              <a:t>المفاعيل</a:t>
            </a:r>
            <a:endParaRPr lang="ar-AE" sz="7200" b="1" dirty="0">
              <a:solidFill>
                <a:srgbClr val="FF0000"/>
              </a:solidFill>
            </a:endParaRPr>
          </a:p>
        </p:txBody>
      </p:sp>
      <p:sp>
        <p:nvSpPr>
          <p:cNvPr id="2" name="سداسي 1"/>
          <p:cNvSpPr/>
          <p:nvPr/>
        </p:nvSpPr>
        <p:spPr>
          <a:xfrm>
            <a:off x="7021165" y="2427218"/>
            <a:ext cx="1944216" cy="1944801"/>
          </a:xfrm>
          <a:prstGeom prst="hexago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chemeClr val="accent2">
                    <a:lumMod val="50000"/>
                  </a:schemeClr>
                </a:solidFill>
              </a:rPr>
              <a:t>المفعول فيه</a:t>
            </a:r>
            <a:endParaRPr lang="ar-AE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وسيلة شرح بيضاوية 2"/>
          <p:cNvSpPr/>
          <p:nvPr/>
        </p:nvSpPr>
        <p:spPr>
          <a:xfrm>
            <a:off x="6675314" y="409228"/>
            <a:ext cx="2448272" cy="1222965"/>
          </a:xfrm>
          <a:prstGeom prst="wedgeEllipseCallou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chemeClr val="accent6">
                    <a:lumMod val="50000"/>
                  </a:schemeClr>
                </a:solidFill>
              </a:rPr>
              <a:t>المَفْعولُ بِهِ </a:t>
            </a:r>
            <a:endParaRPr lang="ar-AE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وسيلة شرح مستطيلة 6"/>
          <p:cNvSpPr/>
          <p:nvPr/>
        </p:nvSpPr>
        <p:spPr>
          <a:xfrm>
            <a:off x="1620565" y="409228"/>
            <a:ext cx="2506358" cy="1008112"/>
          </a:xfrm>
          <a:prstGeom prst="wedgeRect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solidFill>
                  <a:schemeClr val="tx1"/>
                </a:solidFill>
              </a:rPr>
              <a:t>المفعول مَعَهُ</a:t>
            </a:r>
            <a:endParaRPr lang="ar-AE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71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2" grpId="0" animBg="1"/>
      <p:bldP spid="3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>
            <a:extLst>
              <a:ext uri="{FF2B5EF4-FFF2-40B4-BE49-F238E27FC236}">
                <a16:creationId xmlns:a16="http://schemas.microsoft.com/office/drawing/2014/main" id="{88CF5939-922E-4D6E-AEAD-55A9EC12A7FA}"/>
              </a:ext>
            </a:extLst>
          </p:cNvPr>
          <p:cNvSpPr txBox="1"/>
          <p:nvPr/>
        </p:nvSpPr>
        <p:spPr>
          <a:xfrm>
            <a:off x="0" y="0"/>
            <a:ext cx="9721849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IQ" sz="2400" b="0" i="0" dirty="0">
                <a:solidFill>
                  <a:srgbClr val="212529"/>
                </a:solidFill>
                <a:effectLst/>
                <a:latin typeface="bein"/>
              </a:rPr>
              <a:t> </a:t>
            </a:r>
            <a:r>
              <a:rPr lang="ar-IQ" sz="2400" b="0" i="0" dirty="0">
                <a:solidFill>
                  <a:srgbClr val="FF0000"/>
                </a:solidFill>
                <a:effectLst/>
                <a:latin typeface="bein"/>
              </a:rPr>
              <a:t>المفعول معه</a:t>
            </a:r>
            <a:r>
              <a:rPr lang="ar-IQ" sz="2400" b="0" i="0" dirty="0">
                <a:solidFill>
                  <a:srgbClr val="212529"/>
                </a:solidFill>
                <a:effectLst/>
                <a:latin typeface="bein"/>
              </a:rPr>
              <a:t>:</a:t>
            </a:r>
            <a:r>
              <a:rPr lang="ar-SA" sz="2400" b="0" i="0" dirty="0">
                <a:solidFill>
                  <a:srgbClr val="212529"/>
                </a:solidFill>
                <a:effectLst/>
                <a:latin typeface="bein"/>
              </a:rPr>
              <a:t>هو الاسم </a:t>
            </a:r>
            <a:r>
              <a:rPr lang="ar-SA" sz="2400" b="0" i="0" dirty="0" err="1">
                <a:solidFill>
                  <a:srgbClr val="212529"/>
                </a:solidFill>
                <a:effectLst/>
                <a:latin typeface="bein"/>
              </a:rPr>
              <a:t>المتنصب</a:t>
            </a:r>
            <a:r>
              <a:rPr lang="ar-SA" sz="2400" b="0" i="0" dirty="0">
                <a:solidFill>
                  <a:srgbClr val="212529"/>
                </a:solidFill>
                <a:effectLst/>
                <a:latin typeface="bein"/>
              </a:rPr>
              <a:t> بعد واو بمعنى مع َ . والناصب له ما تقدمه : من الفعل ، او شبهه فمثال الفعل (( سيري </a:t>
            </a:r>
            <a:r>
              <a:rPr lang="ar-SA" sz="2400" b="0" i="0" dirty="0">
                <a:solidFill>
                  <a:srgbClr val="FF0000"/>
                </a:solidFill>
                <a:effectLst/>
                <a:latin typeface="bein"/>
              </a:rPr>
              <a:t>والنيل</a:t>
            </a:r>
            <a:r>
              <a:rPr lang="ar-IQ" sz="2400" b="0" i="0" dirty="0">
                <a:solidFill>
                  <a:srgbClr val="FF0000"/>
                </a:solidFill>
                <a:effectLst/>
                <a:latin typeface="bein"/>
              </a:rPr>
              <a:t>َ</a:t>
            </a:r>
            <a:r>
              <a:rPr lang="ar-SA" sz="2400" b="0" i="0" dirty="0">
                <a:solidFill>
                  <a:srgbClr val="212529"/>
                </a:solidFill>
                <a:effectLst/>
                <a:latin typeface="bein"/>
              </a:rPr>
              <a:t> )) ، ومثال شبه الفعل (( </a:t>
            </a:r>
            <a:r>
              <a:rPr lang="ar-IQ" sz="2400" b="0" i="0" dirty="0">
                <a:solidFill>
                  <a:srgbClr val="212529"/>
                </a:solidFill>
                <a:effectLst/>
                <a:latin typeface="bein"/>
              </a:rPr>
              <a:t>أ</a:t>
            </a:r>
            <a:r>
              <a:rPr lang="ar-SA" sz="2400" b="0" i="0" dirty="0" err="1">
                <a:solidFill>
                  <a:srgbClr val="212529"/>
                </a:solidFill>
                <a:effectLst/>
                <a:latin typeface="bein"/>
              </a:rPr>
              <a:t>نا</a:t>
            </a:r>
            <a:r>
              <a:rPr lang="ar-SA" sz="2400" b="0" i="0" dirty="0">
                <a:solidFill>
                  <a:srgbClr val="212529"/>
                </a:solidFill>
                <a:effectLst/>
                <a:latin typeface="bein"/>
              </a:rPr>
              <a:t> سائرٌ</a:t>
            </a:r>
            <a:r>
              <a:rPr lang="ar-SA" sz="2400" b="0" i="0" dirty="0">
                <a:solidFill>
                  <a:srgbClr val="FF0000"/>
                </a:solidFill>
                <a:effectLst/>
                <a:latin typeface="bein"/>
              </a:rPr>
              <a:t> والنيل</a:t>
            </a:r>
            <a:r>
              <a:rPr lang="ar-IQ" sz="2400" b="0" i="0" dirty="0">
                <a:solidFill>
                  <a:srgbClr val="FF0000"/>
                </a:solidFill>
                <a:effectLst/>
                <a:latin typeface="bein"/>
              </a:rPr>
              <a:t>َ</a:t>
            </a:r>
            <a:r>
              <a:rPr lang="ar-SA" sz="2400" b="0" i="0" dirty="0">
                <a:solidFill>
                  <a:srgbClr val="FF0000"/>
                </a:solidFill>
                <a:effectLst/>
                <a:latin typeface="bein"/>
              </a:rPr>
              <a:t> </a:t>
            </a:r>
            <a:r>
              <a:rPr lang="ar-SA" sz="2400" b="0" i="0" dirty="0">
                <a:solidFill>
                  <a:srgbClr val="212529"/>
                </a:solidFill>
                <a:effectLst/>
                <a:latin typeface="bein"/>
              </a:rPr>
              <a:t>)) .</a:t>
            </a:r>
            <a:br>
              <a:rPr lang="ar-SA" sz="2400" dirty="0"/>
            </a:br>
            <a:r>
              <a:rPr lang="ar-SA" sz="2400" b="0" i="0" dirty="0">
                <a:solidFill>
                  <a:srgbClr val="212529"/>
                </a:solidFill>
                <a:effectLst/>
                <a:latin typeface="bein"/>
              </a:rPr>
              <a:t>وسمع عن العرب أنّ (( المفعول معه )) ينتصب بعد </a:t>
            </a:r>
            <a:r>
              <a:rPr lang="ar-SA" sz="2400" b="0" i="0" dirty="0">
                <a:solidFill>
                  <a:srgbClr val="FF0000"/>
                </a:solidFill>
                <a:effectLst/>
                <a:latin typeface="bein"/>
              </a:rPr>
              <a:t>(ما) و ( كيف ) الاستفهاميتين </a:t>
            </a:r>
            <a:r>
              <a:rPr lang="ar-SA" sz="2400" b="0" i="0" dirty="0">
                <a:solidFill>
                  <a:srgbClr val="212529"/>
                </a:solidFill>
                <a:effectLst/>
                <a:latin typeface="bein"/>
              </a:rPr>
              <a:t>نحو : </a:t>
            </a:r>
            <a:endParaRPr lang="ar-IQ" sz="2400" b="0" i="0" dirty="0">
              <a:solidFill>
                <a:srgbClr val="212529"/>
              </a:solidFill>
              <a:effectLst/>
              <a:latin typeface="bein"/>
            </a:endParaRPr>
          </a:p>
          <a:p>
            <a:r>
              <a:rPr lang="ar-SA" sz="2400" b="0" i="0" dirty="0">
                <a:solidFill>
                  <a:srgbClr val="FF0000"/>
                </a:solidFill>
                <a:effectLst/>
                <a:latin typeface="bein"/>
              </a:rPr>
              <a:t>ما</a:t>
            </a:r>
            <a:r>
              <a:rPr lang="ar-SA" sz="2400" b="0" i="0" dirty="0">
                <a:solidFill>
                  <a:srgbClr val="212529"/>
                </a:solidFill>
                <a:effectLst/>
                <a:latin typeface="bein"/>
              </a:rPr>
              <a:t> </a:t>
            </a:r>
            <a:r>
              <a:rPr lang="ar-IQ" sz="2400" b="0" i="0" dirty="0">
                <a:solidFill>
                  <a:srgbClr val="212529"/>
                </a:solidFill>
                <a:effectLst/>
                <a:latin typeface="bein"/>
              </a:rPr>
              <a:t>أ</a:t>
            </a:r>
            <a:r>
              <a:rPr lang="ar-SA" sz="2400" b="0" i="0" dirty="0">
                <a:solidFill>
                  <a:srgbClr val="212529"/>
                </a:solidFill>
                <a:effectLst/>
                <a:latin typeface="bein"/>
              </a:rPr>
              <a:t>نت </a:t>
            </a:r>
            <a:r>
              <a:rPr lang="ar-SA" sz="2400" b="0" i="0" dirty="0">
                <a:solidFill>
                  <a:srgbClr val="FF0000"/>
                </a:solidFill>
                <a:effectLst/>
                <a:latin typeface="bein"/>
              </a:rPr>
              <a:t>والامتحان</a:t>
            </a:r>
            <a:r>
              <a:rPr lang="ar-IQ" sz="2400" b="0" i="0" dirty="0">
                <a:solidFill>
                  <a:srgbClr val="FF0000"/>
                </a:solidFill>
                <a:effectLst/>
                <a:latin typeface="bein"/>
              </a:rPr>
              <a:t>َ</a:t>
            </a:r>
            <a:r>
              <a:rPr lang="ar-SA" sz="2400" b="0" i="0" dirty="0">
                <a:solidFill>
                  <a:srgbClr val="212529"/>
                </a:solidFill>
                <a:effectLst/>
                <a:latin typeface="bein"/>
              </a:rPr>
              <a:t> ، و</a:t>
            </a:r>
            <a:r>
              <a:rPr lang="ar-SA" sz="2400" b="0" i="0" dirty="0">
                <a:solidFill>
                  <a:srgbClr val="FF0000"/>
                </a:solidFill>
                <a:effectLst/>
                <a:latin typeface="bein"/>
              </a:rPr>
              <a:t>كيف</a:t>
            </a:r>
            <a:r>
              <a:rPr lang="ar-SA" sz="2400" b="0" i="0" dirty="0">
                <a:solidFill>
                  <a:srgbClr val="212529"/>
                </a:solidFill>
                <a:effectLst/>
                <a:latin typeface="bein"/>
              </a:rPr>
              <a:t> انت </a:t>
            </a:r>
            <a:r>
              <a:rPr lang="ar-SA" sz="2400" b="0" i="0" dirty="0">
                <a:solidFill>
                  <a:srgbClr val="FF0000"/>
                </a:solidFill>
                <a:effectLst/>
                <a:latin typeface="bein"/>
              </a:rPr>
              <a:t>وقصعةً </a:t>
            </a:r>
            <a:r>
              <a:rPr lang="ar-SA" sz="2400" b="0" i="0" dirty="0">
                <a:solidFill>
                  <a:srgbClr val="212529"/>
                </a:solidFill>
                <a:effectLst/>
                <a:latin typeface="bein"/>
              </a:rPr>
              <a:t>من ثريد .</a:t>
            </a:r>
            <a:br>
              <a:rPr lang="ar-SA" sz="2400" dirty="0"/>
            </a:br>
            <a:r>
              <a:rPr lang="ar-SA" sz="2400" b="0" i="0" dirty="0">
                <a:solidFill>
                  <a:srgbClr val="212529"/>
                </a:solidFill>
                <a:effectLst/>
                <a:latin typeface="bein"/>
              </a:rPr>
              <a:t>ولابُدّ من التفريق بين واو المعينة و الواو العاطفة</a:t>
            </a:r>
            <a:r>
              <a:rPr lang="ar-IQ" sz="2400" b="0" i="0" dirty="0">
                <a:solidFill>
                  <a:srgbClr val="212529"/>
                </a:solidFill>
                <a:effectLst/>
                <a:latin typeface="bein"/>
              </a:rPr>
              <a:t>:</a:t>
            </a:r>
          </a:p>
          <a:p>
            <a:r>
              <a:rPr lang="ar-SA" sz="2400" b="0" i="0" dirty="0">
                <a:solidFill>
                  <a:srgbClr val="212529"/>
                </a:solidFill>
                <a:effectLst/>
                <a:latin typeface="bein"/>
              </a:rPr>
              <a:t> فالواو تكون عاطفة على نية تكرار العامل نحو : كنتُ أنا وعليُّ كالأخويين، أي </a:t>
            </a:r>
            <a:r>
              <a:rPr lang="ar-IQ" sz="2400" b="0" i="0" dirty="0">
                <a:solidFill>
                  <a:srgbClr val="212529"/>
                </a:solidFill>
                <a:effectLst/>
                <a:latin typeface="bein"/>
              </a:rPr>
              <a:t>كنتُ</a:t>
            </a:r>
            <a:r>
              <a:rPr lang="ar-SA" sz="2400" b="0" i="0" dirty="0">
                <a:solidFill>
                  <a:srgbClr val="212529"/>
                </a:solidFill>
                <a:effectLst/>
                <a:latin typeface="bein"/>
              </a:rPr>
              <a:t> أنا وكان عليُّ كالأخويين، ومثلها: كتبَ سعيدٌ وحميدٌ، أي كتب سعيد وكتب حميد، فهذا على العطف .</a:t>
            </a:r>
            <a:endParaRPr lang="ar-IQ" sz="2400" b="0" i="0" dirty="0">
              <a:solidFill>
                <a:srgbClr val="212529"/>
              </a:solidFill>
              <a:effectLst/>
              <a:latin typeface="bein"/>
            </a:endParaRPr>
          </a:p>
          <a:p>
            <a:br>
              <a:rPr lang="ar-SA" sz="2400" dirty="0"/>
            </a:br>
            <a:r>
              <a:rPr lang="ar-SA" sz="2400" b="0" i="0" dirty="0">
                <a:solidFill>
                  <a:srgbClr val="212529"/>
                </a:solidFill>
                <a:effectLst/>
                <a:latin typeface="bein"/>
              </a:rPr>
              <a:t>أما ( واو المعينة ) فهي ليست على نية تكرار العامل نحو : زارَ الطبيب ُ المريض َ والسماعة َ ، فالسماعة</a:t>
            </a:r>
            <a:r>
              <a:rPr lang="ar-IQ" sz="2400" b="0" i="0" dirty="0">
                <a:solidFill>
                  <a:srgbClr val="212529"/>
                </a:solidFill>
                <a:effectLst/>
                <a:latin typeface="bein"/>
              </a:rPr>
              <a:t>:</a:t>
            </a:r>
            <a:r>
              <a:rPr lang="ar-SA" sz="2400" b="0" i="0" dirty="0">
                <a:solidFill>
                  <a:srgbClr val="212529"/>
                </a:solidFill>
                <a:effectLst/>
                <a:latin typeface="bein"/>
              </a:rPr>
              <a:t> مفعول معه لأنه لا يجوز العطف على الطبيب لأنها لا تزور، ومثلها: </a:t>
            </a:r>
            <a:r>
              <a:rPr lang="ar-IQ" sz="2400" b="0" i="0" dirty="0">
                <a:solidFill>
                  <a:srgbClr val="212529"/>
                </a:solidFill>
                <a:effectLst/>
                <a:latin typeface="bein"/>
              </a:rPr>
              <a:t>أ</a:t>
            </a:r>
            <a:r>
              <a:rPr lang="ar-SA" sz="2400" b="0" i="0" dirty="0">
                <a:solidFill>
                  <a:srgbClr val="212529"/>
                </a:solidFill>
                <a:effectLst/>
                <a:latin typeface="bein"/>
              </a:rPr>
              <a:t>كل َ الضيفُ الطعام َواللبن</a:t>
            </a:r>
            <a:r>
              <a:rPr lang="ar-IQ" sz="2400" b="0" i="0" dirty="0">
                <a:solidFill>
                  <a:srgbClr val="212529"/>
                </a:solidFill>
                <a:effectLst/>
                <a:latin typeface="bein"/>
              </a:rPr>
              <a:t>َ</a:t>
            </a:r>
            <a:r>
              <a:rPr lang="ar-SA" sz="2400" b="0" i="0" dirty="0">
                <a:solidFill>
                  <a:srgbClr val="212529"/>
                </a:solidFill>
                <a:effectLst/>
                <a:latin typeface="bein"/>
              </a:rPr>
              <a:t>، فلا يجوز العطف ل</a:t>
            </a:r>
            <a:r>
              <a:rPr lang="ar-IQ" sz="2400" b="0" i="0" dirty="0">
                <a:solidFill>
                  <a:srgbClr val="212529"/>
                </a:solidFill>
                <a:effectLst/>
                <a:latin typeface="bein"/>
              </a:rPr>
              <a:t>أ</a:t>
            </a:r>
            <a:r>
              <a:rPr lang="ar-SA" sz="2400" b="0" i="0" dirty="0">
                <a:solidFill>
                  <a:srgbClr val="212529"/>
                </a:solidFill>
                <a:effectLst/>
                <a:latin typeface="bein"/>
              </a:rPr>
              <a:t>ن</a:t>
            </a:r>
            <a:r>
              <a:rPr lang="ar-IQ" sz="2400" b="0" i="0" dirty="0">
                <a:solidFill>
                  <a:srgbClr val="212529"/>
                </a:solidFill>
                <a:effectLst/>
                <a:latin typeface="bein"/>
              </a:rPr>
              <a:t>ّ</a:t>
            </a:r>
            <a:r>
              <a:rPr lang="ar-SA" sz="2400" b="0" i="0" dirty="0">
                <a:solidFill>
                  <a:srgbClr val="212529"/>
                </a:solidFill>
                <a:effectLst/>
                <a:latin typeface="bein"/>
              </a:rPr>
              <a:t>ه</a:t>
            </a:r>
            <a:r>
              <a:rPr lang="ar-IQ" sz="2400" b="0" i="0" dirty="0">
                <a:solidFill>
                  <a:srgbClr val="212529"/>
                </a:solidFill>
                <a:effectLst/>
                <a:latin typeface="bein"/>
              </a:rPr>
              <a:t>ُ</a:t>
            </a:r>
            <a:r>
              <a:rPr lang="ar-SA" sz="2400" b="0" i="0" dirty="0">
                <a:solidFill>
                  <a:srgbClr val="212529"/>
                </a:solidFill>
                <a:effectLst/>
                <a:latin typeface="bein"/>
              </a:rPr>
              <a:t> لا يجوز تكرار العامل ، فلا يقال : أكل اللبن .</a:t>
            </a:r>
            <a:endParaRPr lang="ar-IQ" sz="2400" b="0" i="0" dirty="0">
              <a:solidFill>
                <a:srgbClr val="212529"/>
              </a:solidFill>
              <a:effectLst/>
              <a:latin typeface="bein"/>
            </a:endParaRPr>
          </a:p>
          <a:p>
            <a:r>
              <a:rPr lang="ar-SA" sz="2400" b="0" i="0" dirty="0">
                <a:solidFill>
                  <a:srgbClr val="212529"/>
                </a:solidFill>
                <a:effectLst/>
                <a:latin typeface="bein"/>
              </a:rPr>
              <a:t>ومثلها أيضا ً قول الشاعر *</a:t>
            </a:r>
            <a:endParaRPr lang="ar-IQ" sz="2400" b="0" i="0" dirty="0">
              <a:solidFill>
                <a:srgbClr val="212529"/>
              </a:solidFill>
              <a:effectLst/>
              <a:latin typeface="bein"/>
            </a:endParaRPr>
          </a:p>
          <a:p>
            <a:r>
              <a:rPr lang="ar-SA" sz="2400" b="0" i="0" dirty="0">
                <a:solidFill>
                  <a:srgbClr val="212529"/>
                </a:solidFill>
                <a:effectLst/>
                <a:latin typeface="bein"/>
              </a:rPr>
              <a:t> عَلَفْتُها تبنا ً وماء ً باردا ً * فــ ( ماء ) لا يجوز عطفها على ما قبلها </a:t>
            </a:r>
            <a:r>
              <a:rPr lang="ar-IQ" sz="2400" b="0" i="0" dirty="0">
                <a:solidFill>
                  <a:srgbClr val="212529"/>
                </a:solidFill>
                <a:effectLst/>
                <a:latin typeface="bein"/>
              </a:rPr>
              <a:t>إ</a:t>
            </a:r>
            <a:r>
              <a:rPr lang="ar-SA" sz="2400" b="0" i="0" dirty="0">
                <a:solidFill>
                  <a:srgbClr val="212529"/>
                </a:solidFill>
                <a:effectLst/>
                <a:latin typeface="bein"/>
              </a:rPr>
              <a:t>ذ لا ي</a:t>
            </a:r>
            <a:r>
              <a:rPr lang="ar-IQ" sz="2400" b="0" i="0" dirty="0">
                <a:solidFill>
                  <a:srgbClr val="212529"/>
                </a:solidFill>
                <a:effectLst/>
                <a:latin typeface="bein"/>
              </a:rPr>
              <a:t>ُ</a:t>
            </a:r>
            <a:r>
              <a:rPr lang="ar-SA" sz="2400" b="0" i="0" dirty="0">
                <a:solidFill>
                  <a:srgbClr val="212529"/>
                </a:solidFill>
                <a:effectLst/>
                <a:latin typeface="bein"/>
              </a:rPr>
              <a:t>قال علفتها ماء ً.</a:t>
            </a:r>
            <a:endParaRPr lang="ar-IQ" sz="2400" b="0" i="0" dirty="0">
              <a:solidFill>
                <a:srgbClr val="212529"/>
              </a:solidFill>
              <a:effectLst/>
              <a:latin typeface="bein"/>
            </a:endParaRPr>
          </a:p>
          <a:p>
            <a:r>
              <a:rPr lang="ar-SA" sz="2400" b="0" i="0" dirty="0">
                <a:solidFill>
                  <a:srgbClr val="212529"/>
                </a:solidFill>
                <a:effectLst/>
                <a:latin typeface="bein"/>
              </a:rPr>
              <a:t> لا تنه َ عن القبيح ِ وإتيان</a:t>
            </a:r>
            <a:r>
              <a:rPr lang="ar-IQ" sz="2400" b="0" i="0" dirty="0">
                <a:solidFill>
                  <a:srgbClr val="212529"/>
                </a:solidFill>
                <a:effectLst/>
                <a:latin typeface="bein"/>
              </a:rPr>
              <a:t>َ</a:t>
            </a:r>
            <a:r>
              <a:rPr lang="ar-SA" sz="2400" b="0" i="0" dirty="0">
                <a:solidFill>
                  <a:srgbClr val="212529"/>
                </a:solidFill>
                <a:effectLst/>
                <a:latin typeface="bein"/>
              </a:rPr>
              <a:t>ه ُ .</a:t>
            </a:r>
            <a:endParaRPr lang="en-US" sz="24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حبر 5">
                <a:extLst>
                  <a:ext uri="{FF2B5EF4-FFF2-40B4-BE49-F238E27FC236}">
                    <a16:creationId xmlns:a16="http://schemas.microsoft.com/office/drawing/2014/main" id="{CAE9FF0C-D8BA-423B-B9E4-45D7EB55B9AA}"/>
                  </a:ext>
                </a:extLst>
              </p14:cNvPr>
              <p14:cNvContentPartPr/>
              <p14:nvPr/>
            </p14:nvContentPartPr>
            <p14:xfrm>
              <a:off x="4953675" y="1680108"/>
              <a:ext cx="4723200" cy="130680"/>
            </p14:xfrm>
          </p:contentPart>
        </mc:Choice>
        <mc:Fallback>
          <p:pic>
            <p:nvPicPr>
              <p:cNvPr id="6" name="حبر 5">
                <a:extLst>
                  <a:ext uri="{FF2B5EF4-FFF2-40B4-BE49-F238E27FC236}">
                    <a16:creationId xmlns:a16="http://schemas.microsoft.com/office/drawing/2014/main" id="{CAE9FF0C-D8BA-423B-B9E4-45D7EB55B9A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17675" y="1608108"/>
                <a:ext cx="4794840" cy="27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حبر 6">
                <a:extLst>
                  <a:ext uri="{FF2B5EF4-FFF2-40B4-BE49-F238E27FC236}">
                    <a16:creationId xmlns:a16="http://schemas.microsoft.com/office/drawing/2014/main" id="{474B3E73-D6A9-4AFD-94EC-2F4C2E7221EF}"/>
                  </a:ext>
                </a:extLst>
              </p14:cNvPr>
              <p14:cNvContentPartPr/>
              <p14:nvPr/>
            </p14:nvContentPartPr>
            <p14:xfrm>
              <a:off x="3577035" y="2028588"/>
              <a:ext cx="794520" cy="33480"/>
            </p14:xfrm>
          </p:contentPart>
        </mc:Choice>
        <mc:Fallback>
          <p:pic>
            <p:nvPicPr>
              <p:cNvPr id="7" name="حبر 6">
                <a:extLst>
                  <a:ext uri="{FF2B5EF4-FFF2-40B4-BE49-F238E27FC236}">
                    <a16:creationId xmlns:a16="http://schemas.microsoft.com/office/drawing/2014/main" id="{474B3E73-D6A9-4AFD-94EC-2F4C2E7221E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541035" y="1956588"/>
                <a:ext cx="866160" cy="17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9" name="حبر 8">
                <a:extLst>
                  <a:ext uri="{FF2B5EF4-FFF2-40B4-BE49-F238E27FC236}">
                    <a16:creationId xmlns:a16="http://schemas.microsoft.com/office/drawing/2014/main" id="{C6AF5225-885D-42D1-9F97-95494A496167}"/>
                  </a:ext>
                </a:extLst>
              </p14:cNvPr>
              <p14:cNvContentPartPr/>
              <p14:nvPr/>
            </p14:nvContentPartPr>
            <p14:xfrm>
              <a:off x="7717035" y="2016708"/>
              <a:ext cx="1829160" cy="83880"/>
            </p14:xfrm>
          </p:contentPart>
        </mc:Choice>
        <mc:Fallback>
          <p:pic>
            <p:nvPicPr>
              <p:cNvPr id="9" name="حبر 8">
                <a:extLst>
                  <a:ext uri="{FF2B5EF4-FFF2-40B4-BE49-F238E27FC236}">
                    <a16:creationId xmlns:a16="http://schemas.microsoft.com/office/drawing/2014/main" id="{C6AF5225-885D-42D1-9F97-95494A49616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681035" y="1944708"/>
                <a:ext cx="1900800" cy="22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0" name="حبر 9">
                <a:extLst>
                  <a:ext uri="{FF2B5EF4-FFF2-40B4-BE49-F238E27FC236}">
                    <a16:creationId xmlns:a16="http://schemas.microsoft.com/office/drawing/2014/main" id="{27106E59-3002-40F5-91A1-C592EB9FC857}"/>
                  </a:ext>
                </a:extLst>
              </p14:cNvPr>
              <p14:cNvContentPartPr/>
              <p14:nvPr/>
            </p14:nvContentPartPr>
            <p14:xfrm>
              <a:off x="8029277" y="3174181"/>
              <a:ext cx="1457280" cy="51480"/>
            </p14:xfrm>
          </p:contentPart>
        </mc:Choice>
        <mc:Fallback>
          <p:pic>
            <p:nvPicPr>
              <p:cNvPr id="10" name="حبر 9">
                <a:extLst>
                  <a:ext uri="{FF2B5EF4-FFF2-40B4-BE49-F238E27FC236}">
                    <a16:creationId xmlns:a16="http://schemas.microsoft.com/office/drawing/2014/main" id="{27106E59-3002-40F5-91A1-C592EB9FC85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993277" y="3102181"/>
                <a:ext cx="1528920" cy="19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1" name="حبر 10">
                <a:extLst>
                  <a:ext uri="{FF2B5EF4-FFF2-40B4-BE49-F238E27FC236}">
                    <a16:creationId xmlns:a16="http://schemas.microsoft.com/office/drawing/2014/main" id="{0F448CDE-4CAD-471D-B128-E7EE7B54E5AF}"/>
                  </a:ext>
                </a:extLst>
              </p14:cNvPr>
              <p14:cNvContentPartPr/>
              <p14:nvPr/>
            </p14:nvContentPartPr>
            <p14:xfrm>
              <a:off x="828477" y="3154741"/>
              <a:ext cx="955080" cy="70920"/>
            </p14:xfrm>
          </p:contentPart>
        </mc:Choice>
        <mc:Fallback>
          <p:pic>
            <p:nvPicPr>
              <p:cNvPr id="11" name="حبر 10">
                <a:extLst>
                  <a:ext uri="{FF2B5EF4-FFF2-40B4-BE49-F238E27FC236}">
                    <a16:creationId xmlns:a16="http://schemas.microsoft.com/office/drawing/2014/main" id="{0F448CDE-4CAD-471D-B128-E7EE7B54E5A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92477" y="3082741"/>
                <a:ext cx="1026720" cy="21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4" name="حبر 13">
                <a:extLst>
                  <a:ext uri="{FF2B5EF4-FFF2-40B4-BE49-F238E27FC236}">
                    <a16:creationId xmlns:a16="http://schemas.microsoft.com/office/drawing/2014/main" id="{0CADAF2B-28F9-44E5-B9A8-67CCC9C3CCA4}"/>
                  </a:ext>
                </a:extLst>
              </p14:cNvPr>
              <p14:cNvContentPartPr/>
              <p14:nvPr/>
            </p14:nvContentPartPr>
            <p14:xfrm>
              <a:off x="7033755" y="4592002"/>
              <a:ext cx="754200" cy="360"/>
            </p14:xfrm>
          </p:contentPart>
        </mc:Choice>
        <mc:Fallback>
          <p:pic>
            <p:nvPicPr>
              <p:cNvPr id="14" name="حبر 13">
                <a:extLst>
                  <a:ext uri="{FF2B5EF4-FFF2-40B4-BE49-F238E27FC236}">
                    <a16:creationId xmlns:a16="http://schemas.microsoft.com/office/drawing/2014/main" id="{0CADAF2B-28F9-44E5-B9A8-67CCC9C3CCA4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997755" y="4520002"/>
                <a:ext cx="82584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1" name="حبر 20">
                <a:extLst>
                  <a:ext uri="{FF2B5EF4-FFF2-40B4-BE49-F238E27FC236}">
                    <a16:creationId xmlns:a16="http://schemas.microsoft.com/office/drawing/2014/main" id="{06EEDEE0-15B6-4B52-959B-90623D93E0C2}"/>
                  </a:ext>
                </a:extLst>
              </p14:cNvPr>
              <p14:cNvContentPartPr/>
              <p14:nvPr/>
            </p14:nvContentPartPr>
            <p14:xfrm>
              <a:off x="7214835" y="4199242"/>
              <a:ext cx="1125720" cy="87840"/>
            </p14:xfrm>
          </p:contentPart>
        </mc:Choice>
        <mc:Fallback>
          <p:pic>
            <p:nvPicPr>
              <p:cNvPr id="21" name="حبر 20">
                <a:extLst>
                  <a:ext uri="{FF2B5EF4-FFF2-40B4-BE49-F238E27FC236}">
                    <a16:creationId xmlns:a16="http://schemas.microsoft.com/office/drawing/2014/main" id="{06EEDEE0-15B6-4B52-959B-90623D93E0C2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178835" y="4127242"/>
                <a:ext cx="1197360" cy="23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2" name="حبر 21">
                <a:extLst>
                  <a:ext uri="{FF2B5EF4-FFF2-40B4-BE49-F238E27FC236}">
                    <a16:creationId xmlns:a16="http://schemas.microsoft.com/office/drawing/2014/main" id="{53A2C84A-CF3E-460F-8516-E2E93ED38B0E}"/>
                  </a:ext>
                </a:extLst>
              </p14:cNvPr>
              <p14:cNvContentPartPr/>
              <p14:nvPr/>
            </p14:nvContentPartPr>
            <p14:xfrm>
              <a:off x="7224915" y="4313362"/>
              <a:ext cx="1105560" cy="47880"/>
            </p14:xfrm>
          </p:contentPart>
        </mc:Choice>
        <mc:Fallback>
          <p:pic>
            <p:nvPicPr>
              <p:cNvPr id="22" name="حبر 21">
                <a:extLst>
                  <a:ext uri="{FF2B5EF4-FFF2-40B4-BE49-F238E27FC236}">
                    <a16:creationId xmlns:a16="http://schemas.microsoft.com/office/drawing/2014/main" id="{53A2C84A-CF3E-460F-8516-E2E93ED38B0E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188915" y="4241362"/>
                <a:ext cx="1177200" cy="19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3" name="حبر 22">
                <a:extLst>
                  <a:ext uri="{FF2B5EF4-FFF2-40B4-BE49-F238E27FC236}">
                    <a16:creationId xmlns:a16="http://schemas.microsoft.com/office/drawing/2014/main" id="{0F235C37-32FC-4415-AE82-B61C6B00FD5E}"/>
                  </a:ext>
                </a:extLst>
              </p14:cNvPr>
              <p14:cNvContentPartPr/>
              <p14:nvPr/>
            </p14:nvContentPartPr>
            <p14:xfrm>
              <a:off x="8249835" y="1984162"/>
              <a:ext cx="1296360" cy="126360"/>
            </p14:xfrm>
          </p:contentPart>
        </mc:Choice>
        <mc:Fallback>
          <p:pic>
            <p:nvPicPr>
              <p:cNvPr id="23" name="حبر 22">
                <a:extLst>
                  <a:ext uri="{FF2B5EF4-FFF2-40B4-BE49-F238E27FC236}">
                    <a16:creationId xmlns:a16="http://schemas.microsoft.com/office/drawing/2014/main" id="{0F235C37-32FC-4415-AE82-B61C6B00FD5E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8213835" y="1912162"/>
                <a:ext cx="1368000" cy="27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4" name="حبر 23">
                <a:extLst>
                  <a:ext uri="{FF2B5EF4-FFF2-40B4-BE49-F238E27FC236}">
                    <a16:creationId xmlns:a16="http://schemas.microsoft.com/office/drawing/2014/main" id="{6C49C3F6-0824-419C-82EC-785FB97D62D0}"/>
                  </a:ext>
                </a:extLst>
              </p14:cNvPr>
              <p14:cNvContentPartPr/>
              <p14:nvPr/>
            </p14:nvContentPartPr>
            <p14:xfrm>
              <a:off x="7677075" y="1881562"/>
              <a:ext cx="1879200" cy="279000"/>
            </p14:xfrm>
          </p:contentPart>
        </mc:Choice>
        <mc:Fallback>
          <p:pic>
            <p:nvPicPr>
              <p:cNvPr id="24" name="حبر 23">
                <a:extLst>
                  <a:ext uri="{FF2B5EF4-FFF2-40B4-BE49-F238E27FC236}">
                    <a16:creationId xmlns:a16="http://schemas.microsoft.com/office/drawing/2014/main" id="{6C49C3F6-0824-419C-82EC-785FB97D62D0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7641075" y="1809562"/>
                <a:ext cx="1950840" cy="42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25" name="حبر 24">
                <a:extLst>
                  <a:ext uri="{FF2B5EF4-FFF2-40B4-BE49-F238E27FC236}">
                    <a16:creationId xmlns:a16="http://schemas.microsoft.com/office/drawing/2014/main" id="{A62B24C9-A61F-4C6E-A6F0-51B0D52467AE}"/>
                  </a:ext>
                </a:extLst>
              </p14:cNvPr>
              <p14:cNvContentPartPr/>
              <p14:nvPr/>
            </p14:nvContentPartPr>
            <p14:xfrm>
              <a:off x="7889115" y="2947162"/>
              <a:ext cx="1783800" cy="393840"/>
            </p14:xfrm>
          </p:contentPart>
        </mc:Choice>
        <mc:Fallback>
          <p:pic>
            <p:nvPicPr>
              <p:cNvPr id="25" name="حبر 24">
                <a:extLst>
                  <a:ext uri="{FF2B5EF4-FFF2-40B4-BE49-F238E27FC236}">
                    <a16:creationId xmlns:a16="http://schemas.microsoft.com/office/drawing/2014/main" id="{A62B24C9-A61F-4C6E-A6F0-51B0D52467AE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853115" y="2875162"/>
                <a:ext cx="1855440" cy="53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26" name="حبر 25">
                <a:extLst>
                  <a:ext uri="{FF2B5EF4-FFF2-40B4-BE49-F238E27FC236}">
                    <a16:creationId xmlns:a16="http://schemas.microsoft.com/office/drawing/2014/main" id="{ACA9FCED-1991-4C8F-94C9-D623DA1DE18C}"/>
                  </a:ext>
                </a:extLst>
              </p14:cNvPr>
              <p14:cNvContentPartPr/>
              <p14:nvPr/>
            </p14:nvContentPartPr>
            <p14:xfrm>
              <a:off x="7104315" y="4981882"/>
              <a:ext cx="663480" cy="43200"/>
            </p14:xfrm>
          </p:contentPart>
        </mc:Choice>
        <mc:Fallback>
          <p:pic>
            <p:nvPicPr>
              <p:cNvPr id="26" name="حبر 25">
                <a:extLst>
                  <a:ext uri="{FF2B5EF4-FFF2-40B4-BE49-F238E27FC236}">
                    <a16:creationId xmlns:a16="http://schemas.microsoft.com/office/drawing/2014/main" id="{ACA9FCED-1991-4C8F-94C9-D623DA1DE18C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068315" y="4909882"/>
                <a:ext cx="735120" cy="186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1920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رسم تخطيطي 1">
            <a:extLst>
              <a:ext uri="{FF2B5EF4-FFF2-40B4-BE49-F238E27FC236}">
                <a16:creationId xmlns:a16="http://schemas.microsoft.com/office/drawing/2014/main" id="{12B19C52-6FF8-42F2-9A8F-AFBFF47366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8467243"/>
              </p:ext>
            </p:extLst>
          </p:nvPr>
        </p:nvGraphicFramePr>
        <p:xfrm>
          <a:off x="0" y="49188"/>
          <a:ext cx="9721850" cy="49687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3829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حطة طرفية 1"/>
          <p:cNvSpPr/>
          <p:nvPr/>
        </p:nvSpPr>
        <p:spPr>
          <a:xfrm>
            <a:off x="324421" y="121196"/>
            <a:ext cx="9289032" cy="1080120"/>
          </a:xfrm>
          <a:prstGeom prst="flowChartTerminato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FF0000"/>
                </a:solidFill>
              </a:rPr>
              <a:t>نقرأ الأمثلة الآتية ونُلاحظ الكلمات الّتي تَحْتَها خُطوط:-</a:t>
            </a:r>
            <a:endParaRPr lang="ar-AE" sz="3200" b="1" dirty="0">
              <a:solidFill>
                <a:srgbClr val="FF0000"/>
              </a:solidFill>
            </a:endParaRPr>
          </a:p>
        </p:txBody>
      </p:sp>
      <p:sp>
        <p:nvSpPr>
          <p:cNvPr id="3" name="مخطط انسيابي: تخزين بالوصول التسلسلي 2"/>
          <p:cNvSpPr/>
          <p:nvPr/>
        </p:nvSpPr>
        <p:spPr>
          <a:xfrm>
            <a:off x="0" y="1416067"/>
            <a:ext cx="9578185" cy="721353"/>
          </a:xfrm>
          <a:prstGeom prst="flowChartMagneticTap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3200" b="1" dirty="0">
                <a:solidFill>
                  <a:schemeClr val="accent6">
                    <a:lumMod val="50000"/>
                  </a:schemeClr>
                </a:solidFill>
              </a:rPr>
              <a:t>1- يَسيرُ الإنسانُ </a:t>
            </a:r>
            <a:r>
              <a:rPr lang="ar-SA" sz="32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وَعادَتَهُ</a:t>
            </a:r>
            <a:r>
              <a:rPr lang="ar-SA" sz="3200" b="1" dirty="0">
                <a:solidFill>
                  <a:schemeClr val="accent6">
                    <a:lumMod val="50000"/>
                  </a:schemeClr>
                </a:solidFill>
              </a:rPr>
              <a:t> الّتي </a:t>
            </a:r>
            <a:r>
              <a:rPr lang="ar-SA" sz="3200" b="1" dirty="0" err="1">
                <a:solidFill>
                  <a:schemeClr val="accent6">
                    <a:lumMod val="50000"/>
                  </a:schemeClr>
                </a:solidFill>
              </a:rPr>
              <a:t>اعتادَها</a:t>
            </a:r>
            <a:r>
              <a:rPr lang="ar-SA" sz="3200" b="1" dirty="0">
                <a:solidFill>
                  <a:schemeClr val="accent6">
                    <a:lumMod val="50000"/>
                  </a:schemeClr>
                </a:solidFill>
              </a:rPr>
              <a:t> في عَيْشِهِ.</a:t>
            </a:r>
            <a:endParaRPr lang="ar-AE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تمرير عمودي 3"/>
          <p:cNvSpPr/>
          <p:nvPr/>
        </p:nvSpPr>
        <p:spPr>
          <a:xfrm>
            <a:off x="289153" y="2281436"/>
            <a:ext cx="9289032" cy="864096"/>
          </a:xfrm>
          <a:prstGeom prst="verticalScroll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chemeClr val="accent4">
                    <a:lumMod val="50000"/>
                  </a:schemeClr>
                </a:solidFill>
              </a:rPr>
              <a:t>2- وُلِدَ الطّفلُ </a:t>
            </a:r>
            <a:r>
              <a:rPr lang="ar-SA" sz="32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وَبُزوغَ</a:t>
            </a:r>
            <a:r>
              <a:rPr lang="ar-SA" sz="3200" b="1" dirty="0">
                <a:solidFill>
                  <a:schemeClr val="accent4">
                    <a:lumMod val="50000"/>
                  </a:schemeClr>
                </a:solidFill>
              </a:rPr>
              <a:t> الفَجرِ ؛ فَتَهَلّلتِ الوجوهُ لِقُدومِهِ.</a:t>
            </a:r>
            <a:endParaRPr lang="ar-AE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مخطط انسيابي: شريط مثقب 4"/>
          <p:cNvSpPr/>
          <p:nvPr/>
        </p:nvSpPr>
        <p:spPr>
          <a:xfrm>
            <a:off x="324421" y="3361556"/>
            <a:ext cx="9217024" cy="792088"/>
          </a:xfrm>
          <a:prstGeom prst="flowChartPunchedTap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chemeClr val="accent2">
                    <a:lumMod val="50000"/>
                  </a:schemeClr>
                </a:solidFill>
              </a:rPr>
              <a:t>3- هَبَطتِ الطّائِرةُ </a:t>
            </a:r>
            <a:r>
              <a:rPr lang="ar-SA" sz="32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وَشُروقَ</a:t>
            </a:r>
            <a:r>
              <a:rPr lang="ar-SA" sz="3200" b="1" dirty="0">
                <a:solidFill>
                  <a:schemeClr val="accent2">
                    <a:lumMod val="50000"/>
                  </a:schemeClr>
                </a:solidFill>
              </a:rPr>
              <a:t> الشّمْسِ.</a:t>
            </a:r>
            <a:endParaRPr lang="ar-AE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تمرير أفقي 5"/>
          <p:cNvSpPr/>
          <p:nvPr/>
        </p:nvSpPr>
        <p:spPr>
          <a:xfrm>
            <a:off x="361161" y="4297660"/>
            <a:ext cx="9117844" cy="1224136"/>
          </a:xfrm>
          <a:prstGeom prst="horizontalScroll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chemeClr val="tx2">
                    <a:lumMod val="50000"/>
                  </a:schemeClr>
                </a:solidFill>
              </a:rPr>
              <a:t>4- بَدَأَت المُباراةُ هادِئَةً ، وَانْتَهَتْ </a:t>
            </a:r>
            <a:r>
              <a:rPr lang="ar-SA" sz="32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وَهُتافَ</a:t>
            </a:r>
            <a:r>
              <a:rPr lang="ar-SA" sz="3200" b="1" dirty="0">
                <a:solidFill>
                  <a:schemeClr val="tx2">
                    <a:lumMod val="50000"/>
                  </a:schemeClr>
                </a:solidFill>
              </a:rPr>
              <a:t> الجُمْهورِ.</a:t>
            </a:r>
            <a:endParaRPr lang="ar-AE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003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خطط انسيابي: قرار 2"/>
          <p:cNvSpPr/>
          <p:nvPr/>
        </p:nvSpPr>
        <p:spPr>
          <a:xfrm>
            <a:off x="7370887" y="1273324"/>
            <a:ext cx="2016224" cy="864096"/>
          </a:xfrm>
          <a:prstGeom prst="flowChartDecisi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u="sng" dirty="0">
                <a:solidFill>
                  <a:srgbClr val="FF0000"/>
                </a:solidFill>
              </a:rPr>
              <a:t>عادَتَهُ</a:t>
            </a:r>
            <a:endParaRPr lang="ar-AE" sz="3200" dirty="0"/>
          </a:p>
        </p:txBody>
      </p:sp>
      <p:sp>
        <p:nvSpPr>
          <p:cNvPr id="4" name="مستطيل مخدوش من كلا الطرفين 3"/>
          <p:cNvSpPr/>
          <p:nvPr/>
        </p:nvSpPr>
        <p:spPr>
          <a:xfrm>
            <a:off x="4500885" y="1273324"/>
            <a:ext cx="2520280" cy="864096"/>
          </a:xfrm>
          <a:prstGeom prst="snip2Same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solidFill>
                  <a:schemeClr val="accent2">
                    <a:lumMod val="50000"/>
                  </a:schemeClr>
                </a:solidFill>
              </a:rPr>
              <a:t>جاءت مَنْصوبَةً</a:t>
            </a:r>
            <a:r>
              <a:rPr lang="ar-SA" sz="3600" b="1" dirty="0"/>
              <a:t> </a:t>
            </a:r>
            <a:r>
              <a:rPr lang="ar-SA" dirty="0"/>
              <a:t> </a:t>
            </a:r>
            <a:endParaRPr lang="ar-AE" dirty="0"/>
          </a:p>
        </p:txBody>
      </p:sp>
      <p:sp>
        <p:nvSpPr>
          <p:cNvPr id="5" name="شكل بيضاوي 4"/>
          <p:cNvSpPr/>
          <p:nvPr/>
        </p:nvSpPr>
        <p:spPr>
          <a:xfrm>
            <a:off x="540445" y="1129308"/>
            <a:ext cx="3456384" cy="100811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chemeClr val="accent5">
                    <a:lumMod val="50000"/>
                  </a:schemeClr>
                </a:solidFill>
              </a:rPr>
              <a:t>بعد واو  </a:t>
            </a:r>
            <a:endParaRPr lang="ar-AE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مخطط انسيابي: قرص ممغنط 6"/>
          <p:cNvSpPr/>
          <p:nvPr/>
        </p:nvSpPr>
        <p:spPr>
          <a:xfrm>
            <a:off x="5120226" y="4097974"/>
            <a:ext cx="4104456" cy="1080120"/>
          </a:xfrm>
          <a:prstGeom prst="flowChartMagneticDisk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مَسبوقَةً بِجُمْلَةٍ فعليَّةٍ</a:t>
            </a:r>
            <a:endParaRPr lang="ar-AE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مخطط انسيابي: عرض 8"/>
          <p:cNvSpPr/>
          <p:nvPr/>
        </p:nvSpPr>
        <p:spPr>
          <a:xfrm>
            <a:off x="1116509" y="3721596"/>
            <a:ext cx="2880320" cy="792088"/>
          </a:xfrm>
          <a:prstGeom prst="flowChartDisplay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الفعل : يَسيرُ</a:t>
            </a:r>
            <a:endParaRPr lang="ar-AE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مخطط انسيابي: إدخال يدوي 9"/>
          <p:cNvSpPr/>
          <p:nvPr/>
        </p:nvSpPr>
        <p:spPr>
          <a:xfrm>
            <a:off x="1754263" y="2353444"/>
            <a:ext cx="5616624" cy="936104"/>
          </a:xfrm>
          <a:prstGeom prst="flowChartManualInpu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>
                <a:solidFill>
                  <a:schemeClr val="accent4">
                    <a:lumMod val="50000"/>
                  </a:schemeClr>
                </a:solidFill>
              </a:rPr>
              <a:t>تَدُلًّ على المصاحبة (المعيّة) </a:t>
            </a:r>
            <a:endParaRPr lang="ar-AE" sz="4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مخطط انسيابي: تخزين بالوصول التسلسلي 10"/>
          <p:cNvSpPr/>
          <p:nvPr/>
        </p:nvSpPr>
        <p:spPr>
          <a:xfrm>
            <a:off x="-180756" y="193204"/>
            <a:ext cx="9578185" cy="721353"/>
          </a:xfrm>
          <a:prstGeom prst="flowChartMagneticTap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3200" b="1" dirty="0">
                <a:solidFill>
                  <a:schemeClr val="accent6">
                    <a:lumMod val="50000"/>
                  </a:schemeClr>
                </a:solidFill>
              </a:rPr>
              <a:t>1- يَسيرُ الإنسانُ </a:t>
            </a:r>
            <a:r>
              <a:rPr lang="ar-SA" sz="32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وَعادَتَهُ</a:t>
            </a:r>
            <a:r>
              <a:rPr lang="ar-SA" sz="3200" b="1" dirty="0">
                <a:solidFill>
                  <a:schemeClr val="accent6">
                    <a:lumMod val="50000"/>
                  </a:schemeClr>
                </a:solidFill>
              </a:rPr>
              <a:t> الّتي </a:t>
            </a:r>
            <a:r>
              <a:rPr lang="ar-SA" sz="3200" b="1" dirty="0" err="1">
                <a:solidFill>
                  <a:schemeClr val="accent6">
                    <a:lumMod val="50000"/>
                  </a:schemeClr>
                </a:solidFill>
              </a:rPr>
              <a:t>اعتادَها</a:t>
            </a:r>
            <a:r>
              <a:rPr lang="ar-SA" sz="3200" b="1" dirty="0">
                <a:solidFill>
                  <a:schemeClr val="accent6">
                    <a:lumMod val="50000"/>
                  </a:schemeClr>
                </a:solidFill>
              </a:rPr>
              <a:t> في عَيْشِهِ.</a:t>
            </a:r>
            <a:endParaRPr lang="ar-AE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1116509" y="4657700"/>
            <a:ext cx="2880320" cy="86409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solidFill>
                  <a:schemeClr val="bg2">
                    <a:lumMod val="10000"/>
                  </a:schemeClr>
                </a:solidFill>
              </a:rPr>
              <a:t>الفاعل : الإنسانُ</a:t>
            </a:r>
            <a:endParaRPr lang="ar-AE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سهم منحني إلى اليمين 1"/>
          <p:cNvSpPr/>
          <p:nvPr/>
        </p:nvSpPr>
        <p:spPr>
          <a:xfrm>
            <a:off x="626069" y="1633364"/>
            <a:ext cx="720080" cy="1440160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26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9" grpId="0" animBg="1"/>
      <p:bldP spid="10" grpId="0" animBg="1"/>
      <p:bldP spid="11" grpId="0" animBg="1"/>
      <p:bldP spid="8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بيانات مخزّنة 1"/>
          <p:cNvSpPr/>
          <p:nvPr/>
        </p:nvSpPr>
        <p:spPr>
          <a:xfrm>
            <a:off x="6085061" y="193204"/>
            <a:ext cx="3456384" cy="1944216"/>
          </a:xfrm>
          <a:prstGeom prst="flowChartOnlineStorag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chemeClr val="accent6">
                    <a:lumMod val="50000"/>
                  </a:schemeClr>
                </a:solidFill>
              </a:rPr>
              <a:t>لا يجوز عطف العادة على الإنسان</a:t>
            </a:r>
            <a:endParaRPr lang="ar-AE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مخطط انسيابي: مهلة 2"/>
          <p:cNvSpPr/>
          <p:nvPr/>
        </p:nvSpPr>
        <p:spPr>
          <a:xfrm>
            <a:off x="1404541" y="481236"/>
            <a:ext cx="3816424" cy="1656184"/>
          </a:xfrm>
          <a:prstGeom prst="flowChartDelay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b="1" dirty="0">
                <a:solidFill>
                  <a:schemeClr val="accent3">
                    <a:lumMod val="50000"/>
                  </a:schemeClr>
                </a:solidFill>
              </a:rPr>
              <a:t>لِعَدَمِ مُشارَكَتِهِ في السّير</a:t>
            </a:r>
            <a:endParaRPr lang="ar-AE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وسيلة شرح مستطيلة مستديرة الزوايا 3"/>
          <p:cNvSpPr/>
          <p:nvPr/>
        </p:nvSpPr>
        <p:spPr>
          <a:xfrm>
            <a:off x="1044501" y="2569468"/>
            <a:ext cx="8352928" cy="1008112"/>
          </a:xfrm>
          <a:prstGeom prst="wedgeRoundRectCallou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b="1" dirty="0">
                <a:solidFill>
                  <a:srgbClr val="002060"/>
                </a:solidFill>
              </a:rPr>
              <a:t>فلا يصحُّ أنْ نقول: </a:t>
            </a:r>
            <a:endParaRPr lang="ar-AE" sz="4800" b="1" dirty="0">
              <a:solidFill>
                <a:srgbClr val="002060"/>
              </a:solidFill>
            </a:endParaRPr>
          </a:p>
        </p:txBody>
      </p:sp>
      <p:sp>
        <p:nvSpPr>
          <p:cNvPr id="5" name="مخطط انسيابي: شريط مثقب 4"/>
          <p:cNvSpPr/>
          <p:nvPr/>
        </p:nvSpPr>
        <p:spPr>
          <a:xfrm>
            <a:off x="1692573" y="4081636"/>
            <a:ext cx="6336704" cy="1224136"/>
          </a:xfrm>
          <a:prstGeom prst="flowChartPunchedTap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>
                <a:solidFill>
                  <a:schemeClr val="accent4">
                    <a:lumMod val="50000"/>
                  </a:schemeClr>
                </a:solidFill>
              </a:rPr>
              <a:t>يَسيرُ الإنسانُ وتسيرُ العادةُ</a:t>
            </a:r>
            <a:r>
              <a:rPr lang="ar-SA" sz="4000" b="1" dirty="0"/>
              <a:t>.</a:t>
            </a:r>
            <a:endParaRPr lang="ar-AE" sz="4000" b="1" dirty="0"/>
          </a:p>
        </p:txBody>
      </p:sp>
    </p:spTree>
    <p:extLst>
      <p:ext uri="{BB962C8B-B14F-4D97-AF65-F5344CB8AC3E}">
        <p14:creationId xmlns:p14="http://schemas.microsoft.com/office/powerpoint/2010/main" val="2171218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خطط انسيابي: عرض 2"/>
          <p:cNvSpPr/>
          <p:nvPr/>
        </p:nvSpPr>
        <p:spPr>
          <a:xfrm>
            <a:off x="4186345" y="1993404"/>
            <a:ext cx="5365332" cy="1008112"/>
          </a:xfrm>
          <a:prstGeom prst="flowChartDisplay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الاسم ( بزوغ ) جاء بعد </a:t>
            </a:r>
            <a:endParaRPr lang="ar-AE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انفجار 1 3"/>
          <p:cNvSpPr/>
          <p:nvPr/>
        </p:nvSpPr>
        <p:spPr>
          <a:xfrm>
            <a:off x="866648" y="2137420"/>
            <a:ext cx="2952328" cy="1080120"/>
          </a:xfrm>
          <a:prstGeom prst="irregularSeal1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solidFill>
                  <a:srgbClr val="FF0000"/>
                </a:solidFill>
              </a:rPr>
              <a:t>واو </a:t>
            </a:r>
            <a:endParaRPr lang="ar-AE" sz="3600" b="1" dirty="0">
              <a:solidFill>
                <a:srgbClr val="FF0000"/>
              </a:solidFill>
            </a:endParaRPr>
          </a:p>
        </p:txBody>
      </p:sp>
      <p:sp>
        <p:nvSpPr>
          <p:cNvPr id="5" name="مخطط انسيابي: بيانات مخزّنة 4"/>
          <p:cNvSpPr/>
          <p:nvPr/>
        </p:nvSpPr>
        <p:spPr>
          <a:xfrm>
            <a:off x="4321250" y="3649588"/>
            <a:ext cx="5400600" cy="792088"/>
          </a:xfrm>
          <a:prstGeom prst="flowChartOnlineStorag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solidFill>
                  <a:schemeClr val="bg2">
                    <a:lumMod val="10000"/>
                  </a:schemeClr>
                </a:solidFill>
              </a:rPr>
              <a:t>تدلُّ على المعيّة </a:t>
            </a:r>
            <a:endParaRPr lang="ar-AE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دبوس زينة 5"/>
          <p:cNvSpPr/>
          <p:nvPr/>
        </p:nvSpPr>
        <p:spPr>
          <a:xfrm>
            <a:off x="276437" y="3793604"/>
            <a:ext cx="3510022" cy="792088"/>
          </a:xfrm>
          <a:prstGeom prst="plaqu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solidFill>
                  <a:schemeClr val="accent2">
                    <a:lumMod val="50000"/>
                  </a:schemeClr>
                </a:solidFill>
              </a:rPr>
              <a:t>ولا يجوز العطف لعدم المشاركة </a:t>
            </a:r>
            <a:endParaRPr lang="ar-AE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تمرير عمودي 10"/>
          <p:cNvSpPr/>
          <p:nvPr/>
        </p:nvSpPr>
        <p:spPr>
          <a:xfrm>
            <a:off x="250281" y="625252"/>
            <a:ext cx="9289032" cy="864096"/>
          </a:xfrm>
          <a:prstGeom prst="verticalScroll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chemeClr val="accent4">
                    <a:lumMod val="50000"/>
                  </a:schemeClr>
                </a:solidFill>
              </a:rPr>
              <a:t>2- وُلِدَ الطّفلُ </a:t>
            </a:r>
            <a:r>
              <a:rPr lang="ar-SA" sz="32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وَبُزوغَ</a:t>
            </a:r>
            <a:r>
              <a:rPr lang="ar-SA" sz="3200" b="1" dirty="0">
                <a:solidFill>
                  <a:schemeClr val="accent4">
                    <a:lumMod val="50000"/>
                  </a:schemeClr>
                </a:solidFill>
              </a:rPr>
              <a:t> الفَجرِ ؛ فَتَهَلّلتِ الوجوهُ لِقُدومِهِ.</a:t>
            </a:r>
            <a:endParaRPr lang="ar-AE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32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1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1443</TotalTime>
  <Words>854</Words>
  <Application>Microsoft Office PowerPoint</Application>
  <PresentationFormat>مخصص</PresentationFormat>
  <Paragraphs>100</Paragraphs>
  <Slides>16</Slides>
  <Notes>13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21" baseType="lpstr">
      <vt:lpstr>Arial</vt:lpstr>
      <vt:lpstr>bein</vt:lpstr>
      <vt:lpstr>Calibri</vt:lpstr>
      <vt:lpstr>DroidArabicKufi-Regular</vt:lpstr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mohamed hamed aloqil</dc:creator>
  <cp:lastModifiedBy>Tara Shakir</cp:lastModifiedBy>
  <cp:revision>172</cp:revision>
  <dcterms:created xsi:type="dcterms:W3CDTF">2017-11-10T12:10:39Z</dcterms:created>
  <dcterms:modified xsi:type="dcterms:W3CDTF">2021-12-05T19:53:57Z</dcterms:modified>
</cp:coreProperties>
</file>