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F7CF3-CB9B-3CC0-D931-2B0FE12E04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2D94D6-37F0-E297-BE4A-B22902AF9D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A14C47-7B7D-2E3D-6E47-FFA2562F0E70}"/>
              </a:ext>
            </a:extLst>
          </p:cNvPr>
          <p:cNvSpPr>
            <a:spLocks noGrp="1"/>
          </p:cNvSpPr>
          <p:nvPr>
            <p:ph type="dt" sz="half" idx="10"/>
          </p:nvPr>
        </p:nvSpPr>
        <p:spPr/>
        <p:txBody>
          <a:bodyPr/>
          <a:lstStyle/>
          <a:p>
            <a:fld id="{362043A8-1082-4C6D-A7C9-110434A81EBB}" type="datetimeFigureOut">
              <a:rPr lang="en-US" smtClean="0"/>
              <a:t>12/29/2023</a:t>
            </a:fld>
            <a:endParaRPr lang="en-US"/>
          </a:p>
        </p:txBody>
      </p:sp>
      <p:sp>
        <p:nvSpPr>
          <p:cNvPr id="5" name="Footer Placeholder 4">
            <a:extLst>
              <a:ext uri="{FF2B5EF4-FFF2-40B4-BE49-F238E27FC236}">
                <a16:creationId xmlns:a16="http://schemas.microsoft.com/office/drawing/2014/main" id="{396FDB56-C31A-8AE2-7D32-68B98CCAF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B71DB-D987-6541-7854-675F41930763}"/>
              </a:ext>
            </a:extLst>
          </p:cNvPr>
          <p:cNvSpPr>
            <a:spLocks noGrp="1"/>
          </p:cNvSpPr>
          <p:nvPr>
            <p:ph type="sldNum" sz="quarter" idx="12"/>
          </p:nvPr>
        </p:nvSpPr>
        <p:spPr/>
        <p:txBody>
          <a:bodyPr/>
          <a:lstStyle/>
          <a:p>
            <a:fld id="{219D12C1-3042-44E3-9BD6-BD87797772DD}" type="slidenum">
              <a:rPr lang="en-US" smtClean="0"/>
              <a:t>‹#›</a:t>
            </a:fld>
            <a:endParaRPr lang="en-US"/>
          </a:p>
        </p:txBody>
      </p:sp>
    </p:spTree>
    <p:extLst>
      <p:ext uri="{BB962C8B-B14F-4D97-AF65-F5344CB8AC3E}">
        <p14:creationId xmlns:p14="http://schemas.microsoft.com/office/powerpoint/2010/main" val="3566224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51AE6-A0FE-0CBC-56C0-96496369C1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883764-F92D-99A9-4E2F-13CD75786E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9F4DD8-2697-AE39-2684-45F489F187F8}"/>
              </a:ext>
            </a:extLst>
          </p:cNvPr>
          <p:cNvSpPr>
            <a:spLocks noGrp="1"/>
          </p:cNvSpPr>
          <p:nvPr>
            <p:ph type="dt" sz="half" idx="10"/>
          </p:nvPr>
        </p:nvSpPr>
        <p:spPr/>
        <p:txBody>
          <a:bodyPr/>
          <a:lstStyle/>
          <a:p>
            <a:fld id="{362043A8-1082-4C6D-A7C9-110434A81EBB}" type="datetimeFigureOut">
              <a:rPr lang="en-US" smtClean="0"/>
              <a:t>12/29/2023</a:t>
            </a:fld>
            <a:endParaRPr lang="en-US"/>
          </a:p>
        </p:txBody>
      </p:sp>
      <p:sp>
        <p:nvSpPr>
          <p:cNvPr id="5" name="Footer Placeholder 4">
            <a:extLst>
              <a:ext uri="{FF2B5EF4-FFF2-40B4-BE49-F238E27FC236}">
                <a16:creationId xmlns:a16="http://schemas.microsoft.com/office/drawing/2014/main" id="{E379FC55-FBA4-C7A1-B31F-D430D049F1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38357B-F524-3CD7-547B-E529B84D4D26}"/>
              </a:ext>
            </a:extLst>
          </p:cNvPr>
          <p:cNvSpPr>
            <a:spLocks noGrp="1"/>
          </p:cNvSpPr>
          <p:nvPr>
            <p:ph type="sldNum" sz="quarter" idx="12"/>
          </p:nvPr>
        </p:nvSpPr>
        <p:spPr/>
        <p:txBody>
          <a:bodyPr/>
          <a:lstStyle/>
          <a:p>
            <a:fld id="{219D12C1-3042-44E3-9BD6-BD87797772DD}" type="slidenum">
              <a:rPr lang="en-US" smtClean="0"/>
              <a:t>‹#›</a:t>
            </a:fld>
            <a:endParaRPr lang="en-US"/>
          </a:p>
        </p:txBody>
      </p:sp>
    </p:spTree>
    <p:extLst>
      <p:ext uri="{BB962C8B-B14F-4D97-AF65-F5344CB8AC3E}">
        <p14:creationId xmlns:p14="http://schemas.microsoft.com/office/powerpoint/2010/main" val="252378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93A6A6-2773-7F1D-B179-C8CDCE178B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A02C55-5ACD-6F4E-2432-CC2A5D982F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209CA8-7D69-C7CF-2649-809486CEA56F}"/>
              </a:ext>
            </a:extLst>
          </p:cNvPr>
          <p:cNvSpPr>
            <a:spLocks noGrp="1"/>
          </p:cNvSpPr>
          <p:nvPr>
            <p:ph type="dt" sz="half" idx="10"/>
          </p:nvPr>
        </p:nvSpPr>
        <p:spPr/>
        <p:txBody>
          <a:bodyPr/>
          <a:lstStyle/>
          <a:p>
            <a:fld id="{362043A8-1082-4C6D-A7C9-110434A81EBB}" type="datetimeFigureOut">
              <a:rPr lang="en-US" smtClean="0"/>
              <a:t>12/29/2023</a:t>
            </a:fld>
            <a:endParaRPr lang="en-US"/>
          </a:p>
        </p:txBody>
      </p:sp>
      <p:sp>
        <p:nvSpPr>
          <p:cNvPr id="5" name="Footer Placeholder 4">
            <a:extLst>
              <a:ext uri="{FF2B5EF4-FFF2-40B4-BE49-F238E27FC236}">
                <a16:creationId xmlns:a16="http://schemas.microsoft.com/office/drawing/2014/main" id="{56A9954B-8E7F-5BB8-5D0D-5D53DCFE6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CCA20-F5F2-1ACC-992B-F3DE0730AB32}"/>
              </a:ext>
            </a:extLst>
          </p:cNvPr>
          <p:cNvSpPr>
            <a:spLocks noGrp="1"/>
          </p:cNvSpPr>
          <p:nvPr>
            <p:ph type="sldNum" sz="quarter" idx="12"/>
          </p:nvPr>
        </p:nvSpPr>
        <p:spPr/>
        <p:txBody>
          <a:bodyPr/>
          <a:lstStyle/>
          <a:p>
            <a:fld id="{219D12C1-3042-44E3-9BD6-BD87797772DD}" type="slidenum">
              <a:rPr lang="en-US" smtClean="0"/>
              <a:t>‹#›</a:t>
            </a:fld>
            <a:endParaRPr lang="en-US"/>
          </a:p>
        </p:txBody>
      </p:sp>
    </p:spTree>
    <p:extLst>
      <p:ext uri="{BB962C8B-B14F-4D97-AF65-F5344CB8AC3E}">
        <p14:creationId xmlns:p14="http://schemas.microsoft.com/office/powerpoint/2010/main" val="180117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52452-3FC3-1586-66F2-3D48D4ED96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628A69-C50B-365C-BB35-E5D9220D5E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013F49-F914-AF47-E764-4BFDAFF8B418}"/>
              </a:ext>
            </a:extLst>
          </p:cNvPr>
          <p:cNvSpPr>
            <a:spLocks noGrp="1"/>
          </p:cNvSpPr>
          <p:nvPr>
            <p:ph type="dt" sz="half" idx="10"/>
          </p:nvPr>
        </p:nvSpPr>
        <p:spPr/>
        <p:txBody>
          <a:bodyPr/>
          <a:lstStyle/>
          <a:p>
            <a:fld id="{362043A8-1082-4C6D-A7C9-110434A81EBB}" type="datetimeFigureOut">
              <a:rPr lang="en-US" smtClean="0"/>
              <a:t>12/29/2023</a:t>
            </a:fld>
            <a:endParaRPr lang="en-US"/>
          </a:p>
        </p:txBody>
      </p:sp>
      <p:sp>
        <p:nvSpPr>
          <p:cNvPr id="5" name="Footer Placeholder 4">
            <a:extLst>
              <a:ext uri="{FF2B5EF4-FFF2-40B4-BE49-F238E27FC236}">
                <a16:creationId xmlns:a16="http://schemas.microsoft.com/office/drawing/2014/main" id="{4E17CF8E-6611-1452-93B7-CDBF09022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A60F1-4B1A-2370-456C-888C3F52A9CF}"/>
              </a:ext>
            </a:extLst>
          </p:cNvPr>
          <p:cNvSpPr>
            <a:spLocks noGrp="1"/>
          </p:cNvSpPr>
          <p:nvPr>
            <p:ph type="sldNum" sz="quarter" idx="12"/>
          </p:nvPr>
        </p:nvSpPr>
        <p:spPr/>
        <p:txBody>
          <a:bodyPr/>
          <a:lstStyle/>
          <a:p>
            <a:fld id="{219D12C1-3042-44E3-9BD6-BD87797772DD}" type="slidenum">
              <a:rPr lang="en-US" smtClean="0"/>
              <a:t>‹#›</a:t>
            </a:fld>
            <a:endParaRPr lang="en-US"/>
          </a:p>
        </p:txBody>
      </p:sp>
    </p:spTree>
    <p:extLst>
      <p:ext uri="{BB962C8B-B14F-4D97-AF65-F5344CB8AC3E}">
        <p14:creationId xmlns:p14="http://schemas.microsoft.com/office/powerpoint/2010/main" val="416424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4E76-9118-D387-2348-38DD57CFA8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BE6D49-4862-8219-37C0-55EE544D73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A3D2E6-2409-F0D0-960B-FE9A94FA4634}"/>
              </a:ext>
            </a:extLst>
          </p:cNvPr>
          <p:cNvSpPr>
            <a:spLocks noGrp="1"/>
          </p:cNvSpPr>
          <p:nvPr>
            <p:ph type="dt" sz="half" idx="10"/>
          </p:nvPr>
        </p:nvSpPr>
        <p:spPr/>
        <p:txBody>
          <a:bodyPr/>
          <a:lstStyle/>
          <a:p>
            <a:fld id="{362043A8-1082-4C6D-A7C9-110434A81EBB}" type="datetimeFigureOut">
              <a:rPr lang="en-US" smtClean="0"/>
              <a:t>12/29/2023</a:t>
            </a:fld>
            <a:endParaRPr lang="en-US"/>
          </a:p>
        </p:txBody>
      </p:sp>
      <p:sp>
        <p:nvSpPr>
          <p:cNvPr id="5" name="Footer Placeholder 4">
            <a:extLst>
              <a:ext uri="{FF2B5EF4-FFF2-40B4-BE49-F238E27FC236}">
                <a16:creationId xmlns:a16="http://schemas.microsoft.com/office/drawing/2014/main" id="{9D90E0E8-1EDF-4145-68E7-67B6A38E0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6B817-5A5B-F7B0-8E64-6CB851842C45}"/>
              </a:ext>
            </a:extLst>
          </p:cNvPr>
          <p:cNvSpPr>
            <a:spLocks noGrp="1"/>
          </p:cNvSpPr>
          <p:nvPr>
            <p:ph type="sldNum" sz="quarter" idx="12"/>
          </p:nvPr>
        </p:nvSpPr>
        <p:spPr/>
        <p:txBody>
          <a:bodyPr/>
          <a:lstStyle/>
          <a:p>
            <a:fld id="{219D12C1-3042-44E3-9BD6-BD87797772DD}" type="slidenum">
              <a:rPr lang="en-US" smtClean="0"/>
              <a:t>‹#›</a:t>
            </a:fld>
            <a:endParaRPr lang="en-US"/>
          </a:p>
        </p:txBody>
      </p:sp>
    </p:spTree>
    <p:extLst>
      <p:ext uri="{BB962C8B-B14F-4D97-AF65-F5344CB8AC3E}">
        <p14:creationId xmlns:p14="http://schemas.microsoft.com/office/powerpoint/2010/main" val="388054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E257A-4199-AE27-2658-815E8F172A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AE133A-252D-6BE4-75A0-7CE9E5D4D9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5D6692-9FB6-EE30-1F12-29FD28448B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680478-7E19-73A6-538C-52118C0E6C12}"/>
              </a:ext>
            </a:extLst>
          </p:cNvPr>
          <p:cNvSpPr>
            <a:spLocks noGrp="1"/>
          </p:cNvSpPr>
          <p:nvPr>
            <p:ph type="dt" sz="half" idx="10"/>
          </p:nvPr>
        </p:nvSpPr>
        <p:spPr/>
        <p:txBody>
          <a:bodyPr/>
          <a:lstStyle/>
          <a:p>
            <a:fld id="{362043A8-1082-4C6D-A7C9-110434A81EBB}" type="datetimeFigureOut">
              <a:rPr lang="en-US" smtClean="0"/>
              <a:t>12/29/2023</a:t>
            </a:fld>
            <a:endParaRPr lang="en-US"/>
          </a:p>
        </p:txBody>
      </p:sp>
      <p:sp>
        <p:nvSpPr>
          <p:cNvPr id="6" name="Footer Placeholder 5">
            <a:extLst>
              <a:ext uri="{FF2B5EF4-FFF2-40B4-BE49-F238E27FC236}">
                <a16:creationId xmlns:a16="http://schemas.microsoft.com/office/drawing/2014/main" id="{63C5F3EC-4EDB-BA9C-9C8C-3BFBEF2590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C43A16-924F-7AE2-237D-7AD01EBF1B0C}"/>
              </a:ext>
            </a:extLst>
          </p:cNvPr>
          <p:cNvSpPr>
            <a:spLocks noGrp="1"/>
          </p:cNvSpPr>
          <p:nvPr>
            <p:ph type="sldNum" sz="quarter" idx="12"/>
          </p:nvPr>
        </p:nvSpPr>
        <p:spPr/>
        <p:txBody>
          <a:bodyPr/>
          <a:lstStyle/>
          <a:p>
            <a:fld id="{219D12C1-3042-44E3-9BD6-BD87797772DD}" type="slidenum">
              <a:rPr lang="en-US" smtClean="0"/>
              <a:t>‹#›</a:t>
            </a:fld>
            <a:endParaRPr lang="en-US"/>
          </a:p>
        </p:txBody>
      </p:sp>
    </p:spTree>
    <p:extLst>
      <p:ext uri="{BB962C8B-B14F-4D97-AF65-F5344CB8AC3E}">
        <p14:creationId xmlns:p14="http://schemas.microsoft.com/office/powerpoint/2010/main" val="1332691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E0BC9-6C69-8497-2332-6B818986ED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5DC7B3-BE09-26C3-5F78-BCD2AD8FF2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36A7F8-C7F9-A6B7-9653-A5B34BC323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A3F48E-26FC-8CF9-E840-19142959DC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49093C-E58C-24AA-1308-6C317AD2E1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16472D-F60D-A409-127B-FA2F81B96C3D}"/>
              </a:ext>
            </a:extLst>
          </p:cNvPr>
          <p:cNvSpPr>
            <a:spLocks noGrp="1"/>
          </p:cNvSpPr>
          <p:nvPr>
            <p:ph type="dt" sz="half" idx="10"/>
          </p:nvPr>
        </p:nvSpPr>
        <p:spPr/>
        <p:txBody>
          <a:bodyPr/>
          <a:lstStyle/>
          <a:p>
            <a:fld id="{362043A8-1082-4C6D-A7C9-110434A81EBB}" type="datetimeFigureOut">
              <a:rPr lang="en-US" smtClean="0"/>
              <a:t>12/29/2023</a:t>
            </a:fld>
            <a:endParaRPr lang="en-US"/>
          </a:p>
        </p:txBody>
      </p:sp>
      <p:sp>
        <p:nvSpPr>
          <p:cNvPr id="8" name="Footer Placeholder 7">
            <a:extLst>
              <a:ext uri="{FF2B5EF4-FFF2-40B4-BE49-F238E27FC236}">
                <a16:creationId xmlns:a16="http://schemas.microsoft.com/office/drawing/2014/main" id="{D244C5F2-2894-8195-4630-43EB2898AE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A74793-0C4F-F644-706D-DD7A66C29CF3}"/>
              </a:ext>
            </a:extLst>
          </p:cNvPr>
          <p:cNvSpPr>
            <a:spLocks noGrp="1"/>
          </p:cNvSpPr>
          <p:nvPr>
            <p:ph type="sldNum" sz="quarter" idx="12"/>
          </p:nvPr>
        </p:nvSpPr>
        <p:spPr/>
        <p:txBody>
          <a:bodyPr/>
          <a:lstStyle/>
          <a:p>
            <a:fld id="{219D12C1-3042-44E3-9BD6-BD87797772DD}" type="slidenum">
              <a:rPr lang="en-US" smtClean="0"/>
              <a:t>‹#›</a:t>
            </a:fld>
            <a:endParaRPr lang="en-US"/>
          </a:p>
        </p:txBody>
      </p:sp>
    </p:spTree>
    <p:extLst>
      <p:ext uri="{BB962C8B-B14F-4D97-AF65-F5344CB8AC3E}">
        <p14:creationId xmlns:p14="http://schemas.microsoft.com/office/powerpoint/2010/main" val="2824178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E179-9C42-AA22-0234-5668727E5D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DB0A34-812E-37A6-BC20-A51901E0F897}"/>
              </a:ext>
            </a:extLst>
          </p:cNvPr>
          <p:cNvSpPr>
            <a:spLocks noGrp="1"/>
          </p:cNvSpPr>
          <p:nvPr>
            <p:ph type="dt" sz="half" idx="10"/>
          </p:nvPr>
        </p:nvSpPr>
        <p:spPr/>
        <p:txBody>
          <a:bodyPr/>
          <a:lstStyle/>
          <a:p>
            <a:fld id="{362043A8-1082-4C6D-A7C9-110434A81EBB}" type="datetimeFigureOut">
              <a:rPr lang="en-US" smtClean="0"/>
              <a:t>12/29/2023</a:t>
            </a:fld>
            <a:endParaRPr lang="en-US"/>
          </a:p>
        </p:txBody>
      </p:sp>
      <p:sp>
        <p:nvSpPr>
          <p:cNvPr id="4" name="Footer Placeholder 3">
            <a:extLst>
              <a:ext uri="{FF2B5EF4-FFF2-40B4-BE49-F238E27FC236}">
                <a16:creationId xmlns:a16="http://schemas.microsoft.com/office/drawing/2014/main" id="{59273B37-AD21-3DB5-30F9-D381C990C7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410EDE-9E70-7E74-D15A-9BB51FEFEC97}"/>
              </a:ext>
            </a:extLst>
          </p:cNvPr>
          <p:cNvSpPr>
            <a:spLocks noGrp="1"/>
          </p:cNvSpPr>
          <p:nvPr>
            <p:ph type="sldNum" sz="quarter" idx="12"/>
          </p:nvPr>
        </p:nvSpPr>
        <p:spPr/>
        <p:txBody>
          <a:bodyPr/>
          <a:lstStyle/>
          <a:p>
            <a:fld id="{219D12C1-3042-44E3-9BD6-BD87797772DD}" type="slidenum">
              <a:rPr lang="en-US" smtClean="0"/>
              <a:t>‹#›</a:t>
            </a:fld>
            <a:endParaRPr lang="en-US"/>
          </a:p>
        </p:txBody>
      </p:sp>
    </p:spTree>
    <p:extLst>
      <p:ext uri="{BB962C8B-B14F-4D97-AF65-F5344CB8AC3E}">
        <p14:creationId xmlns:p14="http://schemas.microsoft.com/office/powerpoint/2010/main" val="279523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27505C-6190-1900-EB41-A0039D5EECB8}"/>
              </a:ext>
            </a:extLst>
          </p:cNvPr>
          <p:cNvSpPr>
            <a:spLocks noGrp="1"/>
          </p:cNvSpPr>
          <p:nvPr>
            <p:ph type="dt" sz="half" idx="10"/>
          </p:nvPr>
        </p:nvSpPr>
        <p:spPr/>
        <p:txBody>
          <a:bodyPr/>
          <a:lstStyle/>
          <a:p>
            <a:fld id="{362043A8-1082-4C6D-A7C9-110434A81EBB}" type="datetimeFigureOut">
              <a:rPr lang="en-US" smtClean="0"/>
              <a:t>12/29/2023</a:t>
            </a:fld>
            <a:endParaRPr lang="en-US"/>
          </a:p>
        </p:txBody>
      </p:sp>
      <p:sp>
        <p:nvSpPr>
          <p:cNvPr id="3" name="Footer Placeholder 2">
            <a:extLst>
              <a:ext uri="{FF2B5EF4-FFF2-40B4-BE49-F238E27FC236}">
                <a16:creationId xmlns:a16="http://schemas.microsoft.com/office/drawing/2014/main" id="{615D06BE-087B-44C0-D135-D139D9D83A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74BE60-06E4-DD10-9041-894D3C06C8E5}"/>
              </a:ext>
            </a:extLst>
          </p:cNvPr>
          <p:cNvSpPr>
            <a:spLocks noGrp="1"/>
          </p:cNvSpPr>
          <p:nvPr>
            <p:ph type="sldNum" sz="quarter" idx="12"/>
          </p:nvPr>
        </p:nvSpPr>
        <p:spPr/>
        <p:txBody>
          <a:bodyPr/>
          <a:lstStyle/>
          <a:p>
            <a:fld id="{219D12C1-3042-44E3-9BD6-BD87797772DD}" type="slidenum">
              <a:rPr lang="en-US" smtClean="0"/>
              <a:t>‹#›</a:t>
            </a:fld>
            <a:endParaRPr lang="en-US"/>
          </a:p>
        </p:txBody>
      </p:sp>
    </p:spTree>
    <p:extLst>
      <p:ext uri="{BB962C8B-B14F-4D97-AF65-F5344CB8AC3E}">
        <p14:creationId xmlns:p14="http://schemas.microsoft.com/office/powerpoint/2010/main" val="175403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6E1DC-43CE-652C-F431-52ADB22468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B0E930-60EA-EA3A-B575-51B8BE0426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67E012-0721-D62F-B3A4-5C3F956EAE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183AB8-3B27-FB98-BD4D-593BA8BD0A16}"/>
              </a:ext>
            </a:extLst>
          </p:cNvPr>
          <p:cNvSpPr>
            <a:spLocks noGrp="1"/>
          </p:cNvSpPr>
          <p:nvPr>
            <p:ph type="dt" sz="half" idx="10"/>
          </p:nvPr>
        </p:nvSpPr>
        <p:spPr/>
        <p:txBody>
          <a:bodyPr/>
          <a:lstStyle/>
          <a:p>
            <a:fld id="{362043A8-1082-4C6D-A7C9-110434A81EBB}" type="datetimeFigureOut">
              <a:rPr lang="en-US" smtClean="0"/>
              <a:t>12/29/2023</a:t>
            </a:fld>
            <a:endParaRPr lang="en-US"/>
          </a:p>
        </p:txBody>
      </p:sp>
      <p:sp>
        <p:nvSpPr>
          <p:cNvPr id="6" name="Footer Placeholder 5">
            <a:extLst>
              <a:ext uri="{FF2B5EF4-FFF2-40B4-BE49-F238E27FC236}">
                <a16:creationId xmlns:a16="http://schemas.microsoft.com/office/drawing/2014/main" id="{E74A7505-05C1-F71E-565E-4EAD25790F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F41B6B-425D-D7FA-B891-7BB1DAE3CFB8}"/>
              </a:ext>
            </a:extLst>
          </p:cNvPr>
          <p:cNvSpPr>
            <a:spLocks noGrp="1"/>
          </p:cNvSpPr>
          <p:nvPr>
            <p:ph type="sldNum" sz="quarter" idx="12"/>
          </p:nvPr>
        </p:nvSpPr>
        <p:spPr/>
        <p:txBody>
          <a:bodyPr/>
          <a:lstStyle/>
          <a:p>
            <a:fld id="{219D12C1-3042-44E3-9BD6-BD87797772DD}" type="slidenum">
              <a:rPr lang="en-US" smtClean="0"/>
              <a:t>‹#›</a:t>
            </a:fld>
            <a:endParaRPr lang="en-US"/>
          </a:p>
        </p:txBody>
      </p:sp>
    </p:spTree>
    <p:extLst>
      <p:ext uri="{BB962C8B-B14F-4D97-AF65-F5344CB8AC3E}">
        <p14:creationId xmlns:p14="http://schemas.microsoft.com/office/powerpoint/2010/main" val="2209149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7C5E8-C5A5-E359-04E7-5EA100F1C1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A1B3A0-785C-B615-AA84-0A1458DDCA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A36544-C672-1478-AFDA-92FBF18EB5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BED624-7FA0-1934-5B7A-95032EE623BD}"/>
              </a:ext>
            </a:extLst>
          </p:cNvPr>
          <p:cNvSpPr>
            <a:spLocks noGrp="1"/>
          </p:cNvSpPr>
          <p:nvPr>
            <p:ph type="dt" sz="half" idx="10"/>
          </p:nvPr>
        </p:nvSpPr>
        <p:spPr/>
        <p:txBody>
          <a:bodyPr/>
          <a:lstStyle/>
          <a:p>
            <a:fld id="{362043A8-1082-4C6D-A7C9-110434A81EBB}" type="datetimeFigureOut">
              <a:rPr lang="en-US" smtClean="0"/>
              <a:t>12/29/2023</a:t>
            </a:fld>
            <a:endParaRPr lang="en-US"/>
          </a:p>
        </p:txBody>
      </p:sp>
      <p:sp>
        <p:nvSpPr>
          <p:cNvPr id="6" name="Footer Placeholder 5">
            <a:extLst>
              <a:ext uri="{FF2B5EF4-FFF2-40B4-BE49-F238E27FC236}">
                <a16:creationId xmlns:a16="http://schemas.microsoft.com/office/drawing/2014/main" id="{DFDD624B-9858-B717-E4C9-84A67EEBC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7984EC-50A6-A81A-A122-931DE206ABC8}"/>
              </a:ext>
            </a:extLst>
          </p:cNvPr>
          <p:cNvSpPr>
            <a:spLocks noGrp="1"/>
          </p:cNvSpPr>
          <p:nvPr>
            <p:ph type="sldNum" sz="quarter" idx="12"/>
          </p:nvPr>
        </p:nvSpPr>
        <p:spPr/>
        <p:txBody>
          <a:bodyPr/>
          <a:lstStyle/>
          <a:p>
            <a:fld id="{219D12C1-3042-44E3-9BD6-BD87797772DD}" type="slidenum">
              <a:rPr lang="en-US" smtClean="0"/>
              <a:t>‹#›</a:t>
            </a:fld>
            <a:endParaRPr lang="en-US"/>
          </a:p>
        </p:txBody>
      </p:sp>
    </p:spTree>
    <p:extLst>
      <p:ext uri="{BB962C8B-B14F-4D97-AF65-F5344CB8AC3E}">
        <p14:creationId xmlns:p14="http://schemas.microsoft.com/office/powerpoint/2010/main" val="623996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5D535C-BEB1-82C6-C3AA-87C121216A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99CD44-AE05-7FD9-E95A-4C9BBA11F9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6CF0D9-4B44-DD25-8DEB-45278030B1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043A8-1082-4C6D-A7C9-110434A81EBB}" type="datetimeFigureOut">
              <a:rPr lang="en-US" smtClean="0"/>
              <a:t>12/29/2023</a:t>
            </a:fld>
            <a:endParaRPr lang="en-US"/>
          </a:p>
        </p:txBody>
      </p:sp>
      <p:sp>
        <p:nvSpPr>
          <p:cNvPr id="5" name="Footer Placeholder 4">
            <a:extLst>
              <a:ext uri="{FF2B5EF4-FFF2-40B4-BE49-F238E27FC236}">
                <a16:creationId xmlns:a16="http://schemas.microsoft.com/office/drawing/2014/main" id="{68EF29D6-DA9A-9965-D3D2-53CB87A1F7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E3B362-EF4D-309B-B5C9-B318F6C842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D12C1-3042-44E3-9BD6-BD87797772DD}" type="slidenum">
              <a:rPr lang="en-US" smtClean="0"/>
              <a:t>‹#›</a:t>
            </a:fld>
            <a:endParaRPr lang="en-US"/>
          </a:p>
        </p:txBody>
      </p:sp>
    </p:spTree>
    <p:extLst>
      <p:ext uri="{BB962C8B-B14F-4D97-AF65-F5344CB8AC3E}">
        <p14:creationId xmlns:p14="http://schemas.microsoft.com/office/powerpoint/2010/main" val="4086690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512" y="116632"/>
            <a:ext cx="8964488" cy="6624736"/>
          </a:xfrm>
        </p:spPr>
        <p:txBody>
          <a:bodyPr/>
          <a:lstStyle/>
          <a:p>
            <a:r>
              <a:rPr lang="ar-IQ" dirty="0">
                <a:solidFill>
                  <a:srgbClr val="00B050"/>
                </a:solidFill>
                <a:latin typeface="Times New Roman" panose="02020603050405020304" pitchFamily="18" charset="0"/>
                <a:ea typeface="Arial" panose="020B0604020202020204" pitchFamily="34" charset="0"/>
                <a:cs typeface="Unikurd Jino"/>
              </a:rPr>
              <a:t>بنچینەی ناوی ئەوروپا: </a:t>
            </a:r>
            <a:r>
              <a:rPr lang="ar-IQ" dirty="0">
                <a:latin typeface="Times New Roman" panose="02020603050405020304" pitchFamily="18" charset="0"/>
                <a:ea typeface="Arial" panose="020B0604020202020204" pitchFamily="34" charset="0"/>
                <a:cs typeface="Unikurd Jino"/>
              </a:rPr>
              <a:t>دەربارەی بنچینەی ناوی ئەوروپا بیروبۆچونی جیاواز هەنە هندێک سەرچاوەکان پێیان وایە ئەوروپا بۆ یەکەمجار بەکارهاتووە لەلایەن ئەو دەریاوانە ئاشوریانەی کە هاتوچۆی کەنارەکانی ئەوروپایان کردووە بەتایبەتی ئەو کەناراوانەی درێژبونەتەوە لە ڕۆژئاوای دەریای ئیجە، بۆچونێکی دیکە هەیە پێی وایە بنچینەی ناوی ئەوروپا بۆ یەکەمجار لەلایەن یونانیە کۆنەکان بەکارهاتووە مەبەستیان لێی واتە دەموچاوی پان کە ناوچەکانی باکووری یونان دەگرێتەوە کە مەبەستی کیشوەری ئەوروپایە، لەلایەکی تر زانای بە رەگەز بەریتانی (هارفۆرد ماکندەر) پێی وایە کە کیشوەری ئەوروپا بەشێکی دانەبراوە لەکیشوەری ئاسیا و ئەفریقیا ئەم زانایە پێی وایە کە ئەم سێ کیشوەرە وەکو دورگەیەکی گەورە وایە لەسەر بنچینەی ئەم راستیانەی سەرەوە کیشوەری ئەوروپا پۆلێن دەکەین بۆ دوو بەشی سەرەکی:</a:t>
            </a:r>
            <a:endParaRPr lang="en-US" dirty="0">
              <a:latin typeface="Times New Roman" panose="02020603050405020304" pitchFamily="18" charset="0"/>
              <a:ea typeface="Arial" panose="020B0604020202020204" pitchFamily="34" charset="0"/>
              <a:cs typeface="Unikurd Goran"/>
            </a:endParaRPr>
          </a:p>
          <a:p>
            <a:endParaRPr lang="en-US" dirty="0"/>
          </a:p>
        </p:txBody>
      </p:sp>
    </p:spTree>
    <p:extLst>
      <p:ext uri="{BB962C8B-B14F-4D97-AF65-F5344CB8AC3E}">
        <p14:creationId xmlns:p14="http://schemas.microsoft.com/office/powerpoint/2010/main" val="287688350"/>
      </p:ext>
    </p:extLst>
  </p:cSld>
  <p:clrMapOvr>
    <a:masterClrMapping/>
  </p:clrMapOvr>
  <mc:AlternateContent xmlns:mc="http://schemas.openxmlformats.org/markup-compatibility/2006" xmlns:p14="http://schemas.microsoft.com/office/powerpoint/2010/main">
    <mc:Choice Requires="p14">
      <p:transition spd="slow" p14:dur="2000" advTm="27285"/>
    </mc:Choice>
    <mc:Fallback xmlns="">
      <p:transition spd="slow" advTm="2728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512" y="116632"/>
            <a:ext cx="8964488" cy="6624736"/>
          </a:xfrm>
        </p:spPr>
        <p:txBody>
          <a:bodyPr>
            <a:normAutofit fontScale="62500" lnSpcReduction="20000"/>
          </a:bodyPr>
          <a:lstStyle/>
          <a:p>
            <a:pPr algn="just" rtl="1">
              <a:lnSpc>
                <a:spcPct val="150000"/>
              </a:lnSpc>
              <a:spcBef>
                <a:spcPts val="0"/>
              </a:spcBef>
              <a:spcAft>
                <a:spcPts val="600"/>
              </a:spcAft>
            </a:pPr>
            <a:r>
              <a:rPr lang="ar-SA" dirty="0">
                <a:solidFill>
                  <a:srgbClr val="FF0000"/>
                </a:solidFill>
                <a:latin typeface="Times New Roman" panose="02020603050405020304" pitchFamily="18" charset="0"/>
                <a:ea typeface="Arial" panose="020B0604020202020204" pitchFamily="34" charset="0"/>
                <a:cs typeface="Unikurd Jino"/>
              </a:rPr>
              <a:t>وانەی سێیەم/ </a:t>
            </a:r>
            <a:endParaRPr lang="en-US" dirty="0">
              <a:latin typeface="Times New Roman" panose="02020603050405020304" pitchFamily="18" charset="0"/>
              <a:ea typeface="Arial" panose="020B0604020202020204" pitchFamily="34" charset="0"/>
              <a:cs typeface="Unikurd Goran"/>
            </a:endParaRPr>
          </a:p>
          <a:p>
            <a:pPr algn="just" rtl="1">
              <a:lnSpc>
                <a:spcPct val="150000"/>
              </a:lnSpc>
              <a:spcBef>
                <a:spcPts val="0"/>
              </a:spcBef>
              <a:spcAft>
                <a:spcPts val="600"/>
              </a:spcAft>
            </a:pPr>
            <a:r>
              <a:rPr lang="ar-SA" dirty="0">
                <a:solidFill>
                  <a:srgbClr val="00B050"/>
                </a:solidFill>
                <a:latin typeface="Times New Roman" panose="02020603050405020304" pitchFamily="18" charset="0"/>
                <a:ea typeface="Arial" panose="020B0604020202020204" pitchFamily="34" charset="0"/>
                <a:cs typeface="Unikurd Jino"/>
              </a:rPr>
              <a:t>تۆپۆگرافیای کیشوەری ئەوروپا</a:t>
            </a:r>
            <a:endParaRPr lang="en-US" dirty="0">
              <a:latin typeface="Times New Roman" panose="02020603050405020304" pitchFamily="18" charset="0"/>
              <a:ea typeface="Arial" panose="020B0604020202020204" pitchFamily="34" charset="0"/>
              <a:cs typeface="Unikurd Goran"/>
            </a:endParaRPr>
          </a:p>
          <a:p>
            <a:pPr algn="just" rtl="1">
              <a:lnSpc>
                <a:spcPct val="150000"/>
              </a:lnSpc>
              <a:spcBef>
                <a:spcPts val="0"/>
              </a:spcBef>
              <a:spcAft>
                <a:spcPts val="600"/>
              </a:spcAft>
            </a:pPr>
            <a:r>
              <a:rPr lang="ar-SA" dirty="0">
                <a:solidFill>
                  <a:srgbClr val="00B0F0"/>
                </a:solidFill>
                <a:latin typeface="Times New Roman" panose="02020603050405020304" pitchFamily="18" charset="0"/>
                <a:ea typeface="Arial" panose="020B0604020202020204" pitchFamily="34" charset="0"/>
                <a:cs typeface="Unikurd Jino"/>
              </a:rPr>
              <a:t>کیشوەری ئەوروپا لەرووی تۆپۆگرافیاوە پۆلێن دەکرێت بۆ: </a:t>
            </a:r>
            <a:endParaRPr lang="en-US" dirty="0">
              <a:latin typeface="Times New Roman" panose="02020603050405020304" pitchFamily="18" charset="0"/>
              <a:ea typeface="Arial" panose="020B0604020202020204" pitchFamily="34" charset="0"/>
              <a:cs typeface="Unikurd Goran"/>
            </a:endParaRPr>
          </a:p>
          <a:p>
            <a:pPr marL="342900" marR="0" lvl="0" indent="-342900" algn="just" rtl="1">
              <a:lnSpc>
                <a:spcPct val="150000"/>
              </a:lnSpc>
              <a:spcBef>
                <a:spcPts val="0"/>
              </a:spcBef>
              <a:spcAft>
                <a:spcPts val="800"/>
              </a:spcAft>
              <a:buFont typeface="+mj-lt"/>
              <a:buAutoNum type="arabicPeriod"/>
            </a:pPr>
            <a:r>
              <a:rPr lang="ar-SA" dirty="0">
                <a:solidFill>
                  <a:srgbClr val="00B0F0"/>
                </a:solidFill>
                <a:latin typeface="Times New Roman" panose="02020603050405020304" pitchFamily="18" charset="0"/>
                <a:ea typeface="Arial" panose="020B0604020202020204" pitchFamily="34" charset="0"/>
                <a:cs typeface="Unikurd Jino"/>
              </a:rPr>
              <a:t>بەرزاییەکانی باکووری ڕۆژئاوای ئەوروپا.</a:t>
            </a:r>
            <a:endParaRPr lang="en-US" dirty="0">
              <a:latin typeface="Times New Roman" panose="02020603050405020304" pitchFamily="18" charset="0"/>
              <a:ea typeface="Arial" panose="020B0604020202020204" pitchFamily="34" charset="0"/>
              <a:cs typeface="Unikurd Goran"/>
            </a:endParaRPr>
          </a:p>
          <a:p>
            <a:pPr marL="342900" marR="0" lvl="0" indent="-342900" algn="just" rtl="1">
              <a:lnSpc>
                <a:spcPct val="150000"/>
              </a:lnSpc>
              <a:spcBef>
                <a:spcPts val="0"/>
              </a:spcBef>
              <a:spcAft>
                <a:spcPts val="800"/>
              </a:spcAft>
              <a:buFont typeface="+mj-lt"/>
              <a:buAutoNum type="arabicPeriod"/>
            </a:pPr>
            <a:r>
              <a:rPr lang="ar-SA" dirty="0">
                <a:solidFill>
                  <a:srgbClr val="00B0F0"/>
                </a:solidFill>
                <a:latin typeface="Times New Roman" panose="02020603050405020304" pitchFamily="18" charset="0"/>
                <a:ea typeface="Arial" panose="020B0604020202020204" pitchFamily="34" charset="0"/>
                <a:cs typeface="Unikurd Jino"/>
              </a:rPr>
              <a:t>دەشتەکانی ناوەراست.</a:t>
            </a:r>
            <a:endParaRPr lang="en-US" dirty="0">
              <a:latin typeface="Times New Roman" panose="02020603050405020304" pitchFamily="18" charset="0"/>
              <a:ea typeface="Arial" panose="020B0604020202020204" pitchFamily="34" charset="0"/>
              <a:cs typeface="Unikurd Goran"/>
            </a:endParaRPr>
          </a:p>
          <a:p>
            <a:pPr marL="342900" marR="0" lvl="0" indent="-342900" algn="just" rtl="1">
              <a:lnSpc>
                <a:spcPct val="150000"/>
              </a:lnSpc>
              <a:spcBef>
                <a:spcPts val="0"/>
              </a:spcBef>
              <a:spcAft>
                <a:spcPts val="800"/>
              </a:spcAft>
              <a:buFont typeface="+mj-lt"/>
              <a:buAutoNum type="arabicPeriod"/>
            </a:pPr>
            <a:r>
              <a:rPr lang="ar-SA" dirty="0">
                <a:solidFill>
                  <a:srgbClr val="00B0F0"/>
                </a:solidFill>
                <a:latin typeface="Times New Roman" panose="02020603050405020304" pitchFamily="18" charset="0"/>
                <a:ea typeface="Arial" panose="020B0604020202020204" pitchFamily="34" charset="0"/>
                <a:cs typeface="Unikurd Jino"/>
              </a:rPr>
              <a:t>بەرزاییەکانی ناوەراست.</a:t>
            </a:r>
            <a:endParaRPr lang="en-US" dirty="0">
              <a:latin typeface="Times New Roman" panose="02020603050405020304" pitchFamily="18" charset="0"/>
              <a:ea typeface="Arial" panose="020B0604020202020204" pitchFamily="34" charset="0"/>
              <a:cs typeface="Unikurd Goran"/>
            </a:endParaRPr>
          </a:p>
          <a:p>
            <a:pPr marL="342900" marR="0" lvl="0" indent="-342900" algn="just" rtl="1">
              <a:lnSpc>
                <a:spcPct val="150000"/>
              </a:lnSpc>
              <a:spcBef>
                <a:spcPts val="0"/>
              </a:spcBef>
              <a:spcAft>
                <a:spcPts val="800"/>
              </a:spcAft>
              <a:buFont typeface="+mj-lt"/>
              <a:buAutoNum type="arabicPeriod"/>
            </a:pPr>
            <a:r>
              <a:rPr lang="ar-SA" dirty="0">
                <a:solidFill>
                  <a:srgbClr val="00B0F0"/>
                </a:solidFill>
                <a:latin typeface="Times New Roman" panose="02020603050405020304" pitchFamily="18" charset="0"/>
                <a:ea typeface="Arial" panose="020B0604020202020204" pitchFamily="34" charset="0"/>
                <a:cs typeface="Unikurd Jino"/>
              </a:rPr>
              <a:t>کۆمەڵەی چیاکانی ئەڵپ.</a:t>
            </a:r>
            <a:endParaRPr lang="en-US" dirty="0">
              <a:latin typeface="Times New Roman" panose="02020603050405020304" pitchFamily="18" charset="0"/>
              <a:ea typeface="Arial" panose="020B0604020202020204" pitchFamily="34" charset="0"/>
              <a:cs typeface="Unikurd Goran"/>
            </a:endParaRPr>
          </a:p>
          <a:p>
            <a:pPr marL="457200" marR="0" algn="just" rtl="1">
              <a:lnSpc>
                <a:spcPct val="150000"/>
              </a:lnSpc>
              <a:spcBef>
                <a:spcPts val="0"/>
              </a:spcBef>
              <a:spcAft>
                <a:spcPts val="0"/>
              </a:spcAft>
            </a:pPr>
            <a:r>
              <a:rPr lang="en-US" dirty="0">
                <a:solidFill>
                  <a:srgbClr val="00B0F0"/>
                </a:solidFill>
                <a:latin typeface="Unikurd Jino"/>
                <a:ea typeface="Arial" panose="020B0604020202020204" pitchFamily="34" charset="0"/>
                <a:cs typeface="Unikurd Goran"/>
              </a:rPr>
              <a:t> </a:t>
            </a:r>
            <a:endParaRPr lang="en-US" dirty="0">
              <a:latin typeface="Times New Roman" panose="02020603050405020304" pitchFamily="18" charset="0"/>
              <a:ea typeface="Arial" panose="020B0604020202020204" pitchFamily="34" charset="0"/>
              <a:cs typeface="Unikurd Goran"/>
            </a:endParaRPr>
          </a:p>
          <a:p>
            <a:pPr marL="342900" marR="228600" lvl="0" indent="-342900" algn="just" rtl="1">
              <a:lnSpc>
                <a:spcPct val="150000"/>
              </a:lnSpc>
              <a:spcBef>
                <a:spcPts val="0"/>
              </a:spcBef>
              <a:spcAft>
                <a:spcPts val="800"/>
              </a:spcAft>
              <a:buClr>
                <a:srgbClr val="00B0F0"/>
              </a:buClr>
              <a:buFont typeface="+mj-lt"/>
              <a:buAutoNum type="arabicPeriod"/>
            </a:pPr>
            <a:r>
              <a:rPr lang="ar-SA" dirty="0">
                <a:solidFill>
                  <a:srgbClr val="00B0F0"/>
                </a:solidFill>
                <a:latin typeface="Times New Roman" panose="02020603050405020304" pitchFamily="18" charset="0"/>
                <a:ea typeface="Arial" panose="020B0604020202020204" pitchFamily="34" charset="0"/>
                <a:cs typeface="Unikurd Jino"/>
              </a:rPr>
              <a:t>بەرزاییەکانی باکووری ڕۆژئاوای ئەوروپا: </a:t>
            </a:r>
            <a:r>
              <a:rPr lang="ar-SA" dirty="0">
                <a:latin typeface="Times New Roman" panose="02020603050405020304" pitchFamily="18" charset="0"/>
                <a:ea typeface="Arial" panose="020B0604020202020204" pitchFamily="34" charset="0"/>
                <a:cs typeface="Unikurd Jino"/>
              </a:rPr>
              <a:t>مەبەست لێی ئەو بەشە تۆپۆگرافیەی کیشوەری ئەوروپا دەگرێتەوە کە دەکەوێتە باکوری کیشوەرەکە بە تایبەتی چیاکانی نیمچەدوورگەی ئەسکەندەناڤیا دەگرێتەوە هەروەها بەرزاییەکانی باشوری رۆژئاوای ئێرلەندا هەروەها باکووری ڕۆژئاوای بەریتانیا و باکووری ڕۆژئاوای فەرەنسا دەگرێتەوە.</a:t>
            </a:r>
            <a:endParaRPr lang="en-US" dirty="0">
              <a:latin typeface="Times New Roman" panose="02020603050405020304" pitchFamily="18" charset="0"/>
              <a:ea typeface="Arial" panose="020B0604020202020204" pitchFamily="34" charset="0"/>
              <a:cs typeface="Unikurd Goran"/>
            </a:endParaRPr>
          </a:p>
          <a:p>
            <a:pPr marL="228600" marR="0" algn="just" rtl="1">
              <a:lnSpc>
                <a:spcPct val="150000"/>
              </a:lnSpc>
              <a:spcBef>
                <a:spcPts val="0"/>
              </a:spcBef>
              <a:spcAft>
                <a:spcPts val="0"/>
              </a:spcAft>
            </a:pPr>
            <a:r>
              <a:rPr lang="ar-SA" dirty="0">
                <a:solidFill>
                  <a:srgbClr val="FF0000"/>
                </a:solidFill>
                <a:latin typeface="Times New Roman" panose="02020603050405020304" pitchFamily="18" charset="0"/>
                <a:ea typeface="Arial" panose="020B0604020202020204" pitchFamily="34" charset="0"/>
                <a:cs typeface="Unikurd Jino"/>
              </a:rPr>
              <a:t>جۆری بەردەکانی ئەو بەرزاییە </a:t>
            </a:r>
            <a:r>
              <a:rPr lang="ar-SA" dirty="0">
                <a:latin typeface="Times New Roman" panose="02020603050405020304" pitchFamily="18" charset="0"/>
                <a:ea typeface="Arial" panose="020B0604020202020204" pitchFamily="34" charset="0"/>
                <a:cs typeface="Unikurd Jino"/>
              </a:rPr>
              <a:t>بریتین لە بەردی ئاگرین و گۆراو و گرانیت کە سروشتیان زۆر ڕەقە و بەرگریان بەهێزە بەرامبەر پرۆسەکانی کەشکاری سەهۆڵی لەم ناوچانەدا هەندێک رواڵەتی سروشتی هەیە کە پێیان دەگۆترێ(فیۆرد). </a:t>
            </a:r>
            <a:endParaRPr lang="en-US" dirty="0">
              <a:latin typeface="Times New Roman" panose="02020603050405020304" pitchFamily="18" charset="0"/>
              <a:ea typeface="Arial" panose="020B0604020202020204" pitchFamily="34" charset="0"/>
              <a:cs typeface="Unikurd Goran"/>
            </a:endParaRPr>
          </a:p>
          <a:p>
            <a:pPr marL="228600" marR="0" algn="just" rtl="1">
              <a:lnSpc>
                <a:spcPct val="150000"/>
              </a:lnSpc>
              <a:spcBef>
                <a:spcPts val="0"/>
              </a:spcBef>
              <a:spcAft>
                <a:spcPts val="600"/>
              </a:spcAft>
            </a:pPr>
            <a:r>
              <a:rPr lang="ar-SA" dirty="0">
                <a:solidFill>
                  <a:srgbClr val="FF0000"/>
                </a:solidFill>
                <a:latin typeface="Times New Roman" panose="02020603050405020304" pitchFamily="18" charset="0"/>
                <a:ea typeface="Arial" panose="020B0604020202020204" pitchFamily="34" charset="0"/>
                <a:cs typeface="Unikurd Jino"/>
              </a:rPr>
              <a:t>فیۆرد: </a:t>
            </a:r>
            <a:r>
              <a:rPr lang="ar-SA" dirty="0">
                <a:latin typeface="Times New Roman" panose="02020603050405020304" pitchFamily="18" charset="0"/>
                <a:ea typeface="Arial" panose="020B0604020202020204" pitchFamily="34" charset="0"/>
                <a:cs typeface="Unikurd Jino"/>
              </a:rPr>
              <a:t>مەبەست لێی بریتیە لە کەنارێکی ئاوی درێژ لە نێوان دۆڵەکان پێکهاتوون کە لە باکوری کیشوەری ئەوروپا بونیان هەیە بە تایبەتی لە وڵاتەکانی سوید و فینلەندا و نەرویج، فیۆردەکان بەوە ناسراون کە باشترین شوێنی شیاون بۆ مەبەستی لەنگە گرتنی کەشتەکان و بواری کەشتیوانی هەر لەبەر ئەوەش چەندین بەندەری بازرگانی لەم ناوچانە دامەزراوە و هۆیەکی گرنگە بۆ پێشکەوتنی ئابوری ئەو وڵاتانە.</a:t>
            </a:r>
            <a:endParaRPr lang="en-US" dirty="0">
              <a:latin typeface="Times New Roman" panose="02020603050405020304" pitchFamily="18" charset="0"/>
              <a:ea typeface="Arial" panose="020B0604020202020204" pitchFamily="34" charset="0"/>
              <a:cs typeface="Unikurd Goran"/>
            </a:endParaRPr>
          </a:p>
          <a:p>
            <a:endParaRPr lang="en-US" dirty="0"/>
          </a:p>
        </p:txBody>
      </p:sp>
    </p:spTree>
    <p:extLst>
      <p:ext uri="{BB962C8B-B14F-4D97-AF65-F5344CB8AC3E}">
        <p14:creationId xmlns:p14="http://schemas.microsoft.com/office/powerpoint/2010/main" val="1350160047"/>
      </p:ext>
    </p:extLst>
  </p:cSld>
  <p:clrMapOvr>
    <a:masterClrMapping/>
  </p:clrMapOvr>
  <mc:AlternateContent xmlns:mc="http://schemas.openxmlformats.org/markup-compatibility/2006" xmlns:p14="http://schemas.microsoft.com/office/powerpoint/2010/main">
    <mc:Choice Requires="p14">
      <p:transition spd="slow" p14:dur="2000" advTm="27285"/>
    </mc:Choice>
    <mc:Fallback xmlns="">
      <p:transition spd="slow" advTm="2728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512" y="116632"/>
            <a:ext cx="8964488" cy="6624736"/>
          </a:xfrm>
        </p:spPr>
        <p:txBody>
          <a:bodyPr/>
          <a:lstStyle/>
          <a:p>
            <a:pPr marL="342900" marR="228600" lvl="0" indent="-342900" algn="just" rtl="1">
              <a:lnSpc>
                <a:spcPct val="150000"/>
              </a:lnSpc>
              <a:spcBef>
                <a:spcPts val="0"/>
              </a:spcBef>
              <a:spcAft>
                <a:spcPts val="800"/>
              </a:spcAft>
              <a:buClr>
                <a:srgbClr val="0070C0"/>
              </a:buClr>
              <a:buSzPts val="1200"/>
              <a:buFont typeface="Unikurd Jino"/>
              <a:buChar char="*"/>
            </a:pPr>
            <a:r>
              <a:rPr lang="ar-SA" dirty="0">
                <a:solidFill>
                  <a:srgbClr val="0070C0"/>
                </a:solidFill>
                <a:latin typeface="Times New Roman" panose="02020603050405020304" pitchFamily="18" charset="0"/>
                <a:ea typeface="Times New Roman" panose="02020603050405020304" pitchFamily="18" charset="0"/>
                <a:cs typeface="Unikurd Jino"/>
              </a:rPr>
              <a:t>ئەوروپای دەریایی: </a:t>
            </a:r>
            <a:r>
              <a:rPr lang="ar-SA" dirty="0">
                <a:latin typeface="Times New Roman" panose="02020603050405020304" pitchFamily="18" charset="0"/>
                <a:ea typeface="Times New Roman" panose="02020603050405020304" pitchFamily="18" charset="0"/>
                <a:cs typeface="Unikurd Jino"/>
              </a:rPr>
              <a:t>بریتیە لە هەموو دوورگە و نیمچە دوورگەکانی کیشوەری ئەوروپا گرنگترینیان وەک نیمچە دوورگەی یونان و ئیتالیا، نیمچە دوورگەکانی ئەسکەندەناڤیا(شانشینەکانی فینلاند(ھێلسینکی)، سوید(ستۆکھۆڵم)، نەرویج(ئۆسلۆ)، لە بەشی باشوری ئەو وڵاتانە وڵاتی دانیمارک(‌کۆپێنھاگ)، نیمچە دوورگەکانی (فارۆ، ئالەند، گرینلاند).</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lgn="just" rtl="1">
              <a:lnSpc>
                <a:spcPct val="150000"/>
              </a:lnSpc>
              <a:spcBef>
                <a:spcPts val="0"/>
              </a:spcBef>
              <a:spcAft>
                <a:spcPts val="800"/>
              </a:spcAft>
            </a:pPr>
            <a:r>
              <a:rPr lang="ar-SA" dirty="0">
                <a:solidFill>
                  <a:srgbClr val="FF0000"/>
                </a:solidFill>
                <a:latin typeface="Times New Roman" panose="02020603050405020304" pitchFamily="18" charset="0"/>
                <a:ea typeface="Arial" panose="020B0604020202020204" pitchFamily="34" charset="0"/>
                <a:cs typeface="Unikurd Jino"/>
              </a:rPr>
              <a:t>گرینلاند: </a:t>
            </a:r>
            <a:r>
              <a:rPr lang="ar-SA" dirty="0">
                <a:latin typeface="Times New Roman" panose="02020603050405020304" pitchFamily="18" charset="0"/>
                <a:ea typeface="Arial" panose="020B0604020202020204" pitchFamily="34" charset="0"/>
                <a:cs typeface="Unikurd Jino"/>
              </a:rPr>
              <a:t>یەکێکە لە گەورەترین دوورگەکانی کیشوەری ئەوروپا هەرچەندە لە ڕووی جوگرافیای سروشتیەوە سەر بە کیشوەری ئەمریکای باکوورە بەڵام لەڕووی کارگێری و ڕامیاری و رۆشنبیری سەر بە وڵاتی دانیمارکە پایتەختی ڕامیاری شاری(نووک)ە.</a:t>
            </a:r>
            <a:endParaRPr lang="en-US" dirty="0">
              <a:latin typeface="Times New Roman" panose="02020603050405020304" pitchFamily="18" charset="0"/>
              <a:ea typeface="Arial" panose="020B0604020202020204" pitchFamily="34" charset="0"/>
              <a:cs typeface="Unikurd Goran"/>
            </a:endParaRPr>
          </a:p>
          <a:p>
            <a:pPr marL="228600" marR="0" algn="just" rtl="1">
              <a:lnSpc>
                <a:spcPct val="150000"/>
              </a:lnSpc>
              <a:spcBef>
                <a:spcPts val="0"/>
              </a:spcBef>
              <a:spcAft>
                <a:spcPts val="800"/>
              </a:spcAft>
            </a:pPr>
            <a:r>
              <a:rPr lang="ar-SA" dirty="0">
                <a:solidFill>
                  <a:srgbClr val="FF0000"/>
                </a:solidFill>
                <a:latin typeface="Times New Roman" panose="02020603050405020304" pitchFamily="18" charset="0"/>
                <a:ea typeface="Arial" panose="020B0604020202020204" pitchFamily="34" charset="0"/>
                <a:cs typeface="Unikurd Jino"/>
              </a:rPr>
              <a:t>نیمچە دوورگەی ئایبیریا:</a:t>
            </a:r>
            <a:r>
              <a:rPr lang="ar-SA" b="1" dirty="0">
                <a:solidFill>
                  <a:srgbClr val="FF0000"/>
                </a:solidFill>
                <a:latin typeface="Times New Roman" panose="02020603050405020304" pitchFamily="18" charset="0"/>
                <a:ea typeface="Arial" panose="020B0604020202020204" pitchFamily="34" charset="0"/>
                <a:cs typeface="Unikurd Jino"/>
              </a:rPr>
              <a:t> </a:t>
            </a:r>
            <a:r>
              <a:rPr lang="ar-SA" dirty="0">
                <a:latin typeface="Times New Roman" panose="02020603050405020304" pitchFamily="18" charset="0"/>
                <a:ea typeface="Arial" panose="020B0604020202020204" pitchFamily="34" charset="0"/>
                <a:cs typeface="Unikurd Jino"/>
              </a:rPr>
              <a:t>دەکەوێتە باشوری ڕۆژئاوای ئەوروپا کە مەبەستی هەردوو وڵاتی دراوسێ ئیسپانیا(مەدرید)، پورتوگال(لیسبۆن) کە دەکەونە باشوری ڕۆژئاوای کیشوەری ئەوروپا.</a:t>
            </a:r>
            <a:endParaRPr lang="en-US" dirty="0">
              <a:latin typeface="Times New Roman" panose="02020603050405020304" pitchFamily="18" charset="0"/>
              <a:ea typeface="Arial" panose="020B0604020202020204" pitchFamily="34" charset="0"/>
              <a:cs typeface="Unikurd Goran"/>
            </a:endParaRPr>
          </a:p>
          <a:p>
            <a:endParaRPr lang="en-US" dirty="0"/>
          </a:p>
        </p:txBody>
      </p:sp>
    </p:spTree>
    <p:extLst>
      <p:ext uri="{BB962C8B-B14F-4D97-AF65-F5344CB8AC3E}">
        <p14:creationId xmlns:p14="http://schemas.microsoft.com/office/powerpoint/2010/main" val="1161787483"/>
      </p:ext>
    </p:extLst>
  </p:cSld>
  <p:clrMapOvr>
    <a:masterClrMapping/>
  </p:clrMapOvr>
  <mc:AlternateContent xmlns:mc="http://schemas.openxmlformats.org/markup-compatibility/2006" xmlns:p14="http://schemas.microsoft.com/office/powerpoint/2010/main">
    <mc:Choice Requires="p14">
      <p:transition spd="slow" p14:dur="2000" advTm="27285"/>
    </mc:Choice>
    <mc:Fallback xmlns="">
      <p:transition spd="slow" advTm="2728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512" y="116632"/>
            <a:ext cx="8964488" cy="6624736"/>
          </a:xfrm>
        </p:spPr>
        <p:txBody>
          <a:bodyPr/>
          <a:lstStyle/>
          <a:p>
            <a:r>
              <a:rPr lang="ar-SA" dirty="0">
                <a:solidFill>
                  <a:srgbClr val="0070C0"/>
                </a:solidFill>
                <a:latin typeface="Times New Roman" panose="02020603050405020304" pitchFamily="18" charset="0"/>
                <a:ea typeface="Times New Roman" panose="02020603050405020304" pitchFamily="18" charset="0"/>
                <a:cs typeface="Unikurd Jino"/>
              </a:rPr>
              <a:t>ئەوروپای محوەری(وشکانی): </a:t>
            </a:r>
            <a:r>
              <a:rPr lang="ar-SA" dirty="0">
                <a:latin typeface="Times New Roman" panose="02020603050405020304" pitchFamily="18" charset="0"/>
                <a:ea typeface="Times New Roman" panose="02020603050405020304" pitchFamily="18" charset="0"/>
                <a:cs typeface="Unikurd Jino"/>
              </a:rPr>
              <a:t>مەبەست لەو بەشەی کیشوەری ئەوروپایە کە کۆمەلێک وڵات لەخۆ دەگرێت کە بریتیە لە (پاریس، سویسرا، بەرلینگ، بەلجیکا، هۆلەندا، فرەنسا، سویسرا(بێرن)، ئاڵمانیا(بەرلین)، بەلجیکا(بروکسێل)، ھۆڵەندا(ئەمستردام)، میحوەری وڵاتی فرنسا).</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61040593"/>
      </p:ext>
    </p:extLst>
  </p:cSld>
  <p:clrMapOvr>
    <a:masterClrMapping/>
  </p:clrMapOvr>
  <mc:AlternateContent xmlns:mc="http://schemas.openxmlformats.org/markup-compatibility/2006" xmlns:p14="http://schemas.microsoft.com/office/powerpoint/2010/main">
    <mc:Choice Requires="p14">
      <p:transition spd="slow" p14:dur="2000" advTm="27285"/>
    </mc:Choice>
    <mc:Fallback xmlns="">
      <p:transition spd="slow" advTm="2728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512" y="116632"/>
            <a:ext cx="8964488" cy="6624736"/>
          </a:xfrm>
        </p:spPr>
        <p:txBody>
          <a:bodyPr>
            <a:normAutofit fontScale="85000" lnSpcReduction="20000"/>
          </a:bodyPr>
          <a:lstStyle/>
          <a:p>
            <a:pPr marL="342900" marR="228600" lvl="0" indent="-342900" algn="just" rtl="1">
              <a:lnSpc>
                <a:spcPct val="150000"/>
              </a:lnSpc>
              <a:spcBef>
                <a:spcPts val="0"/>
              </a:spcBef>
              <a:spcAft>
                <a:spcPts val="800"/>
              </a:spcAft>
              <a:buClr>
                <a:srgbClr val="00B050"/>
              </a:buClr>
              <a:buFont typeface="+mj-lt"/>
              <a:buAutoNum type="arabicPeriod"/>
            </a:pPr>
            <a:r>
              <a:rPr lang="ar-SA" dirty="0">
                <a:solidFill>
                  <a:srgbClr val="00B050"/>
                </a:solidFill>
                <a:latin typeface="Times New Roman" panose="02020603050405020304" pitchFamily="18" charset="0"/>
                <a:ea typeface="Arial" panose="020B0604020202020204" pitchFamily="34" charset="0"/>
                <a:cs typeface="Unikurd Jino"/>
              </a:rPr>
              <a:t>سنوری کیشوەری ئەوروپا: </a:t>
            </a:r>
            <a:r>
              <a:rPr lang="ar-SA" dirty="0">
                <a:latin typeface="Times New Roman" panose="02020603050405020304" pitchFamily="18" charset="0"/>
                <a:ea typeface="Arial" panose="020B0604020202020204" pitchFamily="34" charset="0"/>
                <a:cs typeface="Unikurd Jino"/>
              </a:rPr>
              <a:t>بە تێرامان لە نەخشەی کیشوەری ئەوروپا سنوری کیشوەرەکە بەم شێوەیە دەستنیشان دەکەین سنوری باکووری کیشوەرەکە بریتیە لە زەریای بەستەلەکی باکوور، سنوری ڕۆژهەڵاتی بریتیە لە چیاکانی ئۆراڵ، سنوری باشوری بریتیە لە دەریای سپی ناوەرست، سەبارەت بە ڕۆژئاوا بریتیە لە زەریای ئەتڵەسی، کیشوەری ئەوروپا بەراورد بەکیشوەرەکانی دیکە بچوکترین ڕووبەری هەیە بەڵام لەگەڵ ئەوەش لەڕووی ژیار و پێشکەوتنی ئابووری پێشەنکە، </a:t>
            </a:r>
            <a:r>
              <a:rPr lang="ar-SA" dirty="0">
                <a:solidFill>
                  <a:srgbClr val="7030A0"/>
                </a:solidFill>
                <a:latin typeface="Times New Roman" panose="02020603050405020304" pitchFamily="18" charset="0"/>
                <a:ea typeface="Arial" panose="020B0604020202020204" pitchFamily="34" charset="0"/>
                <a:cs typeface="Unikurd Jino"/>
              </a:rPr>
              <a:t>گرنگترین فاکتەرەکانی ئەو پێشکەوتنە بریتین لەمانە:</a:t>
            </a:r>
            <a:endParaRPr lang="en-US" dirty="0">
              <a:latin typeface="Times New Roman" panose="02020603050405020304" pitchFamily="18" charset="0"/>
              <a:ea typeface="Arial" panose="020B0604020202020204" pitchFamily="34" charset="0"/>
              <a:cs typeface="Unikurd Goran"/>
            </a:endParaRPr>
          </a:p>
          <a:p>
            <a:pPr marL="342900" marR="498475" lvl="0" indent="-342900" algn="just" rtl="1">
              <a:lnSpc>
                <a:spcPct val="150000"/>
              </a:lnSpc>
              <a:spcBef>
                <a:spcPts val="0"/>
              </a:spcBef>
              <a:spcAft>
                <a:spcPts val="800"/>
              </a:spcAft>
              <a:buClr>
                <a:srgbClr val="7030A0"/>
              </a:buClr>
              <a:buSzPts val="1800"/>
              <a:buFont typeface="Arial" panose="020B0604020202020204" pitchFamily="34" charset="0"/>
              <a:buChar char="-"/>
            </a:pPr>
            <a:r>
              <a:rPr lang="ar-SA" dirty="0">
                <a:latin typeface="Times New Roman" panose="02020603050405020304" pitchFamily="18" charset="0"/>
                <a:ea typeface="Times New Roman" panose="02020603050405020304" pitchFamily="18" charset="0"/>
                <a:cs typeface="Unikurd Jino"/>
              </a:rPr>
              <a:t>جیاوازی بەرزی و نزمی یان هەمە چەشنی تۆپۆگرافی کە لەچیای بەرز و دەشتی فراوان و گرد و دۆڵی درێژ کۆڵ پێکدێت بەتایبەتی ڕووبەرێکی فراوان لەدەشتای لەخۆدەگرێت وەکو بوونی(دەشتی پۆ) دەکەوێتە سنوری وڵاتی ئیتالیا، (دەشتی ئەکیتان) لەسنوری وڵاتی فرنسا.</a:t>
            </a:r>
            <a:endParaRPr lang="en-US" dirty="0">
              <a:latin typeface="Times New Roman" panose="02020603050405020304" pitchFamily="18" charset="0"/>
              <a:ea typeface="Times New Roman" panose="02020603050405020304" pitchFamily="18" charset="0"/>
              <a:cs typeface="Unikurd Goran"/>
            </a:endParaRPr>
          </a:p>
          <a:p>
            <a:pPr marL="342900" marR="498475" lvl="0" indent="-342900" algn="just" rtl="1">
              <a:lnSpc>
                <a:spcPct val="150000"/>
              </a:lnSpc>
              <a:spcBef>
                <a:spcPts val="0"/>
              </a:spcBef>
              <a:spcAft>
                <a:spcPts val="800"/>
              </a:spcAft>
              <a:buClr>
                <a:srgbClr val="7030A0"/>
              </a:buClr>
              <a:buSzPts val="1800"/>
              <a:buFont typeface="Arial" panose="020B0604020202020204" pitchFamily="34" charset="0"/>
              <a:buChar char="-"/>
            </a:pPr>
            <a:r>
              <a:rPr lang="ar-SA" dirty="0">
                <a:latin typeface="Times New Roman" panose="02020603050405020304" pitchFamily="18" charset="0"/>
                <a:ea typeface="Times New Roman" panose="02020603050405020304" pitchFamily="18" charset="0"/>
                <a:cs typeface="Unikurd Jino"/>
              </a:rPr>
              <a:t>هەمەچەشنی خاک واتە دەولەمەندە بە جۆرەکانی خاک.</a:t>
            </a:r>
            <a:endParaRPr lang="en-US" dirty="0">
              <a:latin typeface="Times New Roman" panose="02020603050405020304" pitchFamily="18" charset="0"/>
              <a:ea typeface="Times New Roman" panose="02020603050405020304" pitchFamily="18" charset="0"/>
              <a:cs typeface="Unikurd Goran"/>
            </a:endParaRPr>
          </a:p>
          <a:p>
            <a:pPr marL="342900" marR="498475" lvl="0" indent="-342900" algn="just" rtl="1">
              <a:lnSpc>
                <a:spcPct val="150000"/>
              </a:lnSpc>
              <a:spcBef>
                <a:spcPts val="0"/>
              </a:spcBef>
              <a:spcAft>
                <a:spcPts val="800"/>
              </a:spcAft>
              <a:buClr>
                <a:srgbClr val="7030A0"/>
              </a:buClr>
              <a:buSzPts val="1800"/>
              <a:buFont typeface="Arial" panose="020B0604020202020204" pitchFamily="34" charset="0"/>
              <a:buChar char="-"/>
            </a:pPr>
            <a:r>
              <a:rPr lang="en-US" dirty="0">
                <a:latin typeface="Unikurd Jino"/>
                <a:ea typeface="Times New Roman" panose="02020603050405020304" pitchFamily="18" charset="0"/>
                <a:cs typeface="Unikurd Goran"/>
              </a:rPr>
              <a:t>‌</a:t>
            </a:r>
            <a:r>
              <a:rPr lang="ar-SA" dirty="0">
                <a:latin typeface="Times New Roman" panose="02020603050405020304" pitchFamily="18" charset="0"/>
                <a:ea typeface="Times New Roman" panose="02020603050405020304" pitchFamily="18" charset="0"/>
                <a:cs typeface="Unikurd Jino"/>
              </a:rPr>
              <a:t>فراوانی ڕووبەری زەویە کشتوکاڵیەکان بە بەراورد بە بچوکی ڕووبەرەکەی.</a:t>
            </a:r>
            <a:endParaRPr lang="en-US" dirty="0">
              <a:latin typeface="Times New Roman" panose="02020603050405020304" pitchFamily="18" charset="0"/>
              <a:ea typeface="Times New Roman" panose="02020603050405020304" pitchFamily="18" charset="0"/>
              <a:cs typeface="Unikurd Goran"/>
            </a:endParaRPr>
          </a:p>
          <a:p>
            <a:pPr marL="342900" marR="498475" lvl="0" indent="-342900" algn="just" rtl="1">
              <a:lnSpc>
                <a:spcPct val="150000"/>
              </a:lnSpc>
              <a:spcBef>
                <a:spcPts val="0"/>
              </a:spcBef>
              <a:spcAft>
                <a:spcPts val="800"/>
              </a:spcAft>
              <a:buClr>
                <a:srgbClr val="7030A0"/>
              </a:buClr>
              <a:buSzPts val="1800"/>
              <a:buFont typeface="Arial" panose="020B0604020202020204" pitchFamily="34" charset="0"/>
              <a:buChar char="-"/>
            </a:pPr>
            <a:r>
              <a:rPr lang="ar-SA" dirty="0">
                <a:latin typeface="Times New Roman" panose="02020603050405020304" pitchFamily="18" charset="0"/>
                <a:ea typeface="Times New Roman" panose="02020603050405020304" pitchFamily="18" charset="0"/>
                <a:cs typeface="Unikurd Jino"/>
              </a:rPr>
              <a:t>گونجاوی هەرێمەکانی ئاوهەوای کیشوەرەکە لەگەڵ چاڵاکیە مرۆیەکان.</a:t>
            </a:r>
            <a:endParaRPr lang="en-US" dirty="0">
              <a:latin typeface="Times New Roman" panose="02020603050405020304" pitchFamily="18" charset="0"/>
              <a:ea typeface="Times New Roman" panose="02020603050405020304" pitchFamily="18" charset="0"/>
              <a:cs typeface="Unikurd Goran"/>
            </a:endParaRPr>
          </a:p>
          <a:p>
            <a:pPr marL="342900" marR="498475" lvl="0" indent="-342900" algn="just" rtl="1">
              <a:lnSpc>
                <a:spcPct val="150000"/>
              </a:lnSpc>
              <a:spcBef>
                <a:spcPts val="0"/>
              </a:spcBef>
              <a:spcAft>
                <a:spcPts val="800"/>
              </a:spcAft>
              <a:buClr>
                <a:srgbClr val="7030A0"/>
              </a:buClr>
              <a:buSzPts val="1800"/>
              <a:buFont typeface="Arial" panose="020B0604020202020204" pitchFamily="34" charset="0"/>
              <a:buChar char="-"/>
            </a:pPr>
            <a:r>
              <a:rPr lang="ar-SA" dirty="0">
                <a:latin typeface="Times New Roman" panose="02020603050405020304" pitchFamily="18" charset="0"/>
                <a:ea typeface="Times New Roman" panose="02020603050405020304" pitchFamily="18" charset="0"/>
                <a:cs typeface="Unikurd Jino"/>
              </a:rPr>
              <a:t>دەوڵەمەندی کیشوەرەکە بەکانزای هەمەجۆر بەتایبەتی ئاسن و پۆڵا هەروەها بوونی کانگەکانی خەلۆز.</a:t>
            </a:r>
            <a:endParaRPr lang="en-US" dirty="0">
              <a:latin typeface="Times New Roman" panose="02020603050405020304" pitchFamily="18" charset="0"/>
              <a:ea typeface="Times New Roman" panose="02020603050405020304" pitchFamily="18" charset="0"/>
              <a:cs typeface="Unikurd Goran"/>
            </a:endParaRPr>
          </a:p>
          <a:p>
            <a:endParaRPr lang="en-US" dirty="0"/>
          </a:p>
        </p:txBody>
      </p:sp>
    </p:spTree>
    <p:extLst>
      <p:ext uri="{BB962C8B-B14F-4D97-AF65-F5344CB8AC3E}">
        <p14:creationId xmlns:p14="http://schemas.microsoft.com/office/powerpoint/2010/main" val="1542642114"/>
      </p:ext>
    </p:extLst>
  </p:cSld>
  <p:clrMapOvr>
    <a:masterClrMapping/>
  </p:clrMapOvr>
  <mc:AlternateContent xmlns:mc="http://schemas.openxmlformats.org/markup-compatibility/2006" xmlns:p14="http://schemas.microsoft.com/office/powerpoint/2010/main">
    <mc:Choice Requires="p14">
      <p:transition spd="slow" p14:dur="2000" advTm="27285"/>
    </mc:Choice>
    <mc:Fallback xmlns="">
      <p:transition spd="slow" advTm="2728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512" y="116632"/>
            <a:ext cx="8964488" cy="6624736"/>
          </a:xfrm>
        </p:spPr>
        <p:txBody>
          <a:bodyPr>
            <a:normAutofit fontScale="85000" lnSpcReduction="10000"/>
          </a:bodyPr>
          <a:lstStyle/>
          <a:p>
            <a:pPr marL="498475" marR="0" algn="just" rtl="1">
              <a:lnSpc>
                <a:spcPct val="150000"/>
              </a:lnSpc>
              <a:spcBef>
                <a:spcPts val="0"/>
              </a:spcBef>
              <a:spcAft>
                <a:spcPts val="800"/>
              </a:spcAft>
            </a:pPr>
            <a:r>
              <a:rPr lang="en-US" dirty="0">
                <a:latin typeface="Unikurd Jino"/>
                <a:ea typeface="Arial" panose="020B0604020202020204" pitchFamily="34" charset="0"/>
                <a:cs typeface="Unikurd Goran"/>
              </a:rPr>
              <a:t> </a:t>
            </a:r>
            <a:endParaRPr lang="en-US" dirty="0">
              <a:latin typeface="Times New Roman" panose="02020603050405020304" pitchFamily="18" charset="0"/>
              <a:ea typeface="Arial" panose="020B0604020202020204" pitchFamily="34" charset="0"/>
              <a:cs typeface="Unikurd Goran"/>
            </a:endParaRPr>
          </a:p>
          <a:p>
            <a:pPr marL="342900" marR="228600" lvl="0" indent="-342900" algn="just" rtl="1">
              <a:lnSpc>
                <a:spcPct val="150000"/>
              </a:lnSpc>
              <a:spcBef>
                <a:spcPts val="0"/>
              </a:spcBef>
              <a:spcAft>
                <a:spcPts val="800"/>
              </a:spcAft>
              <a:buClr>
                <a:srgbClr val="00B050"/>
              </a:buClr>
              <a:buFont typeface="+mj-lt"/>
              <a:buAutoNum type="arabicPeriod" startAt="3"/>
            </a:pPr>
            <a:r>
              <a:rPr lang="ar-SA" dirty="0">
                <a:solidFill>
                  <a:srgbClr val="00B050"/>
                </a:solidFill>
                <a:latin typeface="Times New Roman" panose="02020603050405020304" pitchFamily="18" charset="0"/>
                <a:ea typeface="Arial" panose="020B0604020202020204" pitchFamily="34" charset="0"/>
                <a:cs typeface="Unikurd Jino"/>
              </a:rPr>
              <a:t>دابەشبوونی کیشورەری ئەوروپا: </a:t>
            </a:r>
            <a:r>
              <a:rPr lang="ar-SA" dirty="0">
                <a:latin typeface="Times New Roman" panose="02020603050405020304" pitchFamily="18" charset="0"/>
                <a:ea typeface="Arial" panose="020B0604020202020204" pitchFamily="34" charset="0"/>
                <a:cs typeface="Unikurd Jino"/>
              </a:rPr>
              <a:t>کیشوەری ئەوروپا دابەش دەبێت بۆ:</a:t>
            </a:r>
            <a:endParaRPr lang="en-US" dirty="0">
              <a:latin typeface="Times New Roman" panose="02020603050405020304" pitchFamily="18" charset="0"/>
              <a:ea typeface="Arial" panose="020B0604020202020204" pitchFamily="34" charset="0"/>
              <a:cs typeface="Unikurd Goran"/>
            </a:endParaRPr>
          </a:p>
          <a:p>
            <a:pPr marL="342900" marR="498475" lvl="0" indent="-342900" algn="just" rtl="1">
              <a:lnSpc>
                <a:spcPct val="150000"/>
              </a:lnSpc>
              <a:spcBef>
                <a:spcPts val="0"/>
              </a:spcBef>
              <a:spcAft>
                <a:spcPts val="800"/>
              </a:spcAft>
              <a:buClr>
                <a:srgbClr val="FF0000"/>
              </a:buClr>
              <a:buFont typeface="+mj-lt"/>
              <a:buAutoNum type="arabicPeriod"/>
            </a:pPr>
            <a:r>
              <a:rPr lang="ar-SA" dirty="0">
                <a:solidFill>
                  <a:srgbClr val="FF0000"/>
                </a:solidFill>
                <a:latin typeface="Times New Roman" panose="02020603050405020304" pitchFamily="18" charset="0"/>
                <a:ea typeface="Arial" panose="020B0604020202020204" pitchFamily="34" charset="0"/>
                <a:cs typeface="Unikurd Jino"/>
              </a:rPr>
              <a:t>ئەوروپای باکوور: </a:t>
            </a:r>
            <a:r>
              <a:rPr lang="ar-SA" dirty="0">
                <a:latin typeface="Times New Roman" panose="02020603050405020304" pitchFamily="18" charset="0"/>
                <a:ea typeface="Arial" panose="020B0604020202020204" pitchFamily="34" charset="0"/>
                <a:cs typeface="Unikurd Jino"/>
              </a:rPr>
              <a:t>مەبەست لێی هەموو وڵات و شانیشینەکانی ئەسکەندەناڤیا دەگرێتەوە کە بریتین لە(سوید، نەرویج، دانیمارک، فینلەندا).</a:t>
            </a:r>
            <a:endParaRPr lang="en-US" dirty="0">
              <a:latin typeface="Times New Roman" panose="02020603050405020304" pitchFamily="18" charset="0"/>
              <a:ea typeface="Arial" panose="020B0604020202020204" pitchFamily="34" charset="0"/>
              <a:cs typeface="Unikurd Goran"/>
            </a:endParaRPr>
          </a:p>
          <a:p>
            <a:pPr marL="342900" marR="498475" lvl="0" indent="-342900" algn="just" rtl="1">
              <a:lnSpc>
                <a:spcPct val="150000"/>
              </a:lnSpc>
              <a:spcBef>
                <a:spcPts val="0"/>
              </a:spcBef>
              <a:spcAft>
                <a:spcPts val="800"/>
              </a:spcAft>
              <a:buClr>
                <a:srgbClr val="FF0000"/>
              </a:buClr>
              <a:buFont typeface="+mj-lt"/>
              <a:buAutoNum type="arabicPeriod"/>
            </a:pPr>
            <a:r>
              <a:rPr lang="ar-SA" dirty="0">
                <a:solidFill>
                  <a:srgbClr val="FF0000"/>
                </a:solidFill>
                <a:latin typeface="Times New Roman" panose="02020603050405020304" pitchFamily="18" charset="0"/>
                <a:ea typeface="Arial" panose="020B0604020202020204" pitchFamily="34" charset="0"/>
                <a:cs typeface="Unikurd Jino"/>
              </a:rPr>
              <a:t>ئەوروپای ڕۆژهەڵات: </a:t>
            </a:r>
            <a:r>
              <a:rPr lang="ar-SA" dirty="0">
                <a:latin typeface="Times New Roman" panose="02020603050405020304" pitchFamily="18" charset="0"/>
                <a:ea typeface="Arial" panose="020B0604020202020204" pitchFamily="34" charset="0"/>
                <a:cs typeface="Unikurd Jino"/>
              </a:rPr>
              <a:t>کۆمەلێک وڵات لەخۆ دەگرێت گرنگترینیان ئەمانەن روسیا(مۆسکۆ)، بیلاروسیا(مینسک)، ئۆکرانیا(کیڤ)، پۆلەندا(وارساو)، چیک(پراگ).</a:t>
            </a:r>
            <a:endParaRPr lang="en-US" dirty="0">
              <a:latin typeface="Times New Roman" panose="02020603050405020304" pitchFamily="18" charset="0"/>
              <a:ea typeface="Arial" panose="020B0604020202020204" pitchFamily="34" charset="0"/>
              <a:cs typeface="Unikurd Goran"/>
            </a:endParaRPr>
          </a:p>
          <a:p>
            <a:pPr marL="342900" marR="498475" lvl="0" indent="-342900" algn="just" rtl="1">
              <a:lnSpc>
                <a:spcPct val="150000"/>
              </a:lnSpc>
              <a:spcBef>
                <a:spcPts val="0"/>
              </a:spcBef>
              <a:spcAft>
                <a:spcPts val="800"/>
              </a:spcAft>
              <a:buClr>
                <a:srgbClr val="FF0000"/>
              </a:buClr>
              <a:buFont typeface="+mj-lt"/>
              <a:buAutoNum type="arabicPeriod"/>
            </a:pPr>
            <a:r>
              <a:rPr lang="ar-SA" dirty="0">
                <a:solidFill>
                  <a:srgbClr val="FF0000"/>
                </a:solidFill>
                <a:latin typeface="Times New Roman" panose="02020603050405020304" pitchFamily="18" charset="0"/>
                <a:ea typeface="Arial" panose="020B0604020202020204" pitchFamily="34" charset="0"/>
                <a:cs typeface="Unikurd Jino"/>
              </a:rPr>
              <a:t>ئەوروپای باشور: </a:t>
            </a:r>
            <a:r>
              <a:rPr lang="ar-SA" dirty="0">
                <a:latin typeface="Times New Roman" panose="02020603050405020304" pitchFamily="18" charset="0"/>
                <a:ea typeface="Arial" panose="020B0604020202020204" pitchFamily="34" charset="0"/>
                <a:cs typeface="Unikurd Jino"/>
              </a:rPr>
              <a:t>پێکدێت لە ئیتاڵیا(رۆما)، چەنەوا، ساوپاولۆ، سان مارینو، ناپۆلی، ڤینسیا، ڤارنا، یونان(ئەسینا)، قوبرص(نیقۆسیا) .</a:t>
            </a:r>
            <a:endParaRPr lang="en-US" dirty="0">
              <a:latin typeface="Times New Roman" panose="02020603050405020304" pitchFamily="18" charset="0"/>
              <a:ea typeface="Arial" panose="020B0604020202020204" pitchFamily="34" charset="0"/>
              <a:cs typeface="Unikurd Goran"/>
            </a:endParaRPr>
          </a:p>
          <a:p>
            <a:pPr marL="342900" marR="498475" lvl="0" indent="-342900" algn="just" rtl="1">
              <a:lnSpc>
                <a:spcPct val="150000"/>
              </a:lnSpc>
              <a:spcBef>
                <a:spcPts val="0"/>
              </a:spcBef>
              <a:spcAft>
                <a:spcPts val="800"/>
              </a:spcAft>
              <a:buClr>
                <a:srgbClr val="FF0000"/>
              </a:buClr>
              <a:buFont typeface="+mj-lt"/>
              <a:buAutoNum type="arabicPeriod"/>
            </a:pPr>
            <a:r>
              <a:rPr lang="ar-SA" dirty="0">
                <a:solidFill>
                  <a:srgbClr val="FF0000"/>
                </a:solidFill>
                <a:latin typeface="Times New Roman" panose="02020603050405020304" pitchFamily="18" charset="0"/>
                <a:ea typeface="Arial" panose="020B0604020202020204" pitchFamily="34" charset="0"/>
                <a:cs typeface="Unikurd Jino"/>
              </a:rPr>
              <a:t>ئەوروپای باکووری ڕۆژئاوا: </a:t>
            </a:r>
            <a:r>
              <a:rPr lang="ar-SA" dirty="0">
                <a:latin typeface="Times New Roman" panose="02020603050405020304" pitchFamily="18" charset="0"/>
                <a:ea typeface="Arial" panose="020B0604020202020204" pitchFamily="34" charset="0"/>
                <a:cs typeface="Unikurd Jino"/>
              </a:rPr>
              <a:t>شانشینی یەکگرتوی بەریتانیا(لەندن)، هەرێمی سکۆتلەندا، وێڵز(کاردیف)، وڵاتی ئیرلەندا(دبلن)، دوورگەی کەناڵی ئینگلێزی.</a:t>
            </a:r>
            <a:endParaRPr lang="en-US" dirty="0">
              <a:latin typeface="Times New Roman" panose="02020603050405020304" pitchFamily="18" charset="0"/>
              <a:ea typeface="Arial" panose="020B0604020202020204" pitchFamily="34" charset="0"/>
              <a:cs typeface="Unikurd Goran"/>
            </a:endParaRPr>
          </a:p>
          <a:p>
            <a:pPr marL="342900" marR="498475" lvl="0" indent="-342900" algn="just" rtl="1">
              <a:lnSpc>
                <a:spcPct val="150000"/>
              </a:lnSpc>
              <a:spcBef>
                <a:spcPts val="0"/>
              </a:spcBef>
              <a:spcAft>
                <a:spcPts val="800"/>
              </a:spcAft>
              <a:buClr>
                <a:srgbClr val="FF0000"/>
              </a:buClr>
              <a:buFont typeface="+mj-lt"/>
              <a:buAutoNum type="arabicPeriod"/>
            </a:pPr>
            <a:r>
              <a:rPr lang="ar-SA" dirty="0">
                <a:solidFill>
                  <a:srgbClr val="FF0000"/>
                </a:solidFill>
                <a:latin typeface="Times New Roman" panose="02020603050405020304" pitchFamily="18" charset="0"/>
                <a:ea typeface="Arial" panose="020B0604020202020204" pitchFamily="34" charset="0"/>
                <a:cs typeface="Unikurd Jino"/>
              </a:rPr>
              <a:t>ئەوروپای باشوری ڕۆژئاوا: </a:t>
            </a:r>
            <a:r>
              <a:rPr lang="ar-SA" dirty="0">
                <a:latin typeface="Times New Roman" panose="02020603050405020304" pitchFamily="18" charset="0"/>
                <a:ea typeface="Arial" panose="020B0604020202020204" pitchFamily="34" charset="0"/>
                <a:cs typeface="Unikurd Jino"/>
              </a:rPr>
              <a:t>ئیسپانیا(مەدرید)، پرتوگاڵ(لیشبۆنە).</a:t>
            </a:r>
            <a:endParaRPr lang="en-US" dirty="0">
              <a:latin typeface="Times New Roman" panose="02020603050405020304" pitchFamily="18" charset="0"/>
              <a:ea typeface="Arial" panose="020B0604020202020204" pitchFamily="34" charset="0"/>
              <a:cs typeface="Unikurd Goran"/>
            </a:endParaRPr>
          </a:p>
          <a:p>
            <a:pPr marL="342900" marR="498475" lvl="0" indent="-342900" algn="just" rtl="1">
              <a:lnSpc>
                <a:spcPct val="150000"/>
              </a:lnSpc>
              <a:spcBef>
                <a:spcPts val="0"/>
              </a:spcBef>
              <a:spcAft>
                <a:spcPts val="800"/>
              </a:spcAft>
              <a:buClr>
                <a:srgbClr val="FF0000"/>
              </a:buClr>
              <a:buFont typeface="+mj-lt"/>
              <a:buAutoNum type="arabicPeriod"/>
            </a:pPr>
            <a:r>
              <a:rPr lang="ar-SA" dirty="0">
                <a:solidFill>
                  <a:srgbClr val="FF0000"/>
                </a:solidFill>
                <a:latin typeface="Times New Roman" panose="02020603050405020304" pitchFamily="18" charset="0"/>
                <a:ea typeface="Arial" panose="020B0604020202020204" pitchFamily="34" charset="0"/>
                <a:cs typeface="Unikurd Jino"/>
              </a:rPr>
              <a:t>ئەوروپای ڕۆژئاوا: </a:t>
            </a:r>
            <a:r>
              <a:rPr lang="ar-SA" dirty="0">
                <a:latin typeface="Times New Roman" panose="02020603050405020304" pitchFamily="18" charset="0"/>
                <a:ea typeface="Arial" panose="020B0604020202020204" pitchFamily="34" charset="0"/>
                <a:cs typeface="Unikurd Jino"/>
              </a:rPr>
              <a:t>فرنسا، ئەلمانیا، بەلجیکا، هۆلەندا، سویسرا.</a:t>
            </a:r>
            <a:endParaRPr lang="en-US" dirty="0">
              <a:latin typeface="Times New Roman" panose="02020603050405020304" pitchFamily="18" charset="0"/>
              <a:ea typeface="Arial" panose="020B0604020202020204" pitchFamily="34" charset="0"/>
              <a:cs typeface="Unikurd Goran"/>
            </a:endParaRPr>
          </a:p>
          <a:p>
            <a:pPr marL="342900" marR="498475" lvl="0" indent="-342900" algn="just" rtl="1">
              <a:lnSpc>
                <a:spcPct val="150000"/>
              </a:lnSpc>
              <a:spcBef>
                <a:spcPts val="0"/>
              </a:spcBef>
              <a:spcAft>
                <a:spcPts val="800"/>
              </a:spcAft>
              <a:buClr>
                <a:srgbClr val="FF0000"/>
              </a:buClr>
              <a:buFont typeface="+mj-lt"/>
              <a:buAutoNum type="arabicPeriod"/>
            </a:pPr>
            <a:r>
              <a:rPr lang="ar-SA" dirty="0">
                <a:solidFill>
                  <a:srgbClr val="FF0000"/>
                </a:solidFill>
                <a:latin typeface="Times New Roman" panose="02020603050405020304" pitchFamily="18" charset="0"/>
                <a:ea typeface="Arial" panose="020B0604020202020204" pitchFamily="34" charset="0"/>
                <a:cs typeface="Unikurd Jino"/>
              </a:rPr>
              <a:t>ئەوروپای ناوەراست: </a:t>
            </a:r>
            <a:r>
              <a:rPr lang="ar-SA" dirty="0">
                <a:latin typeface="Times New Roman" panose="02020603050405020304" pitchFamily="18" charset="0"/>
                <a:ea typeface="Arial" panose="020B0604020202020204" pitchFamily="34" charset="0"/>
                <a:cs typeface="Unikurd Jino"/>
              </a:rPr>
              <a:t>نەمسا(ڤیەنا)، هەنگاریا(بۆدابست)، لیختشتاین(ڤادوز).</a:t>
            </a:r>
            <a:endParaRPr lang="en-US" dirty="0">
              <a:latin typeface="Times New Roman" panose="02020603050405020304" pitchFamily="18" charset="0"/>
              <a:ea typeface="Arial" panose="020B0604020202020204" pitchFamily="34" charset="0"/>
              <a:cs typeface="Unikurd Goran"/>
            </a:endParaRPr>
          </a:p>
          <a:p>
            <a:endParaRPr lang="en-US" dirty="0"/>
          </a:p>
        </p:txBody>
      </p:sp>
    </p:spTree>
    <p:extLst>
      <p:ext uri="{BB962C8B-B14F-4D97-AF65-F5344CB8AC3E}">
        <p14:creationId xmlns:p14="http://schemas.microsoft.com/office/powerpoint/2010/main" val="2149017366"/>
      </p:ext>
    </p:extLst>
  </p:cSld>
  <p:clrMapOvr>
    <a:masterClrMapping/>
  </p:clrMapOvr>
  <mc:AlternateContent xmlns:mc="http://schemas.openxmlformats.org/markup-compatibility/2006" xmlns:p14="http://schemas.microsoft.com/office/powerpoint/2010/main">
    <mc:Choice Requires="p14">
      <p:transition spd="slow" p14:dur="2000" advTm="27285"/>
    </mc:Choice>
    <mc:Fallback xmlns="">
      <p:transition spd="slow" advTm="2728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512" y="116632"/>
            <a:ext cx="8964488" cy="6624736"/>
          </a:xfrm>
        </p:spPr>
        <p:txBody>
          <a:bodyPr>
            <a:normAutofit fontScale="85000" lnSpcReduction="10000"/>
          </a:bodyPr>
          <a:lstStyle/>
          <a:p>
            <a:pPr marL="342900" marR="228600" lvl="0" indent="-342900" algn="just" rtl="1">
              <a:lnSpc>
                <a:spcPct val="150000"/>
              </a:lnSpc>
              <a:spcBef>
                <a:spcPts val="0"/>
              </a:spcBef>
              <a:spcAft>
                <a:spcPts val="0"/>
              </a:spcAft>
              <a:buClr>
                <a:srgbClr val="00B0F0"/>
              </a:buClr>
              <a:buFont typeface="Wingdings" panose="05000000000000000000" pitchFamily="2" charset="2"/>
              <a:buChar char=""/>
            </a:pPr>
            <a:r>
              <a:rPr lang="ar-SA" dirty="0">
                <a:solidFill>
                  <a:srgbClr val="00B0F0"/>
                </a:solidFill>
                <a:latin typeface="Times New Roman" panose="02020603050405020304" pitchFamily="18" charset="0"/>
                <a:ea typeface="Arial" panose="020B0604020202020204" pitchFamily="34" charset="0"/>
                <a:cs typeface="Unikurd Jino"/>
              </a:rPr>
              <a:t>نیمچە دوورگەی بەلقان: </a:t>
            </a:r>
            <a:r>
              <a:rPr lang="ar-SA" dirty="0">
                <a:latin typeface="Times New Roman" panose="02020603050405020304" pitchFamily="18" charset="0"/>
                <a:ea typeface="Arial" panose="020B0604020202020204" pitchFamily="34" charset="0"/>
                <a:cs typeface="Unikurd Jino"/>
              </a:rPr>
              <a:t>دەکەوێتە باشوری کیشوەری ئەوروپا لەشەش لاوە بە دەریا دەوردراوە کە بریتیە لە (دەریای رەش، مرمرە لە ڕۆژهەڵات، دەریای سپی و ناوەراست، دەریای یونانی، دەریای ئیجە) و ژمارەیەک وڵاتی لەخۆ گرتوە رۆمانیا(بوخارێست)، هەنگاریا(بۆدابست)، سلۆڤینا(لیوبلیانا)، بلگاریا(سۆفیا)، کۆماری ماڵتا(ڤالیتا)، چیای رەش(مۆنتینیگرۆ یان سرناگۆرا)کە پایتەختەکەی(پۆدگۆریکا)،</a:t>
            </a:r>
            <a:endParaRPr lang="en-US" dirty="0">
              <a:latin typeface="Times New Roman" panose="02020603050405020304" pitchFamily="18" charset="0"/>
              <a:ea typeface="Arial" panose="020B0604020202020204" pitchFamily="34" charset="0"/>
              <a:cs typeface="Unikurd Goran"/>
            </a:endParaRPr>
          </a:p>
          <a:p>
            <a:pPr marL="342900" marR="228600" lvl="0" indent="-342900" algn="just" rtl="1">
              <a:lnSpc>
                <a:spcPct val="150000"/>
              </a:lnSpc>
              <a:spcBef>
                <a:spcPts val="0"/>
              </a:spcBef>
              <a:spcAft>
                <a:spcPts val="0"/>
              </a:spcAft>
              <a:buClr>
                <a:srgbClr val="00B0F0"/>
              </a:buClr>
              <a:buFont typeface="Wingdings" panose="05000000000000000000" pitchFamily="2" charset="2"/>
              <a:buChar char=""/>
            </a:pPr>
            <a:r>
              <a:rPr lang="ar-SA" dirty="0">
                <a:solidFill>
                  <a:srgbClr val="00B0F0"/>
                </a:solidFill>
                <a:latin typeface="Times New Roman" panose="02020603050405020304" pitchFamily="18" charset="0"/>
                <a:ea typeface="Arial" panose="020B0604020202020204" pitchFamily="34" charset="0"/>
                <a:cs typeface="Unikurd Jino"/>
              </a:rPr>
              <a:t>وڵاتی چیای رەش(مۆنتینیگرۆ یان سرناگۆرا)کە پایتەختەکەی(پۆدگۆریکا): </a:t>
            </a:r>
            <a:r>
              <a:rPr lang="ar-SA" dirty="0">
                <a:latin typeface="Times New Roman" panose="02020603050405020304" pitchFamily="18" charset="0"/>
                <a:ea typeface="Arial" panose="020B0604020202020204" pitchFamily="34" charset="0"/>
                <a:cs typeface="Unikurd Jino"/>
              </a:rPr>
              <a:t>یەکێکە لە وڵاتەکانی نیمچەدوورگەی بەڵقان بەو ناوە ناونراوە چونکە پۆشاکی ڕووەکی تێدا چڕوپڕە و دارستانی چڕی تێدایە بە تایبەتی داری زەیتون کە رێگە لە تێپەربوونی تیشکی خۆر دەگرن بۆیە لە دوورەوە وەکو تارمای دەردەکەون لە ڕووی جوگرافیای سروشتیەوە دەوڵەمەندە بە گرد و دۆڵ و ڕووبار کە بنەمای سەرەکی گەشتوگوزارن بەهۆی ئەو سیمایانەی کە هەیەتی ناسناوی گەوهەری ڕۆژهەڵاتی ئەوروپای لێنراوە.</a:t>
            </a:r>
            <a:endParaRPr lang="en-US" dirty="0">
              <a:latin typeface="Times New Roman" panose="02020603050405020304" pitchFamily="18" charset="0"/>
              <a:ea typeface="Arial" panose="020B0604020202020204" pitchFamily="34" charset="0"/>
              <a:cs typeface="Unikurd Goran"/>
            </a:endParaRPr>
          </a:p>
          <a:p>
            <a:pPr marL="342900" marR="228600" lvl="0" indent="-342900" algn="just" rtl="1">
              <a:lnSpc>
                <a:spcPct val="150000"/>
              </a:lnSpc>
              <a:spcBef>
                <a:spcPts val="0"/>
              </a:spcBef>
              <a:spcAft>
                <a:spcPts val="600"/>
              </a:spcAft>
              <a:buClr>
                <a:srgbClr val="00B0F0"/>
              </a:buClr>
              <a:buFont typeface="Wingdings" panose="05000000000000000000" pitchFamily="2" charset="2"/>
              <a:buChar char=""/>
            </a:pPr>
            <a:r>
              <a:rPr lang="ar-SA" dirty="0">
                <a:solidFill>
                  <a:srgbClr val="00B0F0"/>
                </a:solidFill>
                <a:latin typeface="Times New Roman" panose="02020603050405020304" pitchFamily="18" charset="0"/>
                <a:ea typeface="Arial" panose="020B0604020202020204" pitchFamily="34" charset="0"/>
                <a:cs typeface="Unikurd Jino"/>
              </a:rPr>
              <a:t>سەبارەت بە نیمچە دوورگەی بەڵقان </a:t>
            </a:r>
            <a:r>
              <a:rPr lang="ar-SA" dirty="0">
                <a:latin typeface="Times New Roman" panose="02020603050405020304" pitchFamily="18" charset="0"/>
                <a:ea typeface="Arial" panose="020B0604020202020204" pitchFamily="34" charset="0"/>
                <a:cs typeface="Unikurd Jino"/>
              </a:rPr>
              <a:t>بۆ یەکەم جار لەلایەن تورکەکانەوە بەکارهاتوە کاتی خۆی زۆر بە زەحمەت توانیان کۆنترۆڵی بکەن بەهۆی سەختی تۆبۆگرافیای ناوچەکە بەڵام خاوەنی گەوەرترین ژیارو شارەستانیەتە هەروەها گرنگترین ناوچەی مێژوویی و شارستانییەتی ئەوروپایە واتا لە شارەستانیەتی پێزونتەنی و عوسمانیەکان.</a:t>
            </a:r>
            <a:endParaRPr lang="en-US" dirty="0">
              <a:latin typeface="Times New Roman" panose="02020603050405020304" pitchFamily="18" charset="0"/>
              <a:ea typeface="Arial" panose="020B0604020202020204" pitchFamily="34" charset="0"/>
              <a:cs typeface="Unikurd Goran"/>
            </a:endParaRPr>
          </a:p>
          <a:p>
            <a:endParaRPr lang="en-US" dirty="0"/>
          </a:p>
        </p:txBody>
      </p:sp>
    </p:spTree>
    <p:extLst>
      <p:ext uri="{BB962C8B-B14F-4D97-AF65-F5344CB8AC3E}">
        <p14:creationId xmlns:p14="http://schemas.microsoft.com/office/powerpoint/2010/main" val="738021240"/>
      </p:ext>
    </p:extLst>
  </p:cSld>
  <p:clrMapOvr>
    <a:masterClrMapping/>
  </p:clrMapOvr>
  <mc:AlternateContent xmlns:mc="http://schemas.openxmlformats.org/markup-compatibility/2006" xmlns:p14="http://schemas.microsoft.com/office/powerpoint/2010/main">
    <mc:Choice Requires="p14">
      <p:transition spd="slow" p14:dur="2000" advTm="27285"/>
    </mc:Choice>
    <mc:Fallback xmlns="">
      <p:transition spd="slow" advTm="2728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512" y="116632"/>
            <a:ext cx="8964488" cy="6624736"/>
          </a:xfrm>
        </p:spPr>
        <p:txBody>
          <a:bodyPr>
            <a:normAutofit lnSpcReduction="10000"/>
          </a:bodyPr>
          <a:lstStyle/>
          <a:p>
            <a:pPr marL="342900" marR="318135" lvl="0" indent="-342900" algn="just" rtl="1">
              <a:lnSpc>
                <a:spcPct val="150000"/>
              </a:lnSpc>
              <a:spcBef>
                <a:spcPts val="0"/>
              </a:spcBef>
              <a:spcAft>
                <a:spcPts val="600"/>
              </a:spcAft>
              <a:buFont typeface="Symbol" panose="05050102010706020507" pitchFamily="18" charset="2"/>
              <a:buBlip>
                <a:blip r:embed="rId2"/>
              </a:buBlip>
            </a:pPr>
            <a:r>
              <a:rPr lang="ar-SA" dirty="0">
                <a:solidFill>
                  <a:srgbClr val="00B050"/>
                </a:solidFill>
                <a:latin typeface="Times New Roman" panose="02020603050405020304" pitchFamily="18" charset="0"/>
                <a:ea typeface="Arial" panose="020B0604020202020204" pitchFamily="34" charset="0"/>
                <a:cs typeface="Unikurd Jino"/>
              </a:rPr>
              <a:t>گەورەترین و بچوکترین وڵاتی ئەوروپا:</a:t>
            </a:r>
            <a:endParaRPr lang="en-US" dirty="0">
              <a:latin typeface="Times New Roman" panose="02020603050405020304" pitchFamily="18" charset="0"/>
              <a:ea typeface="Arial" panose="020B0604020202020204" pitchFamily="34" charset="0"/>
              <a:cs typeface="Unikurd Goran"/>
            </a:endParaRPr>
          </a:p>
          <a:p>
            <a:pPr algn="just" rtl="1">
              <a:lnSpc>
                <a:spcPct val="150000"/>
              </a:lnSpc>
              <a:spcBef>
                <a:spcPts val="0"/>
              </a:spcBef>
              <a:spcAft>
                <a:spcPts val="600"/>
              </a:spcAft>
            </a:pPr>
            <a:r>
              <a:rPr lang="ar-SA" dirty="0">
                <a:solidFill>
                  <a:srgbClr val="00B0F0"/>
                </a:solidFill>
                <a:latin typeface="Times New Roman" panose="02020603050405020304" pitchFamily="18" charset="0"/>
                <a:ea typeface="Arial" panose="020B0604020202020204" pitchFamily="34" charset="0"/>
                <a:cs typeface="Unikurd Jino"/>
              </a:rPr>
              <a:t>گەورەترینان:</a:t>
            </a:r>
            <a:r>
              <a:rPr lang="ar-SA" dirty="0">
                <a:latin typeface="Times New Roman" panose="02020603050405020304" pitchFamily="18" charset="0"/>
                <a:ea typeface="Arial" panose="020B0604020202020204" pitchFamily="34" charset="0"/>
                <a:cs typeface="Unikurd Jino"/>
              </a:rPr>
              <a:t> روسیا(</a:t>
            </a:r>
            <a:r>
              <a:rPr lang="ar-IQ" dirty="0">
                <a:latin typeface="Times New Roman" panose="02020603050405020304" pitchFamily="18" charset="0"/>
                <a:ea typeface="Arial" panose="020B0604020202020204" pitchFamily="34" charset="0"/>
                <a:cs typeface="Unikurd Jino"/>
              </a:rPr>
              <a:t>مۆسکۆ)</a:t>
            </a:r>
            <a:r>
              <a:rPr lang="ar-SA" dirty="0">
                <a:latin typeface="Times New Roman" panose="02020603050405020304" pitchFamily="18" charset="0"/>
                <a:ea typeface="Arial" panose="020B0604020202020204" pitchFamily="34" charset="0"/>
                <a:cs typeface="Unikurd Jino"/>
              </a:rPr>
              <a:t>.</a:t>
            </a:r>
            <a:endParaRPr lang="en-US" dirty="0">
              <a:latin typeface="Times New Roman" panose="02020603050405020304" pitchFamily="18" charset="0"/>
              <a:ea typeface="Arial" panose="020B0604020202020204" pitchFamily="34" charset="0"/>
              <a:cs typeface="Unikurd Goran"/>
            </a:endParaRPr>
          </a:p>
          <a:p>
            <a:pPr algn="just" rtl="1">
              <a:lnSpc>
                <a:spcPct val="150000"/>
              </a:lnSpc>
              <a:spcBef>
                <a:spcPts val="0"/>
              </a:spcBef>
              <a:spcAft>
                <a:spcPts val="600"/>
              </a:spcAft>
            </a:pPr>
            <a:r>
              <a:rPr lang="ar-SA" dirty="0">
                <a:solidFill>
                  <a:srgbClr val="00B0F0"/>
                </a:solidFill>
                <a:latin typeface="Times New Roman" panose="02020603050405020304" pitchFamily="18" charset="0"/>
                <a:ea typeface="Arial" panose="020B0604020202020204" pitchFamily="34" charset="0"/>
                <a:cs typeface="Unikurd Jino"/>
              </a:rPr>
              <a:t>بچوکترینان:</a:t>
            </a:r>
            <a:r>
              <a:rPr lang="ar-SA" dirty="0">
                <a:latin typeface="Times New Roman" panose="02020603050405020304" pitchFamily="18" charset="0"/>
                <a:ea typeface="Arial" panose="020B0604020202020204" pitchFamily="34" charset="0"/>
                <a:cs typeface="Unikurd Jino"/>
              </a:rPr>
              <a:t> </a:t>
            </a:r>
            <a:endParaRPr lang="en-US" dirty="0">
              <a:latin typeface="Times New Roman" panose="02020603050405020304" pitchFamily="18" charset="0"/>
              <a:ea typeface="Arial" panose="020B0604020202020204" pitchFamily="34" charset="0"/>
              <a:cs typeface="Unikurd Goran"/>
            </a:endParaRPr>
          </a:p>
          <a:p>
            <a:pPr marL="342900" marR="498475" lvl="0" indent="-342900" algn="just" rtl="1">
              <a:lnSpc>
                <a:spcPct val="150000"/>
              </a:lnSpc>
              <a:spcBef>
                <a:spcPts val="0"/>
              </a:spcBef>
              <a:buClr>
                <a:srgbClr val="7030A0"/>
              </a:buClr>
              <a:buSzPts val="1800"/>
              <a:buFont typeface="Arial" panose="020B0604020202020204" pitchFamily="34" charset="0"/>
              <a:buChar char="-"/>
            </a:pPr>
            <a:r>
              <a:rPr lang="ar-SA" dirty="0">
                <a:latin typeface="Times New Roman" panose="02020603050405020304" pitchFamily="18" charset="0"/>
                <a:ea typeface="Times New Roman" panose="02020603050405020304" pitchFamily="18" charset="0"/>
                <a:cs typeface="Unikurd Jino"/>
              </a:rPr>
              <a:t>ڤاتیکان</a:t>
            </a:r>
            <a:r>
              <a:rPr lang="en-US" dirty="0">
                <a:latin typeface="Unikurd Jino"/>
                <a:ea typeface="Times New Roman" panose="02020603050405020304" pitchFamily="18" charset="0"/>
                <a:cs typeface="Unikurd Goran"/>
              </a:rPr>
              <a:t>)</a:t>
            </a:r>
            <a:r>
              <a:rPr lang="ar-SA" dirty="0">
                <a:latin typeface="Times New Roman" panose="02020603050405020304" pitchFamily="18" charset="0"/>
                <a:ea typeface="Times New Roman" panose="02020603050405020304" pitchFamily="18" charset="0"/>
                <a:cs typeface="Unikurd Jino"/>
              </a:rPr>
              <a:t>ڤاتیکان</a:t>
            </a:r>
            <a:r>
              <a:rPr lang="en-US" dirty="0">
                <a:latin typeface="Unikurd Jino"/>
                <a:ea typeface="Times New Roman" panose="02020603050405020304" pitchFamily="18" charset="0"/>
                <a:cs typeface="Unikurd Goran"/>
              </a:rPr>
              <a:t>.(</a:t>
            </a:r>
            <a:endParaRPr lang="en-US" dirty="0">
              <a:latin typeface="Times New Roman" panose="02020603050405020304" pitchFamily="18" charset="0"/>
              <a:ea typeface="Times New Roman" panose="02020603050405020304" pitchFamily="18" charset="0"/>
              <a:cs typeface="Unikurd Goran"/>
            </a:endParaRPr>
          </a:p>
          <a:p>
            <a:pPr marL="342900" marR="498475" lvl="0" indent="-342900" algn="just" rtl="1">
              <a:lnSpc>
                <a:spcPct val="150000"/>
              </a:lnSpc>
              <a:spcBef>
                <a:spcPts val="0"/>
              </a:spcBef>
              <a:buClr>
                <a:srgbClr val="7030A0"/>
              </a:buClr>
              <a:buSzPts val="1800"/>
              <a:buFont typeface="Arial" panose="020B0604020202020204" pitchFamily="34" charset="0"/>
              <a:buChar char="-"/>
            </a:pPr>
            <a:r>
              <a:rPr lang="en-US" dirty="0">
                <a:latin typeface="Unikurd Jino"/>
                <a:ea typeface="Times New Roman" panose="02020603050405020304" pitchFamily="18" charset="0"/>
                <a:cs typeface="Unikurd Goran"/>
              </a:rPr>
              <a:t> </a:t>
            </a:r>
            <a:r>
              <a:rPr lang="ar-SA" dirty="0">
                <a:latin typeface="Unikurd Jino"/>
                <a:ea typeface="Times New Roman" panose="02020603050405020304" pitchFamily="18" charset="0"/>
                <a:cs typeface="Unikurd Goran"/>
              </a:rPr>
              <a:t>کۆماری ئەندۆرا دەکەوێتە باشوری ڕۆژئاوای ئەوروپا(شاری لاڤیلا) پایتەختی وڵاتەکەیە لە سنوری فرنسا و ئیسپانیا</a:t>
            </a:r>
            <a:r>
              <a:rPr lang="en-US" dirty="0">
                <a:latin typeface="Unikurd Jino"/>
                <a:ea typeface="Times New Roman" panose="02020603050405020304" pitchFamily="18" charset="0"/>
                <a:cs typeface="Unikurd Goran"/>
              </a:rPr>
              <a:t>.</a:t>
            </a:r>
            <a:endParaRPr lang="en-US" dirty="0">
              <a:latin typeface="Times New Roman" panose="02020603050405020304" pitchFamily="18" charset="0"/>
              <a:ea typeface="Times New Roman" panose="02020603050405020304" pitchFamily="18" charset="0"/>
              <a:cs typeface="Unikurd Goran"/>
            </a:endParaRPr>
          </a:p>
          <a:p>
            <a:pPr marL="342900" marR="498475" lvl="0" indent="-342900" algn="just" rtl="1">
              <a:lnSpc>
                <a:spcPct val="150000"/>
              </a:lnSpc>
              <a:spcBef>
                <a:spcPts val="0"/>
              </a:spcBef>
              <a:buClr>
                <a:srgbClr val="7030A0"/>
              </a:buClr>
              <a:buSzPts val="1800"/>
              <a:buFont typeface="Arial" panose="020B0604020202020204" pitchFamily="34" charset="0"/>
              <a:buChar char="-"/>
            </a:pPr>
            <a:r>
              <a:rPr lang="ar-SA" dirty="0">
                <a:latin typeface="Times New Roman" panose="02020603050405020304" pitchFamily="18" charset="0"/>
                <a:ea typeface="Times New Roman" panose="02020603050405020304" pitchFamily="18" charset="0"/>
                <a:cs typeface="Unikurd Jino"/>
              </a:rPr>
              <a:t>لیختشتاین(ڤادوز) دەکەوێتە چیای ئەلپ</a:t>
            </a:r>
            <a:r>
              <a:rPr lang="en-US" dirty="0">
                <a:latin typeface="Unikurd Jino"/>
                <a:ea typeface="Times New Roman" panose="02020603050405020304" pitchFamily="18" charset="0"/>
                <a:cs typeface="Unikurd Goran"/>
              </a:rPr>
              <a:t>.</a:t>
            </a:r>
            <a:endParaRPr lang="en-US" dirty="0">
              <a:latin typeface="Times New Roman" panose="02020603050405020304" pitchFamily="18" charset="0"/>
              <a:ea typeface="Times New Roman" panose="02020603050405020304" pitchFamily="18" charset="0"/>
              <a:cs typeface="Unikurd Goran"/>
            </a:endParaRPr>
          </a:p>
          <a:p>
            <a:pPr marL="342900" marR="498475" lvl="0" indent="-342900" algn="just" rtl="1">
              <a:lnSpc>
                <a:spcPct val="150000"/>
              </a:lnSpc>
              <a:spcBef>
                <a:spcPts val="0"/>
              </a:spcBef>
              <a:buClr>
                <a:srgbClr val="7030A0"/>
              </a:buClr>
              <a:buSzPts val="1800"/>
              <a:buFont typeface="Arial" panose="020B0604020202020204" pitchFamily="34" charset="0"/>
              <a:buChar char="-"/>
            </a:pPr>
            <a:r>
              <a:rPr lang="en-US" dirty="0">
                <a:latin typeface="Unikurd Jino"/>
                <a:ea typeface="Times New Roman" panose="02020603050405020304" pitchFamily="18" charset="0"/>
                <a:cs typeface="Unikurd Goran"/>
              </a:rPr>
              <a:t> </a:t>
            </a:r>
            <a:r>
              <a:rPr lang="ar-SA" dirty="0">
                <a:latin typeface="Times New Roman" panose="02020603050405020304" pitchFamily="18" charset="0"/>
                <a:ea typeface="Times New Roman" panose="02020603050405020304" pitchFamily="18" charset="0"/>
                <a:cs typeface="Unikurd Jino"/>
              </a:rPr>
              <a:t>کۆماری ماڵتا دەکەوێتە باشوری کیشوەری ئەوروپا لە دەریای سپی ناوەراست دایە(شاری ڤاڵێتا) پایتەختی وڵاتەکەیه</a:t>
            </a:r>
            <a:r>
              <a:rPr lang="en-US" dirty="0">
                <a:latin typeface="Unikurd Jino"/>
                <a:ea typeface="Times New Roman" panose="02020603050405020304" pitchFamily="18" charset="0"/>
                <a:cs typeface="Unikurd Goran"/>
              </a:rPr>
              <a:t>.</a:t>
            </a:r>
            <a:endParaRPr lang="en-US" dirty="0">
              <a:latin typeface="Times New Roman" panose="02020603050405020304" pitchFamily="18" charset="0"/>
              <a:ea typeface="Times New Roman" panose="02020603050405020304" pitchFamily="18" charset="0"/>
              <a:cs typeface="Unikurd Goran"/>
            </a:endParaRPr>
          </a:p>
          <a:p>
            <a:pPr marL="342900" marR="498475" lvl="0" indent="-342900" algn="just" rtl="1">
              <a:lnSpc>
                <a:spcPct val="150000"/>
              </a:lnSpc>
              <a:spcBef>
                <a:spcPts val="0"/>
              </a:spcBef>
              <a:buClr>
                <a:srgbClr val="7030A0"/>
              </a:buClr>
              <a:buSzPts val="1800"/>
              <a:buFont typeface="Arial" panose="020B0604020202020204" pitchFamily="34" charset="0"/>
              <a:buChar char="-"/>
            </a:pPr>
            <a:r>
              <a:rPr lang="ar-SA" dirty="0">
                <a:latin typeface="Times New Roman" panose="02020603050405020304" pitchFamily="18" charset="0"/>
                <a:ea typeface="Times New Roman" panose="02020603050405020304" pitchFamily="18" charset="0"/>
                <a:cs typeface="Unikurd Jino"/>
              </a:rPr>
              <a:t>کۆماری مۆناکۆ(مۆناکۆ) دەکەوێتە ناوچەی رێخراوی فرەنسی</a:t>
            </a:r>
            <a:r>
              <a:rPr lang="en-US" dirty="0">
                <a:latin typeface="Unikurd Jino"/>
                <a:ea typeface="Times New Roman" panose="02020603050405020304" pitchFamily="18" charset="0"/>
                <a:cs typeface="Unikurd Goran"/>
              </a:rPr>
              <a:t>.</a:t>
            </a:r>
            <a:endParaRPr lang="en-US" dirty="0">
              <a:latin typeface="Times New Roman" panose="02020603050405020304" pitchFamily="18" charset="0"/>
              <a:ea typeface="Times New Roman" panose="02020603050405020304" pitchFamily="18" charset="0"/>
              <a:cs typeface="Unikurd Goran"/>
            </a:endParaRPr>
          </a:p>
          <a:p>
            <a:pPr marL="342900" marR="498475" lvl="0" indent="-342900" algn="just" rtl="1">
              <a:lnSpc>
                <a:spcPct val="150000"/>
              </a:lnSpc>
              <a:spcBef>
                <a:spcPts val="0"/>
              </a:spcBef>
              <a:spcAft>
                <a:spcPts val="600"/>
              </a:spcAft>
              <a:buClr>
                <a:srgbClr val="7030A0"/>
              </a:buClr>
              <a:buSzPts val="1800"/>
              <a:buFont typeface="Arial" panose="020B0604020202020204" pitchFamily="34" charset="0"/>
              <a:buChar char="-"/>
            </a:pPr>
            <a:r>
              <a:rPr lang="ar-SA" dirty="0">
                <a:latin typeface="Times New Roman" panose="02020603050405020304" pitchFamily="18" charset="0"/>
                <a:ea typeface="Times New Roman" panose="02020603050405020304" pitchFamily="18" charset="0"/>
                <a:cs typeface="Unikurd Jino"/>
              </a:rPr>
              <a:t>سان مارینۆ(سان مارینۆ)یەکێکە لە وڵاتەکانی باشوری کیشوەری ئەوروپا کە لە نیمچەدوورگەی ئیتاڵیا هەلکەوتوە.</a:t>
            </a:r>
            <a:endParaRPr lang="en-US" dirty="0">
              <a:latin typeface="Times New Roman" panose="02020603050405020304" pitchFamily="18" charset="0"/>
              <a:ea typeface="Times New Roman" panose="02020603050405020304" pitchFamily="18" charset="0"/>
              <a:cs typeface="Unikurd Goran"/>
            </a:endParaRPr>
          </a:p>
          <a:p>
            <a:endParaRPr lang="en-US" dirty="0"/>
          </a:p>
        </p:txBody>
      </p:sp>
    </p:spTree>
    <p:extLst>
      <p:ext uri="{BB962C8B-B14F-4D97-AF65-F5344CB8AC3E}">
        <p14:creationId xmlns:p14="http://schemas.microsoft.com/office/powerpoint/2010/main" val="1601846746"/>
      </p:ext>
    </p:extLst>
  </p:cSld>
  <p:clrMapOvr>
    <a:masterClrMapping/>
  </p:clrMapOvr>
  <mc:AlternateContent xmlns:mc="http://schemas.openxmlformats.org/markup-compatibility/2006" xmlns:p14="http://schemas.microsoft.com/office/powerpoint/2010/main">
    <mc:Choice Requires="p14">
      <p:transition spd="slow" p14:dur="2000" advTm="27285"/>
    </mc:Choice>
    <mc:Fallback xmlns="">
      <p:transition spd="slow" advTm="2728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512" y="116632"/>
            <a:ext cx="8964488" cy="6624736"/>
          </a:xfrm>
        </p:spPr>
        <p:txBody>
          <a:bodyPr>
            <a:normAutofit fontScale="92500" lnSpcReduction="10000"/>
          </a:bodyPr>
          <a:lstStyle/>
          <a:p>
            <a:pPr algn="just" rtl="1">
              <a:lnSpc>
                <a:spcPct val="150000"/>
              </a:lnSpc>
              <a:spcBef>
                <a:spcPts val="0"/>
              </a:spcBef>
              <a:spcAft>
                <a:spcPts val="600"/>
              </a:spcAft>
            </a:pPr>
            <a:r>
              <a:rPr lang="ar-SA" dirty="0">
                <a:solidFill>
                  <a:srgbClr val="FF0000"/>
                </a:solidFill>
                <a:latin typeface="Times New Roman" panose="02020603050405020304" pitchFamily="18" charset="0"/>
                <a:ea typeface="Arial" panose="020B0604020202020204" pitchFamily="34" charset="0"/>
                <a:cs typeface="Unikurd Jino"/>
              </a:rPr>
              <a:t>وانەی دووەم</a:t>
            </a:r>
            <a:r>
              <a:rPr lang="en-US" dirty="0">
                <a:solidFill>
                  <a:srgbClr val="FF0000"/>
                </a:solidFill>
                <a:latin typeface="Unikurd Jino"/>
                <a:ea typeface="Arial" panose="020B0604020202020204" pitchFamily="34" charset="0"/>
                <a:cs typeface="Unikurd Goran"/>
              </a:rPr>
              <a:t>/</a:t>
            </a:r>
            <a:endParaRPr lang="en-US" dirty="0">
              <a:latin typeface="Times New Roman" panose="02020603050405020304" pitchFamily="18" charset="0"/>
              <a:ea typeface="Arial" panose="020B0604020202020204" pitchFamily="34" charset="0"/>
              <a:cs typeface="Unikurd Goran"/>
            </a:endParaRPr>
          </a:p>
          <a:p>
            <a:pPr algn="just" rtl="1">
              <a:lnSpc>
                <a:spcPct val="150000"/>
              </a:lnSpc>
              <a:spcBef>
                <a:spcPts val="0"/>
              </a:spcBef>
              <a:spcAft>
                <a:spcPts val="600"/>
              </a:spcAft>
            </a:pPr>
            <a:r>
              <a:rPr lang="ar-SA" dirty="0">
                <a:solidFill>
                  <a:srgbClr val="00B050"/>
                </a:solidFill>
                <a:latin typeface="Times New Roman" panose="02020603050405020304" pitchFamily="18" charset="0"/>
                <a:ea typeface="Arial" panose="020B0604020202020204" pitchFamily="34" charset="0"/>
                <a:cs typeface="Unikurd Jino"/>
              </a:rPr>
              <a:t>پێکهاتە جیۆلۆجیەکانی کیشوەری ئەوروپا</a:t>
            </a:r>
            <a:endParaRPr lang="en-US" dirty="0">
              <a:latin typeface="Times New Roman" panose="02020603050405020304" pitchFamily="18" charset="0"/>
              <a:ea typeface="Arial" panose="020B0604020202020204" pitchFamily="34" charset="0"/>
              <a:cs typeface="Unikurd Goran"/>
            </a:endParaRPr>
          </a:p>
          <a:p>
            <a:pPr algn="just" rtl="1">
              <a:lnSpc>
                <a:spcPct val="150000"/>
              </a:lnSpc>
              <a:spcBef>
                <a:spcPts val="0"/>
              </a:spcBef>
              <a:spcAft>
                <a:spcPts val="600"/>
              </a:spcAft>
            </a:pPr>
            <a:r>
              <a:rPr lang="ar-SA" dirty="0">
                <a:latin typeface="Times New Roman" panose="02020603050405020304" pitchFamily="18" charset="0"/>
                <a:ea typeface="Arial" panose="020B0604020202020204" pitchFamily="34" charset="0"/>
                <a:cs typeface="Unikurd Jino"/>
              </a:rPr>
              <a:t>لەماوەی سەردەمەکانی رابردوو کیشوەری ئەوروپا دووچاری چەندەهان جموجۆڵ بۆوە گرنگترینیان ئەمانەن:</a:t>
            </a:r>
            <a:endParaRPr lang="en-US" dirty="0">
              <a:latin typeface="Times New Roman" panose="02020603050405020304" pitchFamily="18" charset="0"/>
              <a:ea typeface="Arial" panose="020B0604020202020204" pitchFamily="34" charset="0"/>
              <a:cs typeface="Unikurd Goran"/>
            </a:endParaRPr>
          </a:p>
          <a:p>
            <a:pPr marL="342900" marR="228600" lvl="0" indent="-342900" algn="just" rtl="1">
              <a:lnSpc>
                <a:spcPct val="150000"/>
              </a:lnSpc>
              <a:spcBef>
                <a:spcPts val="0"/>
              </a:spcBef>
              <a:spcAft>
                <a:spcPts val="800"/>
              </a:spcAft>
              <a:buClr>
                <a:srgbClr val="00B050"/>
              </a:buClr>
              <a:buFont typeface="+mj-lt"/>
              <a:buAutoNum type="arabicPeriod"/>
            </a:pPr>
            <a:r>
              <a:rPr lang="ar-SA" dirty="0">
                <a:solidFill>
                  <a:srgbClr val="00B050"/>
                </a:solidFill>
                <a:latin typeface="Times New Roman" panose="02020603050405020304" pitchFamily="18" charset="0"/>
                <a:ea typeface="Arial" panose="020B0604020202020204" pitchFamily="34" charset="0"/>
                <a:cs typeface="Unikurd Jino"/>
              </a:rPr>
              <a:t>جموجۆڵی پێش کامبری:</a:t>
            </a:r>
            <a:r>
              <a:rPr lang="ar-SA" b="1" dirty="0">
                <a:solidFill>
                  <a:srgbClr val="00B050"/>
                </a:solidFill>
                <a:latin typeface="Times New Roman" panose="02020603050405020304" pitchFamily="18" charset="0"/>
                <a:ea typeface="Arial" panose="020B0604020202020204" pitchFamily="34" charset="0"/>
                <a:cs typeface="Unikurd Jino"/>
              </a:rPr>
              <a:t> </a:t>
            </a:r>
            <a:r>
              <a:rPr lang="ar-SA" dirty="0">
                <a:latin typeface="Times New Roman" panose="02020603050405020304" pitchFamily="18" charset="0"/>
                <a:ea typeface="Arial" panose="020B0604020202020204" pitchFamily="34" charset="0"/>
                <a:cs typeface="Unikurd Jino"/>
              </a:rPr>
              <a:t>بریتیە لەو جموجۆڵەی کە کاریگەری هەبووە لەسەر دروست بوونی ناوچەکانی دەوروبەری دەریای بەڵتیک وە هەروەها ناوچەکانی ئەسکەندەناڤیا و دورگەکانی بەریتانیا بنچینەی وشەکە</a:t>
            </a:r>
            <a:r>
              <a:rPr lang="en-US" dirty="0">
                <a:latin typeface="Unikurd Jino"/>
                <a:ea typeface="Arial" panose="020B0604020202020204" pitchFamily="34" charset="0"/>
                <a:cs typeface="Unikurd Goran"/>
              </a:rPr>
              <a:t>)</a:t>
            </a:r>
            <a:r>
              <a:rPr lang="ar-SA" dirty="0">
                <a:latin typeface="Times New Roman" panose="02020603050405020304" pitchFamily="18" charset="0"/>
                <a:ea typeface="Arial" panose="020B0604020202020204" pitchFamily="34" charset="0"/>
                <a:cs typeface="Unikurd Jino"/>
              </a:rPr>
              <a:t>کامبری</a:t>
            </a:r>
            <a:r>
              <a:rPr lang="en-US" dirty="0">
                <a:latin typeface="Unikurd Jino"/>
                <a:ea typeface="Arial" panose="020B0604020202020204" pitchFamily="34" charset="0"/>
                <a:cs typeface="Unikurd Goran"/>
              </a:rPr>
              <a:t>( </a:t>
            </a:r>
            <a:r>
              <a:rPr lang="ar-SA" dirty="0">
                <a:latin typeface="Unikurd Jino"/>
                <a:ea typeface="Arial" panose="020B0604020202020204" pitchFamily="34" charset="0"/>
                <a:cs typeface="Unikurd Goran"/>
              </a:rPr>
              <a:t>لە وشەی کامبریانەوە هاتووە کە بریتیە لەو چیایەی کە دەکەوێتە </a:t>
            </a:r>
            <a:r>
              <a:rPr lang="en-US" dirty="0">
                <a:latin typeface="Unikurd Jino"/>
                <a:ea typeface="Arial" panose="020B0604020202020204" pitchFamily="34" charset="0"/>
                <a:cs typeface="Unikurd Goran"/>
              </a:rPr>
              <a:t>)</a:t>
            </a:r>
            <a:r>
              <a:rPr lang="ar-SA" dirty="0">
                <a:latin typeface="Times New Roman" panose="02020603050405020304" pitchFamily="18" charset="0"/>
                <a:ea typeface="Arial" panose="020B0604020202020204" pitchFamily="34" charset="0"/>
                <a:cs typeface="Unikurd Jino"/>
              </a:rPr>
              <a:t>هەرێمی وێلز</a:t>
            </a:r>
            <a:r>
              <a:rPr lang="en-US" dirty="0">
                <a:latin typeface="Unikurd Jino"/>
                <a:ea typeface="Arial" panose="020B0604020202020204" pitchFamily="34" charset="0"/>
                <a:cs typeface="Unikurd Goran"/>
              </a:rPr>
              <a:t>(</a:t>
            </a:r>
            <a:r>
              <a:rPr lang="ar-SA" dirty="0">
                <a:latin typeface="Times New Roman" panose="02020603050405020304" pitchFamily="18" charset="0"/>
                <a:ea typeface="Arial" panose="020B0604020202020204" pitchFamily="34" charset="0"/>
                <a:cs typeface="Unikurd Jino"/>
              </a:rPr>
              <a:t> لە شانشینی بەریتانیا.</a:t>
            </a:r>
            <a:endParaRPr lang="en-US" dirty="0">
              <a:latin typeface="Times New Roman" panose="02020603050405020304" pitchFamily="18" charset="0"/>
              <a:ea typeface="Arial" panose="020B0604020202020204" pitchFamily="34" charset="0"/>
              <a:cs typeface="Unikurd Goran"/>
            </a:endParaRPr>
          </a:p>
          <a:p>
            <a:pPr marL="228600" marR="0" algn="just" rtl="1">
              <a:lnSpc>
                <a:spcPct val="150000"/>
              </a:lnSpc>
              <a:spcBef>
                <a:spcPts val="0"/>
              </a:spcBef>
              <a:spcAft>
                <a:spcPts val="0"/>
              </a:spcAft>
            </a:pPr>
            <a:r>
              <a:rPr lang="ar-SA" dirty="0">
                <a:solidFill>
                  <a:srgbClr val="00B0F0"/>
                </a:solidFill>
                <a:latin typeface="Times New Roman" panose="02020603050405020304" pitchFamily="18" charset="0"/>
                <a:ea typeface="Arial" panose="020B0604020202020204" pitchFamily="34" charset="0"/>
                <a:cs typeface="Unikurd Jino"/>
              </a:rPr>
              <a:t>دەریای بەڵتیک: </a:t>
            </a:r>
            <a:r>
              <a:rPr lang="ar-SA" dirty="0">
                <a:latin typeface="Times New Roman" panose="02020603050405020304" pitchFamily="18" charset="0"/>
                <a:ea typeface="Arial" panose="020B0604020202020204" pitchFamily="34" charset="0"/>
                <a:cs typeface="Unikurd Jino"/>
              </a:rPr>
              <a:t>یەکێکە لە دەریاکانی باکوور ئەوروپا ئەو وڵاتانەی کە نزیکن لە دەریاکە بریتین لە ئیستیوانیا</a:t>
            </a:r>
            <a:r>
              <a:rPr lang="en-US" dirty="0">
                <a:latin typeface="Unikurd Jino"/>
                <a:ea typeface="Arial" panose="020B0604020202020204" pitchFamily="34" charset="0"/>
                <a:cs typeface="Unikurd Goran"/>
              </a:rPr>
              <a:t>)</a:t>
            </a:r>
            <a:r>
              <a:rPr lang="ar-SA" dirty="0">
                <a:latin typeface="Times New Roman" panose="02020603050405020304" pitchFamily="18" charset="0"/>
                <a:ea typeface="Arial" panose="020B0604020202020204" pitchFamily="34" charset="0"/>
                <a:cs typeface="Unikurd Jino"/>
              </a:rPr>
              <a:t>تالین</a:t>
            </a:r>
            <a:r>
              <a:rPr lang="en-US" dirty="0">
                <a:latin typeface="Unikurd Jino"/>
                <a:ea typeface="Arial" panose="020B0604020202020204" pitchFamily="34" charset="0"/>
                <a:cs typeface="Unikurd Goran"/>
              </a:rPr>
              <a:t>(</a:t>
            </a:r>
            <a:r>
              <a:rPr lang="ar-SA" dirty="0">
                <a:latin typeface="Times New Roman" panose="02020603050405020304" pitchFamily="18" charset="0"/>
                <a:ea typeface="Arial" panose="020B0604020202020204" pitchFamily="34" charset="0"/>
                <a:cs typeface="Unikurd Jino"/>
              </a:rPr>
              <a:t>، لیتوانا</a:t>
            </a:r>
            <a:r>
              <a:rPr lang="en-US" dirty="0">
                <a:latin typeface="Unikurd Jino"/>
                <a:ea typeface="Arial" panose="020B0604020202020204" pitchFamily="34" charset="0"/>
                <a:cs typeface="Unikurd Goran"/>
              </a:rPr>
              <a:t>)</a:t>
            </a:r>
            <a:r>
              <a:rPr lang="ar-SA" dirty="0">
                <a:latin typeface="Times New Roman" panose="02020603050405020304" pitchFamily="18" charset="0"/>
                <a:ea typeface="Arial" panose="020B0604020202020204" pitchFamily="34" charset="0"/>
                <a:cs typeface="Unikurd Jino"/>
              </a:rPr>
              <a:t>کۆناس</a:t>
            </a:r>
            <a:r>
              <a:rPr lang="en-US" dirty="0">
                <a:latin typeface="Unikurd Jino"/>
                <a:ea typeface="Arial" panose="020B0604020202020204" pitchFamily="34" charset="0"/>
                <a:cs typeface="Unikurd Goran"/>
              </a:rPr>
              <a:t>(</a:t>
            </a:r>
            <a:r>
              <a:rPr lang="ar-SA" dirty="0">
                <a:latin typeface="Times New Roman" panose="02020603050405020304" pitchFamily="18" charset="0"/>
                <a:ea typeface="Arial" panose="020B0604020202020204" pitchFamily="34" charset="0"/>
                <a:cs typeface="Unikurd Jino"/>
              </a:rPr>
              <a:t>، لاتیڤیا</a:t>
            </a:r>
            <a:r>
              <a:rPr lang="en-US" dirty="0">
                <a:latin typeface="Unikurd Jino"/>
                <a:ea typeface="Arial" panose="020B0604020202020204" pitchFamily="34" charset="0"/>
                <a:cs typeface="Unikurd Goran"/>
              </a:rPr>
              <a:t>)</a:t>
            </a:r>
            <a:r>
              <a:rPr lang="ar-SA" dirty="0">
                <a:latin typeface="Times New Roman" panose="02020603050405020304" pitchFamily="18" charset="0"/>
                <a:ea typeface="Arial" panose="020B0604020202020204" pitchFamily="34" charset="0"/>
                <a:cs typeface="Unikurd Jino"/>
              </a:rPr>
              <a:t>ریگا)، سنوری باکوری بریتیە لە شانشینی ئەسکەندەناڤیا سنوری رۆژهەڵاتی بریتیە لە روسیا سنوری باشوری بریتیە لە وڵاتانی ئەوروپای ناوەراست سنوری رۆژئاوای بریتیە لە بەریتانیا</a:t>
            </a:r>
            <a:r>
              <a:rPr lang="en-US" dirty="0">
                <a:latin typeface="Unikurd Jino"/>
                <a:ea typeface="Arial" panose="020B0604020202020204" pitchFamily="34" charset="0"/>
                <a:cs typeface="Unikurd Goran"/>
              </a:rPr>
              <a:t>.</a:t>
            </a:r>
            <a:endParaRPr lang="en-US" dirty="0">
              <a:latin typeface="Times New Roman" panose="02020603050405020304" pitchFamily="18" charset="0"/>
              <a:ea typeface="Arial" panose="020B0604020202020204" pitchFamily="34" charset="0"/>
              <a:cs typeface="Unikurd Goran"/>
            </a:endParaRPr>
          </a:p>
          <a:p>
            <a:pPr marL="228600" marR="0" algn="just" rtl="1">
              <a:lnSpc>
                <a:spcPct val="150000"/>
              </a:lnSpc>
              <a:spcBef>
                <a:spcPts val="0"/>
              </a:spcBef>
              <a:spcAft>
                <a:spcPts val="600"/>
              </a:spcAft>
            </a:pPr>
            <a:r>
              <a:rPr lang="ar-SA" dirty="0">
                <a:solidFill>
                  <a:srgbClr val="FF0000"/>
                </a:solidFill>
                <a:latin typeface="Times New Roman" panose="02020603050405020304" pitchFamily="18" charset="0"/>
                <a:ea typeface="Arial" panose="020B0604020202020204" pitchFamily="34" charset="0"/>
                <a:cs typeface="Unikurd Jino"/>
              </a:rPr>
              <a:t>وێڵز:</a:t>
            </a:r>
            <a:r>
              <a:rPr lang="ar-SA" dirty="0">
                <a:latin typeface="Times New Roman" panose="02020603050405020304" pitchFamily="18" charset="0"/>
                <a:ea typeface="Arial" panose="020B0604020202020204" pitchFamily="34" charset="0"/>
                <a:cs typeface="Unikurd Jino"/>
              </a:rPr>
              <a:t> یەکێکە لە و</a:t>
            </a:r>
            <a:r>
              <a:rPr lang="ar-IQ" dirty="0">
                <a:latin typeface="Times New Roman" panose="02020603050405020304" pitchFamily="18" charset="0"/>
                <a:ea typeface="Arial" panose="020B0604020202020204" pitchFamily="34" charset="0"/>
                <a:cs typeface="Unikurd Jino"/>
              </a:rPr>
              <a:t>ڵا</a:t>
            </a:r>
            <a:r>
              <a:rPr lang="ar-SA" dirty="0">
                <a:latin typeface="Times New Roman" panose="02020603050405020304" pitchFamily="18" charset="0"/>
                <a:ea typeface="Arial" panose="020B0604020202020204" pitchFamily="34" charset="0"/>
                <a:cs typeface="Unikurd Jino"/>
              </a:rPr>
              <a:t>تەکانی بەریتانیا پایتەختەکەی بریتیە لە شاری (کاردیف).</a:t>
            </a:r>
            <a:endParaRPr lang="en-US" dirty="0">
              <a:latin typeface="Times New Roman" panose="02020603050405020304" pitchFamily="18" charset="0"/>
              <a:ea typeface="Arial" panose="020B0604020202020204" pitchFamily="34" charset="0"/>
              <a:cs typeface="Unikurd Goran"/>
            </a:endParaRPr>
          </a:p>
          <a:p>
            <a:endParaRPr lang="en-US" dirty="0"/>
          </a:p>
        </p:txBody>
      </p:sp>
    </p:spTree>
    <p:extLst>
      <p:ext uri="{BB962C8B-B14F-4D97-AF65-F5344CB8AC3E}">
        <p14:creationId xmlns:p14="http://schemas.microsoft.com/office/powerpoint/2010/main" val="1051740828"/>
      </p:ext>
    </p:extLst>
  </p:cSld>
  <p:clrMapOvr>
    <a:masterClrMapping/>
  </p:clrMapOvr>
  <mc:AlternateContent xmlns:mc="http://schemas.openxmlformats.org/markup-compatibility/2006" xmlns:p14="http://schemas.microsoft.com/office/powerpoint/2010/main">
    <mc:Choice Requires="p14">
      <p:transition spd="slow" p14:dur="2000" advTm="27285"/>
    </mc:Choice>
    <mc:Fallback xmlns="">
      <p:transition spd="slow" advTm="2728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512" y="116632"/>
            <a:ext cx="8964488" cy="6624736"/>
          </a:xfrm>
        </p:spPr>
        <p:txBody>
          <a:bodyPr/>
          <a:lstStyle/>
          <a:p>
            <a:pPr marL="342900" marR="228600" lvl="0" indent="-342900" algn="just" rtl="1">
              <a:lnSpc>
                <a:spcPct val="150000"/>
              </a:lnSpc>
              <a:spcBef>
                <a:spcPts val="0"/>
              </a:spcBef>
              <a:spcAft>
                <a:spcPts val="800"/>
              </a:spcAft>
              <a:buClr>
                <a:srgbClr val="00B050"/>
              </a:buClr>
              <a:buFont typeface="+mj-lt"/>
              <a:buAutoNum type="arabicPeriod"/>
            </a:pPr>
            <a:r>
              <a:rPr lang="ar-SA" dirty="0">
                <a:solidFill>
                  <a:srgbClr val="00B050"/>
                </a:solidFill>
                <a:latin typeface="Times New Roman" panose="02020603050405020304" pitchFamily="18" charset="0"/>
                <a:ea typeface="Arial" panose="020B0604020202020204" pitchFamily="34" charset="0"/>
                <a:cs typeface="Unikurd Jino"/>
              </a:rPr>
              <a:t>جموجۆڵی کالیدۆنی: </a:t>
            </a:r>
            <a:r>
              <a:rPr lang="ar-SA" dirty="0">
                <a:latin typeface="Times New Roman" panose="02020603050405020304" pitchFamily="18" charset="0"/>
                <a:ea typeface="Arial" panose="020B0604020202020204" pitchFamily="34" charset="0"/>
                <a:cs typeface="Unikurd Jino"/>
              </a:rPr>
              <a:t>بریتیە لەو جموجۆڵەی کە رۆڵی هەبووە لەسەر هەڵدانی چیاکانی دورگەکانی ئەسکەندەناڤیا هەروەها بەرزیایەکانی بەریتانیا بنچینەی ناوەکەشی لە چیای کالیدۆنی هاتووە کە بریتیە لەو چیایەی کە دەکەوێتە هەرێمی سکۆتلەندا لە بەریتانیا.</a:t>
            </a:r>
            <a:endParaRPr lang="en-US" dirty="0">
              <a:latin typeface="Times New Roman" panose="02020603050405020304" pitchFamily="18" charset="0"/>
              <a:ea typeface="Arial" panose="020B0604020202020204" pitchFamily="34" charset="0"/>
              <a:cs typeface="Unikurd Goran"/>
            </a:endParaRPr>
          </a:p>
          <a:p>
            <a:pPr marL="342900" marR="228600" lvl="0" indent="-342900" algn="just" rtl="1">
              <a:lnSpc>
                <a:spcPct val="150000"/>
              </a:lnSpc>
              <a:spcBef>
                <a:spcPts val="0"/>
              </a:spcBef>
              <a:spcAft>
                <a:spcPts val="800"/>
              </a:spcAft>
              <a:buClr>
                <a:srgbClr val="00B050"/>
              </a:buClr>
              <a:buFont typeface="+mj-lt"/>
              <a:buAutoNum type="arabicPeriod"/>
            </a:pPr>
            <a:r>
              <a:rPr lang="ar-SA" dirty="0">
                <a:solidFill>
                  <a:srgbClr val="00B050"/>
                </a:solidFill>
                <a:latin typeface="Times New Roman" panose="02020603050405020304" pitchFamily="18" charset="0"/>
                <a:ea typeface="Arial" panose="020B0604020202020204" pitchFamily="34" charset="0"/>
                <a:cs typeface="Unikurd Jino"/>
              </a:rPr>
              <a:t>جموجۆڵی ئەڵپی: </a:t>
            </a:r>
            <a:r>
              <a:rPr lang="ar-SA" dirty="0">
                <a:latin typeface="Times New Roman" panose="02020603050405020304" pitchFamily="18" charset="0"/>
                <a:ea typeface="Arial" panose="020B0604020202020204" pitchFamily="34" charset="0"/>
                <a:cs typeface="Unikurd Jino"/>
              </a:rPr>
              <a:t>بریتیە لەو جموجۆڵەی کە کاریگەری هەبووە لەسەر دروستبوونی بەرزاییەکانی باشوری کیشوەری ئەوروپا بە تایبەتی بەرزاییەکانی سیرانیڤادا دەست پێدەکات دواتر لە فەرەنسا، سویسرا، نەمسا بەرەو رۆژهەڵات دەکشێت تاوەکو دەگاتە چیاکانی (قەوقاز).</a:t>
            </a:r>
            <a:endParaRPr lang="en-US" dirty="0">
              <a:latin typeface="Times New Roman" panose="02020603050405020304" pitchFamily="18" charset="0"/>
              <a:ea typeface="Arial" panose="020B0604020202020204" pitchFamily="34" charset="0"/>
              <a:cs typeface="Unikurd Goran"/>
            </a:endParaRPr>
          </a:p>
          <a:p>
            <a:pPr marL="228600" marR="0" algn="just" rtl="1">
              <a:lnSpc>
                <a:spcPct val="150000"/>
              </a:lnSpc>
              <a:spcBef>
                <a:spcPts val="0"/>
              </a:spcBef>
              <a:spcAft>
                <a:spcPts val="600"/>
              </a:spcAft>
            </a:pPr>
            <a:r>
              <a:rPr lang="ar-SA" dirty="0">
                <a:solidFill>
                  <a:srgbClr val="FF0000"/>
                </a:solidFill>
                <a:latin typeface="Times New Roman" panose="02020603050405020304" pitchFamily="18" charset="0"/>
                <a:ea typeface="Arial" panose="020B0604020202020204" pitchFamily="34" charset="0"/>
                <a:cs typeface="Unikurd Jino"/>
              </a:rPr>
              <a:t>سیرانیڤادا: </a:t>
            </a:r>
            <a:r>
              <a:rPr lang="ar-SA" dirty="0">
                <a:latin typeface="Times New Roman" panose="02020603050405020304" pitchFamily="18" charset="0"/>
                <a:ea typeface="Arial" panose="020B0604020202020204" pitchFamily="34" charset="0"/>
                <a:cs typeface="Unikurd Jino"/>
              </a:rPr>
              <a:t>بریتیە لەو چیایەی کە دەکەوێتە باشوری وڵاتی ئیسپانیا لە ئەوروپا بەمانای چیای بەفر دێت جگە لە ئەوروپا هەروەها سیرانیڤادا دەکەوێتە هەرێمەکانی نیڤادا و کالیفۆرنیا لە ویڵایەتە یەکگرتوەکانی ئەمریکا.</a:t>
            </a:r>
            <a:endParaRPr lang="en-US" dirty="0">
              <a:latin typeface="Times New Roman" panose="02020603050405020304" pitchFamily="18" charset="0"/>
              <a:ea typeface="Arial" panose="020B0604020202020204" pitchFamily="34" charset="0"/>
              <a:cs typeface="Unikurd Goran"/>
            </a:endParaRPr>
          </a:p>
          <a:p>
            <a:endParaRPr lang="en-US" dirty="0"/>
          </a:p>
        </p:txBody>
      </p:sp>
    </p:spTree>
    <p:extLst>
      <p:ext uri="{BB962C8B-B14F-4D97-AF65-F5344CB8AC3E}">
        <p14:creationId xmlns:p14="http://schemas.microsoft.com/office/powerpoint/2010/main" val="902215015"/>
      </p:ext>
    </p:extLst>
  </p:cSld>
  <p:clrMapOvr>
    <a:masterClrMapping/>
  </p:clrMapOvr>
  <mc:AlternateContent xmlns:mc="http://schemas.openxmlformats.org/markup-compatibility/2006" xmlns:p14="http://schemas.microsoft.com/office/powerpoint/2010/main">
    <mc:Choice Requires="p14">
      <p:transition spd="slow" p14:dur="2000" advTm="27285"/>
    </mc:Choice>
    <mc:Fallback xmlns="">
      <p:transition spd="slow" advTm="27285"/>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1287</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Symbol</vt:lpstr>
      <vt:lpstr>Times New Roman</vt:lpstr>
      <vt:lpstr>Unikurd Jino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c:creator>
  <cp:lastModifiedBy>k</cp:lastModifiedBy>
  <cp:revision>4</cp:revision>
  <dcterms:created xsi:type="dcterms:W3CDTF">2023-05-24T08:44:43Z</dcterms:created>
  <dcterms:modified xsi:type="dcterms:W3CDTF">2023-12-29T21:21:36Z</dcterms:modified>
</cp:coreProperties>
</file>