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41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96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4202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98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89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12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6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7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3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8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2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4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9507F1-9877-4911-BC1E-5CB354231BEC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D4145E-8DD8-4974-8AB3-4F9E277A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95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35FDB-0A8B-45B2-BC4D-4B271AE5B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47732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ar-IQ" dirty="0"/>
              <a:t>الديانة الطاوية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C9D66-71C1-48F7-A697-53DF69862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6288" y="4429918"/>
            <a:ext cx="6981712" cy="82788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ÙÙ ÙÙ ÙØ¤Ø³Ø³ Ø§ÙØ¯ÙØ§ÙØ© Ø§ÙØ·Ø§ÙÙØ© ÙÙ Ø§ÙØµÙÙØ â Soyoul">
            <a:extLst>
              <a:ext uri="{FF2B5EF4-FFF2-40B4-BE49-F238E27FC236}">
                <a16:creationId xmlns:a16="http://schemas.microsoft.com/office/drawing/2014/main" id="{E9336506-DB1E-481A-AD36-4B33B71B8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06" y="2815198"/>
            <a:ext cx="7243482" cy="3325626"/>
          </a:xfrm>
          <a:prstGeom prst="rect">
            <a:avLst/>
          </a:prstGeom>
          <a:solidFill>
            <a:srgbClr val="00B05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912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549DA1-2D0A-4842-B287-F59DCEB34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382" y="778678"/>
            <a:ext cx="9211236" cy="553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600335-AED5-4A45-ADD0-4F76465BE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388" y="905435"/>
            <a:ext cx="9471211" cy="4876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AD2E22-07A0-4873-A656-5DC005F30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68" y="982131"/>
            <a:ext cx="9592732" cy="480010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4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18E3C2-5656-4E3A-A887-B383A2152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742" y="1030940"/>
            <a:ext cx="10111634" cy="379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32987-F85C-4D72-856F-FC274C8F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3C8AF7-D234-4AD4-9C5B-F01D33FA2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12" y="516259"/>
            <a:ext cx="10764298" cy="526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2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AAB6-30D8-4CDE-AEE0-1D97A06C32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F9647-503C-43FA-9D40-7C9B0B47B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860613"/>
            <a:ext cx="10037577" cy="4778187"/>
          </a:xfrm>
        </p:spPr>
        <p:txBody>
          <a:bodyPr>
            <a:normAutofit lnSpcReduction="10000"/>
          </a:bodyPr>
          <a:lstStyle/>
          <a:p>
            <a:pPr algn="r"/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ولة تةواوي ئةم كردةوة وباوةرِييانة ريَساي دابةشكاري لة سةر دوو بنةماي </a:t>
            </a:r>
            <a:r>
              <a:rPr lang="ar-IQ" sz="32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(يين و يانط روون دةبيَتةوة)  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( كة ئةم دوو بةرهةمة لة تائوَ بة </a:t>
            </a:r>
            <a:r>
              <a:rPr lang="ar-IQ" sz="32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هيَز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ناودةبريت ، </a:t>
            </a:r>
            <a:r>
              <a:rPr lang="ar-IQ" sz="3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يين هيَزي ئةريَنية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</a:p>
          <a:p>
            <a:pPr algn="r"/>
            <a:r>
              <a:rPr lang="ar-IQ" sz="3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ويانط هيَزي نةرَينيية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يةكةميان بنضينةي نيَرينةي جيهاني سروشتة ودووةميان بنضينةي ميَينةيةتي وئةو دووانة زات يان روَحن كة هةندي جار ناكوَكن وهةندي جاريش كوَكن، لةم دوو شيَوةيدا ، شتةكاني جيهان وتاكةكاني مروَظايةتي وبةني ئادةم بةدي ديَن. </a:t>
            </a:r>
            <a:r>
              <a:rPr lang="ar-IQ" sz="3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يانط سةرضاوةي رووناكي ئاسماني وتين وجوولَةي ئاسمانةكانة، بةرهةمةكاني بةختةوةري ذيان لةوةوة هةلَدةقولَي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</a:p>
          <a:p>
            <a:pPr algn="r"/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بةلاَم يين سةرضاوةي تاريكي زةويية خةم ونةخوشي هةمووي بةهوَي ئةوةوةية.). 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3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Ø§ÙÙÙ ÙØ§ÙÙØ§ÙØº ÙÙ Ø§ÙØ¥Ø³ÙØ§Ù , Ø§ÙÙÙ ÙØ§ÙÙØ§ÙØº ÙÙ Ø§ÙØ­Ø¨, Ø§ÙÙÙ ÙØ§ÙÙØ§ÙØº pdf , Ø§ÙÙÙ ÙØ§ÙÙØ§ÙØº Ø§ÙØ®ÙØ± ÙØ§ÙØ´Ø±, Ø§Ø®ØªØ¨Ø§Ø± Ø§ÙÙÙ ÙØ§ÙÙØ§ÙØº , Ø§ÙÙÙ ÙØ§ÙÙØ§ÙØº ÙØ§ÙØ¹ÙØ§ØµØ± Ø§ÙØ®ÙØ³Ø©, ÙØ£ÙÙÙØ§Øª Ø§ÙÙÙ ÙØ§ÙÙØ§ÙØº , Ø§ÙÙØ±Ù Ø¨ÙÙ Ø·Ø§ÙØ© Ø§ÙÙÙ ÙØ§ÙÙØ§ÙØº">
            <a:extLst>
              <a:ext uri="{FF2B5EF4-FFF2-40B4-BE49-F238E27FC236}">
                <a16:creationId xmlns:a16="http://schemas.microsoft.com/office/drawing/2014/main" id="{ED0F084B-7A3B-4B73-BC0B-B3861209F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012" y="143435"/>
            <a:ext cx="9403976" cy="577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66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4905CE-B316-4EAF-BC37-E49711D20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256" y="484095"/>
            <a:ext cx="3336070" cy="57850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A2E220-8F82-43A1-BFD9-5DA7A4EEB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023" y="2288200"/>
            <a:ext cx="8534401" cy="228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4641D-701E-45C2-839D-67DF9ADBF0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2E7015-A612-4D24-82F9-4CBD38DB9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24" y="484095"/>
            <a:ext cx="3803522" cy="5785005"/>
          </a:xfrm>
          <a:prstGeom prst="rect">
            <a:avLst/>
          </a:prstGeom>
        </p:spPr>
      </p:pic>
      <p:pic>
        <p:nvPicPr>
          <p:cNvPr id="6" name="Picture 5" descr="طقوس مؤلمة في عيد لاتباع الديانة الطاوية في تايلاند">
            <a:extLst>
              <a:ext uri="{FF2B5EF4-FFF2-40B4-BE49-F238E27FC236}">
                <a16:creationId xmlns:a16="http://schemas.microsoft.com/office/drawing/2014/main" id="{815FEDB0-2342-47DD-AD78-295A0FD03A9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734" y="564777"/>
            <a:ext cx="3336069" cy="5704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62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</TotalTime>
  <Words>99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Ali_K_Samik</vt:lpstr>
      <vt:lpstr>Arial</vt:lpstr>
      <vt:lpstr>Calibri</vt:lpstr>
      <vt:lpstr>Century Gothic</vt:lpstr>
      <vt:lpstr>Tahoma</vt:lpstr>
      <vt:lpstr>Wingdings 3</vt:lpstr>
      <vt:lpstr>Slice</vt:lpstr>
      <vt:lpstr>الديانة الطاوية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الديانة الطاوية</dc:title>
  <dc:creator>TOTAL TECH CO</dc:creator>
  <cp:lastModifiedBy>TOTAL TECH CO</cp:lastModifiedBy>
  <cp:revision>6</cp:revision>
  <dcterms:created xsi:type="dcterms:W3CDTF">2022-09-30T19:15:45Z</dcterms:created>
  <dcterms:modified xsi:type="dcterms:W3CDTF">2022-09-30T20:08:46Z</dcterms:modified>
</cp:coreProperties>
</file>