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319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92106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716806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005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666470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35183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337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28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282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9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777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702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03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356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997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68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10/8/2023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294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98D8214-A343-FFA6-253C-71EC5B73B528}"/>
              </a:ext>
            </a:extLst>
          </p:cNvPr>
          <p:cNvSpPr/>
          <p:nvPr/>
        </p:nvSpPr>
        <p:spPr>
          <a:xfrm>
            <a:off x="1753385" y="744718"/>
            <a:ext cx="7663991" cy="310141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6000" b="1" dirty="0" err="1">
                <a:solidFill>
                  <a:schemeClr val="tx1"/>
                </a:solidFill>
                <a:cs typeface="AF_Najed Kurdi" pitchFamily="2" charset="-78"/>
              </a:rPr>
              <a:t>ئاييني</a:t>
            </a:r>
            <a:r>
              <a:rPr lang="ar-IQ" sz="6000" b="1" dirty="0">
                <a:solidFill>
                  <a:schemeClr val="tx1"/>
                </a:solidFill>
                <a:cs typeface="AF_Najed Kurdi" pitchFamily="2" charset="-78"/>
              </a:rPr>
              <a:t> كونفوَشيوس</a:t>
            </a:r>
            <a:endParaRPr lang="en-US" sz="6000" b="1" dirty="0">
              <a:solidFill>
                <a:schemeClr val="tx1"/>
              </a:solidFill>
              <a:cs typeface="AF_Najed Kurdi" pitchFamily="2" charset="-78"/>
            </a:endParaRPr>
          </a:p>
        </p:txBody>
      </p:sp>
      <p:pic>
        <p:nvPicPr>
          <p:cNvPr id="1026" name="Picture 2" descr="الديانة الكونفوشيوسية | كونفوشيوس حكيم الصين الأول - YouTube">
            <a:extLst>
              <a:ext uri="{FF2B5EF4-FFF2-40B4-BE49-F238E27FC236}">
                <a16:creationId xmlns:a16="http://schemas.microsoft.com/office/drawing/2014/main" id="{0C25ECC0-4D75-8791-FF18-E13BFF2A6E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380" y="3081387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2866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F7098A0-7FBE-4EDC-8AC7-2C1E315224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527" y="1197166"/>
            <a:ext cx="9545783" cy="44831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EDB2A6-A7DD-44FA-9A03-39B949750B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F5A9F-C9CA-46B5-BAB1-139AAADD07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42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385938C-FDD4-440A-8EEB-3E1AD23898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963" y="1149927"/>
            <a:ext cx="10598727" cy="4142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978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C0F28CD-BE8C-40B7-BC59-C99D660F2ECE}"/>
              </a:ext>
            </a:extLst>
          </p:cNvPr>
          <p:cNvSpPr/>
          <p:nvPr/>
        </p:nvSpPr>
        <p:spPr>
          <a:xfrm>
            <a:off x="914400" y="845127"/>
            <a:ext cx="10363199" cy="4937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IQ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كتيَبة كلاسيكانة كة ذيَدةر وسةضاوةي ئةم شيَوازة فةلسةفييةية بةناوي ثيَنج ياسا ناسراوة كة بريتين لة 1. </a:t>
            </a:r>
            <a:r>
              <a:rPr lang="ar-IQ" sz="3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سوَكينط يان كتيَبي </a:t>
            </a:r>
            <a:r>
              <a:rPr lang="ar-IQ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كوَمةلَة بةلَطةطةليَكي ميَذوويي ، ثيَكهاتوو لة زنجيرةيةك يادنووس وتارطةليَك كة واديارة كوَمةلَيَك لة خاقانطةلي سةردةماني رابردوو كوَيان كردوَتةوة.</a:t>
            </a:r>
            <a:endParaRPr lang="en-US" sz="3200" dirty="0">
              <a:solidFill>
                <a:srgbClr val="000000"/>
              </a:solidFill>
              <a:latin typeface="Traditional Arabic" panose="02020603050405020304" pitchFamily="18" charset="-78"/>
              <a:ea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IQ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2. </a:t>
            </a:r>
            <a:r>
              <a:rPr lang="ar-IQ" sz="3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شي كينط يان </a:t>
            </a:r>
            <a:r>
              <a:rPr lang="ar-IQ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كوَمةلَيَك غةزةل وهوَنراوةية . 3. </a:t>
            </a:r>
            <a:r>
              <a:rPr lang="ar-IQ" sz="3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يي كينط، </a:t>
            </a:r>
            <a:r>
              <a:rPr lang="ar-IQ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بريتيية لة كوَمةلَيَك لة ويَنة وذمارة لة ثيَشطوَيي و زانستي غةيبويَذييةكان.4</a:t>
            </a:r>
            <a:r>
              <a:rPr lang="ar-IQ" sz="3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.لي كي، </a:t>
            </a:r>
            <a:r>
              <a:rPr lang="ar-IQ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كتيبيَكة بريتيية لة نزا و ثارِانةوة و دابونةريت وريَشويَنةكاني. 5. </a:t>
            </a:r>
            <a:r>
              <a:rPr lang="ar-IQ" sz="3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ضوَن ضيو يا </a:t>
            </a:r>
            <a:r>
              <a:rPr lang="ar-IQ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سالَنامةكاني بةهار وثاييز بريتي بووة لة باس وتوَمار كردني رووداو و ثيَشهاتةكاني سالاَني سالاَني ميَذويي، لة 727تا 481ث.ز.</a:t>
            </a:r>
            <a:endParaRPr lang="en-US" sz="3200" dirty="0">
              <a:solidFill>
                <a:srgbClr val="000000"/>
              </a:solidFill>
              <a:effectLst/>
              <a:latin typeface="Traditional Arabic" panose="02020603050405020304" pitchFamily="18" charset="-78"/>
              <a:ea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835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A5092A4-27F4-46C5-B6D0-83B22CAB74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655" y="554182"/>
            <a:ext cx="10958945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24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EA14962-8313-415B-8C1D-B037463E0A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065" y="284018"/>
            <a:ext cx="11014363" cy="628996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35286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03F0C7-2E09-448A-A829-FBE4C01D80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671" y="744071"/>
            <a:ext cx="9977717" cy="50112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89528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FA15E90-C305-46C2-A7EA-8BCA5A57DE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705" y="815788"/>
            <a:ext cx="9262971" cy="531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2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اقوال كونفوشيوس | معلومة فى صورة">
            <a:extLst>
              <a:ext uri="{FF2B5EF4-FFF2-40B4-BE49-F238E27FC236}">
                <a16:creationId xmlns:a16="http://schemas.microsoft.com/office/drawing/2014/main" id="{29B919B3-F7FD-EBDA-CE53-B8A456579E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48" y="79244"/>
            <a:ext cx="6115050" cy="611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حكم واقوال كونفوشيوس | اقوال ستسمعها لاول مرة عن الدين والاخلاق اقوال وحكم  رائعة - YouTube">
            <a:extLst>
              <a:ext uri="{FF2B5EF4-FFF2-40B4-BE49-F238E27FC236}">
                <a16:creationId xmlns:a16="http://schemas.microsoft.com/office/drawing/2014/main" id="{0024081C-E4AA-1C6A-2642-44177EC803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259" y="188536"/>
            <a:ext cx="6096000" cy="6259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173848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133</TotalTime>
  <Words>109</Words>
  <Application>Microsoft Office PowerPoint</Application>
  <PresentationFormat>Widescreen</PresentationFormat>
  <Paragraphs>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Traditional Arabic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TOTAL TECH CO</dc:creator>
  <cp:lastModifiedBy>TOTAL TECH CO</cp:lastModifiedBy>
  <cp:revision>7</cp:revision>
  <dcterms:created xsi:type="dcterms:W3CDTF">2022-09-24T19:42:55Z</dcterms:created>
  <dcterms:modified xsi:type="dcterms:W3CDTF">2023-10-08T20:41:01Z</dcterms:modified>
</cp:coreProperties>
</file>