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49" d="100"/>
          <a:sy n="49" d="100"/>
        </p:scale>
        <p:origin x="98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4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1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1472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05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968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02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87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9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6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0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7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4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2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29383-1EC4-4829-B387-60AB845F8F70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E902ED-C85B-455F-8914-39C756D1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4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3C7B7-9313-BAC7-03E4-898C696EBB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indent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4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ئاييني</a:t>
            </a:r>
            <a:r>
              <a:rPr lang="ar-IQ" sz="4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نسارا</a:t>
            </a:r>
            <a:r>
              <a:rPr lang="ar-IQ" sz="4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(</a:t>
            </a:r>
            <a:r>
              <a:rPr lang="ar-IQ" sz="4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مةسيحيةت</a:t>
            </a:r>
            <a:r>
              <a:rPr lang="ar-IQ" sz="4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): </a:t>
            </a:r>
            <a:r>
              <a:rPr lang="en-US" sz="4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Christianity </a:t>
            </a:r>
            <a:br>
              <a:rPr lang="en-US" sz="1800" dirty="0">
                <a:solidFill>
                  <a:srgbClr val="000000"/>
                </a:solidFill>
                <a:effectLst/>
                <a:latin typeface="Traditional Arabic" panose="02020603050405020304" pitchFamily="18" charset="-78"/>
                <a:ea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dirty="0"/>
          </a:p>
        </p:txBody>
      </p:sp>
      <p:pic>
        <p:nvPicPr>
          <p:cNvPr id="5" name="Picture 2" descr="SVG &gt; يسوع السيد المسيح الديانة المسيحية دين - صورة SVG &amp; أيقونة. | SVG Silh">
            <a:extLst>
              <a:ext uri="{FF2B5EF4-FFF2-40B4-BE49-F238E27FC236}">
                <a16:creationId xmlns:a16="http://schemas.microsoft.com/office/drawing/2014/main" id="{57272FA0-107A-0F0F-26FF-8488FE39A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26871"/>
            <a:ext cx="3848100" cy="325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المسيحية - ويكيبيديا">
            <a:extLst>
              <a:ext uri="{FF2B5EF4-FFF2-40B4-BE49-F238E27FC236}">
                <a16:creationId xmlns:a16="http://schemas.microsoft.com/office/drawing/2014/main" id="{7AA86D0C-FB90-633A-6715-EE6685E99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134" y="2956152"/>
            <a:ext cx="2941865" cy="325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96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1B34D4-7B39-225E-5D95-2D47EF684429}"/>
              </a:ext>
            </a:extLst>
          </p:cNvPr>
          <p:cNvSpPr txBox="1"/>
          <p:nvPr/>
        </p:nvSpPr>
        <p:spPr>
          <a:xfrm>
            <a:off x="788276" y="283779"/>
            <a:ext cx="10689021" cy="5162439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( الحواريون)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حةوارييةكان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: (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li_K_Samik" pitchFamily="2" charset="-78"/>
              </a:rPr>
              <a:t>انصار الله)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: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anose="02020603050405020304" pitchFamily="18" charset="-78"/>
              <a:ea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ماوةي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ئةم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سيَ سالَة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هةزاران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خةلَك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شار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وطوندةكان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روويان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تيَكرد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ناو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خةلَكانة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دوانزة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كةسي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خويَندكاري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وةطرت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شةو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روَذ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بةردةوام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لةطةلَي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بوون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وقسة و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ئاخاوتةكاني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ئةويان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دةبيست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وكار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وكردةوةكانيان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ضاو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دةديت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وبوَ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ئامادةكران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ثةند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ئاموَذطارييةكاني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ماموَستا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طةورةية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ضوار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قوذبني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جيهاندا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بلاَوبكةنةوة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نازناوي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حةواريونيان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لةم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دوانزة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كةسة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نا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وخاضثةرستةكان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رةسولاَن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ناويان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بردون</a:t>
            </a:r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576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2A9A17-700E-991E-0DE1-278D578EB125}"/>
              </a:ext>
            </a:extLst>
          </p:cNvPr>
          <p:cNvSpPr txBox="1"/>
          <p:nvPr/>
        </p:nvSpPr>
        <p:spPr>
          <a:xfrm>
            <a:off x="283780" y="693683"/>
            <a:ext cx="1075208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كتيَبي "</a:t>
            </a:r>
            <a:r>
              <a:rPr lang="ar-IQ" sz="4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كار </a:t>
            </a:r>
            <a:r>
              <a:rPr lang="ar-IQ" sz="48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وكردةوةكاني</a:t>
            </a:r>
            <a:r>
              <a:rPr lang="ar-IQ" sz="4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رةسولاَن</a:t>
            </a:r>
            <a:r>
              <a:rPr lang="ar-IQ" sz="4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" </a:t>
            </a:r>
            <a:r>
              <a:rPr lang="ar-IQ" sz="48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ضيروَكي</a:t>
            </a:r>
            <a:r>
              <a:rPr lang="ar-IQ" sz="4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ثةرةسةندني</a:t>
            </a:r>
            <a:r>
              <a:rPr lang="ar-IQ" sz="4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 </a:t>
            </a:r>
            <a:r>
              <a:rPr lang="ar-IQ" sz="48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خاضثةرستي</a:t>
            </a:r>
            <a:r>
              <a:rPr lang="ar-IQ" sz="4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رِيَطةي</a:t>
            </a:r>
            <a:r>
              <a:rPr lang="ar-IQ" sz="4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ئةوانةوة</a:t>
            </a:r>
            <a:r>
              <a:rPr lang="ar-IQ" sz="4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باس </a:t>
            </a:r>
            <a:r>
              <a:rPr lang="ar-IQ" sz="48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دةكات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مةزةندةي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ئةوة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دةكريَت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ئةم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كتيَبة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كوَتايي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سةدةي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يةكةمي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زاييني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ضاث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بووبيَت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</a:t>
            </a:r>
            <a:r>
              <a:rPr lang="ar-IQ" sz="48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ضوار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كةس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حةواريون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،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ماسيطرطةليَك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(صياد)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بوون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هوَطري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قسةكاني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بوون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ودةستيان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كار وكاسبي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شتةوة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وشويَن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ريَطةي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كةوتن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عيساش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ئةواني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هاورِيَياني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خوَي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ناوزةت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كردوة</a:t>
            </a:r>
            <a:r>
              <a:rPr lang="ar-IQ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12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8F01A8-322F-EC68-0258-469EDD306F0D}"/>
              </a:ext>
            </a:extLst>
          </p:cNvPr>
          <p:cNvSpPr txBox="1"/>
          <p:nvPr/>
        </p:nvSpPr>
        <p:spPr>
          <a:xfrm>
            <a:off x="1008993" y="1008994"/>
            <a:ext cx="1029488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سةرهةلَداني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عيساي كورِي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مةريةم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ناسري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،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ثيَغةمبةرةي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ديني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نسارا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(النصارى)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بةو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ناسراوة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فةلةستين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سةردةمي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دةسةلاَتداري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ئيمثراتوري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روَما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بةسةر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ئةم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ناوضةية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نيَو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جوولةكة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دايكبووة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روَمةكان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هةر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ضةشنة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زوَرداري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وضةوساندنةوةيةكيان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دذي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خةلَكاني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خوَجيَي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دةظةرة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بةكاردةهيَنا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63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ث.ز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ولاَتةيان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داطيركرد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وبةو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جوطرافيا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ثانوبةرينةي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داطيريان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كردبوو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لكانديان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ودةسةلاَتيَكي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ريَك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وبةهيَزيان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ثيَكهيَنا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،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نيَوان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طةلي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بالاَدةست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، واتا روَم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لةطةلَ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طةلي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بندةستي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جوولةكة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هيضثةيوةندييةكي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باش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بووني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نةبووة</a:t>
            </a:r>
            <a:r>
              <a:rPr lang="ar-IQ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96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41344E-013D-DED5-F7F1-D5793467B3DE}"/>
              </a:ext>
            </a:extLst>
          </p:cNvPr>
          <p:cNvSpPr txBox="1"/>
          <p:nvPr/>
        </p:nvSpPr>
        <p:spPr>
          <a:xfrm>
            <a:off x="630621" y="551793"/>
            <a:ext cx="1135117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سةدةي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ثيَنجةمي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ث.ز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نةتةوةي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جولةكة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بةربةة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سةربةخوَيي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خوَي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دةست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دا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،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روَذطاريَ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بندةستي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بابليةكان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وئيرانيةكان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ويوَنانةيكان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ودواجاريَش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ملكةضي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روَميان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بوون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،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لةو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سةردةمانةي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بندةستي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وضةوساندنةوةدا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حةز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هوَطرييةكي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زوَرتر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دابونةريتي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نةتةوةيي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خوَيان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بةرِيَوة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بردوة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،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هةموويان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ضاوةرِواني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روَذيَك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بوون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بتوانن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ئالاَي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سةربةخوَيي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خوَيان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هةلَدةنةوة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وثاشايةك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نةوةي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بةني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ئيسراييل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سةر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تةختي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ثاشايةتي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دانيشيَت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وتةواوي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طةلاني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سةر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زةوي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ملكةضي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فةرماني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بن و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ئاشتي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يةكساني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جيهان </a:t>
            </a:r>
            <a:r>
              <a:rPr lang="ar-IQ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بةدي</a:t>
            </a:r>
            <a:r>
              <a:rPr lang="ar-IQ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بيَت.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45262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C2FCEF-C88E-8266-8D99-B3B64DBC87EB}"/>
              </a:ext>
            </a:extLst>
          </p:cNvPr>
          <p:cNvSpPr txBox="1"/>
          <p:nvPr/>
        </p:nvSpPr>
        <p:spPr>
          <a:xfrm>
            <a:off x="441434" y="599090"/>
            <a:ext cx="10878207" cy="5163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كوَمةلَيَكي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ثيَغةمبةراني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بني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ئيسراييل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مزطيَنييان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طةلي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جوولةكة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دابوو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دةسةلاَتداري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داوود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ديسانةوة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بةرِيَوةدةضيَت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دةستي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كةسيَ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روَن خاويَن (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مةسح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كراوة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)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بووةتةوة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واتا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مةسيحة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،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واتاي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سةرينةوة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روَن تا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ثاك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بيتةوة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،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ئةم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جوَرة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باوةرِ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وبيركردنةوة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تةواوي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جوولةكةكاني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شويَن و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ولاَتةكان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ثيَكةوة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بةستةوة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وهةمووياني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هةر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جوَرة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بارودوَخيَك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ولة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هةموو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جيَطةيةك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يةكطرتوو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وئامادةي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سةرهةلَداني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مةسيح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كرد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 </a:t>
            </a:r>
            <a:endParaRPr lang="en-US" sz="4400" dirty="0">
              <a:solidFill>
                <a:srgbClr val="000000"/>
              </a:solidFill>
              <a:effectLst/>
              <a:latin typeface="Traditional Arabic" panose="02020603050405020304" pitchFamily="18" charset="-78"/>
              <a:ea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451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D3BD2B-2155-C620-48D4-8986DEB17950}"/>
              </a:ext>
            </a:extLst>
          </p:cNvPr>
          <p:cNvSpPr txBox="1"/>
          <p:nvPr/>
        </p:nvSpPr>
        <p:spPr>
          <a:xfrm>
            <a:off x="3070335" y="136727"/>
            <a:ext cx="7886699" cy="816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هؤكارةكاني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بللآوبوونةوةي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ئاييني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مةسيحي</a:t>
            </a:r>
            <a:r>
              <a:rPr lang="ar-IQ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:</a:t>
            </a:r>
            <a:endParaRPr lang="en-US" sz="4400" dirty="0">
              <a:solidFill>
                <a:srgbClr val="000000"/>
              </a:solidFill>
              <a:effectLst/>
              <a:latin typeface="Traditional Arabic" panose="02020603050405020304" pitchFamily="18" charset="-78"/>
              <a:ea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304DF0-5520-DA50-27FE-0BE95351A866}"/>
              </a:ext>
            </a:extLst>
          </p:cNvPr>
          <p:cNvSpPr txBox="1"/>
          <p:nvPr/>
        </p:nvSpPr>
        <p:spPr>
          <a:xfrm>
            <a:off x="457200" y="1553166"/>
            <a:ext cx="11004331" cy="37516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1.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زوَربةي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ناوضةناي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ولاتي شام وميسر وباكوري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ئةفريقا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كةوتةبووة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ذير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دةسةلاَتي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ئيمثراتوريةتي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روَماني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بةسةر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طةلانة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زالَبووة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وبةرِيَوةي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بردوة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وبة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زوَرداري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داطيركاري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وسةرةرِوَيي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مالَياتيَكي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زوَري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ليَوةردةطرتن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</a:t>
            </a:r>
            <a:endParaRPr lang="en-US" sz="3600" dirty="0">
              <a:solidFill>
                <a:srgbClr val="000000"/>
              </a:solidFill>
              <a:effectLst/>
              <a:latin typeface="Traditional Arabic" panose="02020603050405020304" pitchFamily="18" charset="-78"/>
              <a:ea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2.ريَز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نةكرتن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ئاييني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ناوضةنة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زوَرجاريش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ثةرستطة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وكاهين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وحاخامةكانيشين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تالاَن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ودةضةوساندةوة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،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واي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كةرد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تةواوي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خةلَكي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ولاَتة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هةراسان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بوون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 </a:t>
            </a:r>
            <a:endParaRPr lang="en-US" sz="3600" dirty="0">
              <a:solidFill>
                <a:srgbClr val="000000"/>
              </a:solidFill>
              <a:effectLst/>
              <a:latin typeface="Traditional Arabic" panose="02020603050405020304" pitchFamily="18" charset="-78"/>
              <a:ea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142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F15C84-A135-CC2E-2863-9633F257432F}"/>
              </a:ext>
            </a:extLst>
          </p:cNvPr>
          <p:cNvSpPr txBox="1"/>
          <p:nvPr/>
        </p:nvSpPr>
        <p:spPr>
          <a:xfrm>
            <a:off x="551793" y="725214"/>
            <a:ext cx="10578662" cy="5039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3.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زوَر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ثرسياري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روحي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لاي خوديَ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مروَظةكان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دةروست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دةبوو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وةلاَمدةرةوة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نةبوو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وشيوةندنيك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هةبوو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ئايينةكان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،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هةروةها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تيَكةل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بووني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كلتووري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يوناني وروَماني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بنةماكاني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ئايين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</a:t>
            </a:r>
            <a:endParaRPr lang="en-US" sz="3600" dirty="0">
              <a:solidFill>
                <a:srgbClr val="000000"/>
              </a:solidFill>
              <a:effectLst/>
              <a:latin typeface="Traditional Arabic" panose="02020603050405020304" pitchFamily="18" charset="-78"/>
              <a:ea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4.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تةواوي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ولاَتاني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ناوبراو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زمانيَكي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هاوبةش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لةلايةن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هةمووانةوة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بةكار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دةهات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،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زماني يوَنانية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لايان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هةموو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طةل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ونةتةوةكانةوة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كار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دةبرا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وبوَ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بانطةشةكاراني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نسراني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كارةكةي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ئاسانتر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كردةبو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زماني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هاوبةش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هوَيكي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سةرةكةي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لةيك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3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تيَكةيشتن</a:t>
            </a:r>
            <a:r>
              <a:rPr lang="ar-IQ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</a:t>
            </a:r>
            <a:endParaRPr lang="en-US" sz="3600" dirty="0">
              <a:solidFill>
                <a:srgbClr val="000000"/>
              </a:solidFill>
              <a:effectLst/>
              <a:latin typeface="Traditional Arabic" panose="02020603050405020304" pitchFamily="18" charset="-78"/>
              <a:ea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solidFill>
                <a:srgbClr val="000000"/>
              </a:solidFill>
              <a:effectLst/>
              <a:latin typeface="Traditional Arabic" panose="02020603050405020304" pitchFamily="18" charset="-78"/>
              <a:ea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900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80CBC5-79A8-AD39-8ED0-6CCAF3D22261}"/>
              </a:ext>
            </a:extLst>
          </p:cNvPr>
          <p:cNvSpPr txBox="1"/>
          <p:nvPr/>
        </p:nvSpPr>
        <p:spPr>
          <a:xfrm>
            <a:off x="268014" y="914400"/>
            <a:ext cx="11004331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5.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هةروةها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جوولةكةكان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ولاَتاني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جيهاني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سةردةمة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ثةرشوبلاَو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ببوونةوة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ولة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هةموو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جيَطةيةك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بندةستي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ضةوساوةيي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دةذيان،ئةو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كاتةي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بانطي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مةسيح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ئورشةليمةوة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هةموو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جيهان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بلاَوبوويةوة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هةم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حوكمي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ضاوةرِواني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سةرهةلَداني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ناخياندا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جيَطير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ببوو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وهةم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هوَي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هاورِِةطةزي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بانطةشةكاراني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عيبراني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نزيك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بوونةوة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هةموو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جيَطةيةك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حةز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هوَطرييةوة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بةرةو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ثيري ديني نويَ </a:t>
            </a:r>
            <a:r>
              <a:rPr lang="ar-IQ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دةرِوَيشتن</a:t>
            </a:r>
            <a:r>
              <a:rPr lang="ar-IQ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5931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DE261D-0924-5EAD-6878-D99698FDFF5B}"/>
              </a:ext>
            </a:extLst>
          </p:cNvPr>
          <p:cNvSpPr txBox="1"/>
          <p:nvPr/>
        </p:nvSpPr>
        <p:spPr>
          <a:xfrm>
            <a:off x="551792" y="409903"/>
            <a:ext cx="11020097" cy="5361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عيسي علية السلام (يسوع)(المسيح):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لةسةر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عيسا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وذياني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لةئنجيلة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ضوارينةكان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مةسيحيةكان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برِوا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ثيَكراوة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ئةطةريَكي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زوَرةوة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عيسا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سالَي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ضوارةمي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ث.ز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سةردةمي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ئيمثراتوَري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ئيوطوَستين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روَم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دايكبووة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،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طوندي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بةيتول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لةحم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باشووري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ئورشةليم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شويَني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دايك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بوونيَتي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وبة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ئنجيلانة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يووسفي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دارتاش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ومريةمي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عةزراي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دةزطيران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بوونة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،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ولة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نيَو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شةودا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مةريةمي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عةزرا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مندالَيَكي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ودايكي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طةورِي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ئاذةلَةكان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خةواندي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ولة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دواي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ضةند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روَذيك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بةروة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ناسرة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كةلة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شارةكاني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جةليل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وشويَني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نيشتةجيَ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بوونيان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بوو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طةرِانةوة</a:t>
            </a:r>
            <a:r>
              <a:rPr lang="ar-IQ" sz="4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</a:t>
            </a:r>
            <a:endParaRPr lang="en-US" sz="4000" dirty="0">
              <a:solidFill>
                <a:srgbClr val="000000"/>
              </a:solidFill>
              <a:effectLst/>
              <a:latin typeface="Traditional Arabic" panose="02020603050405020304" pitchFamily="18" charset="-78"/>
              <a:ea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932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BD83CF-D086-7AF6-BA87-964DB3C6710F}"/>
              </a:ext>
            </a:extLst>
          </p:cNvPr>
          <p:cNvSpPr txBox="1"/>
          <p:nvPr/>
        </p:nvSpPr>
        <p:spPr>
          <a:xfrm>
            <a:off x="157656" y="709448"/>
            <a:ext cx="1166648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بوَ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ماوةي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سيَ سالَ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ذياني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ثيروَزي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خوَي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ئاوا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بةرِيَ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كرد وياسا وريَساي ديني خوَي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لةسةر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خوَشةويستي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دامةزراند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 باسي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وردةكاري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وموعجزاتي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عيسا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وشروَظي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ئاموَذطاري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وثةرجوو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دةستطرتني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داماو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وضارةسةري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نةخوَشةكان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دورودريَذة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،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ئةم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بابةتة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كوَمةلَيَ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خويَندكارةكاني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ضوار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ئينجيلي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فةرمي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خاضثةرستان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ثةيرِةوي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ليَ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دةكةن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واتا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مةتا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ومةرقوس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ولوقا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ويووحةنا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ضرِوثرِي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باس كراون،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هةر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وةها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ئةم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رووداوةنة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قورئاني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ثيَروزيش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ئامةذةي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ثيَ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دراوة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،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ئةو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موعجيزاتانةي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كة</a:t>
            </a:r>
            <a:r>
              <a:rPr lang="ar-IQ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ئنجيل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ئامةذةي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ثي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كراوة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35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موعجزةية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وزياتر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 255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رووداوة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وبةسرهاتي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عيسا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ية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وبة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ثةي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ئنجيل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لةو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زوَر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زياترة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بةلاَم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تةنها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لةبر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زوَرةي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ئامةذةي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بةوةندة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sz="40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دراوة</a:t>
            </a:r>
            <a:r>
              <a:rPr lang="ar-IQ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i_K_Samik" pitchFamily="2" charset="-78"/>
              </a:rPr>
              <a:t>.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0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749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Traditional Arabic</vt:lpstr>
      <vt:lpstr>Trebuchet MS</vt:lpstr>
      <vt:lpstr>Wingdings 3</vt:lpstr>
      <vt:lpstr>Facet</vt:lpstr>
      <vt:lpstr>ئاييني نسارا (مةسيحيةت): Christianity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ئاييني نسارا (مةسيحيةت): Christianity  </dc:title>
  <dc:creator>TOTAL TECH CO</dc:creator>
  <cp:lastModifiedBy>TOTAL TECH CO</cp:lastModifiedBy>
  <cp:revision>9</cp:revision>
  <dcterms:created xsi:type="dcterms:W3CDTF">2023-11-15T17:16:32Z</dcterms:created>
  <dcterms:modified xsi:type="dcterms:W3CDTF">2023-11-15T18:22:20Z</dcterms:modified>
</cp:coreProperties>
</file>