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-1020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B8A5BAFE-97E3-42A3-AFE8-DFAD8DA50B95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484ABD-63A8-4402-86BB-C6CC5BE0F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639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BAFE-97E3-42A3-AFE8-DFAD8DA50B95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4ABD-63A8-4402-86BB-C6CC5BE0F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76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BAFE-97E3-42A3-AFE8-DFAD8DA50B95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4ABD-63A8-4402-86BB-C6CC5BE0F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243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BAFE-97E3-42A3-AFE8-DFAD8DA50B95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4ABD-63A8-4402-86BB-C6CC5BE0F5F3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8515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BAFE-97E3-42A3-AFE8-DFAD8DA50B95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4ABD-63A8-4402-86BB-C6CC5BE0F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9393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BAFE-97E3-42A3-AFE8-DFAD8DA50B95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4ABD-63A8-4402-86BB-C6CC5BE0F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9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BAFE-97E3-42A3-AFE8-DFAD8DA50B95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4ABD-63A8-4402-86BB-C6CC5BE0F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760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BAFE-97E3-42A3-AFE8-DFAD8DA50B95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4ABD-63A8-4402-86BB-C6CC5BE0F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6576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BAFE-97E3-42A3-AFE8-DFAD8DA50B95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4ABD-63A8-4402-86BB-C6CC5BE0F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131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BAFE-97E3-42A3-AFE8-DFAD8DA50B95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4ABD-63A8-4402-86BB-C6CC5BE0F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398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BAFE-97E3-42A3-AFE8-DFAD8DA50B95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4ABD-63A8-4402-86BB-C6CC5BE0F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95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BAFE-97E3-42A3-AFE8-DFAD8DA50B95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4ABD-63A8-4402-86BB-C6CC5BE0F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489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BAFE-97E3-42A3-AFE8-DFAD8DA50B95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4ABD-63A8-4402-86BB-C6CC5BE0F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7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BAFE-97E3-42A3-AFE8-DFAD8DA50B95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4ABD-63A8-4402-86BB-C6CC5BE0F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30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BAFE-97E3-42A3-AFE8-DFAD8DA50B95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4ABD-63A8-4402-86BB-C6CC5BE0F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086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BAFE-97E3-42A3-AFE8-DFAD8DA50B95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4ABD-63A8-4402-86BB-C6CC5BE0F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887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BAFE-97E3-42A3-AFE8-DFAD8DA50B95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4ABD-63A8-4402-86BB-C6CC5BE0F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21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5BAFE-97E3-42A3-AFE8-DFAD8DA50B95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84ABD-63A8-4402-86BB-C6CC5BE0F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750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nscription of Biology science | Science classroom decorations, Science  illustration, Biology">
            <a:extLst>
              <a:ext uri="{FF2B5EF4-FFF2-40B4-BE49-F238E27FC236}">
                <a16:creationId xmlns:a16="http://schemas.microsoft.com/office/drawing/2014/main" xmlns="" id="{8CE9F7BB-169C-4CB6-9AAD-25B4A763B9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0506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6E4D5AC-FC31-4E7A-9452-C3394DA103C6}"/>
              </a:ext>
            </a:extLst>
          </p:cNvPr>
          <p:cNvSpPr txBox="1"/>
          <p:nvPr/>
        </p:nvSpPr>
        <p:spPr>
          <a:xfrm>
            <a:off x="953729" y="1"/>
            <a:ext cx="10952520" cy="67842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Low">
              <a:lnSpc>
                <a:spcPct val="150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Arial" panose="020B0604020202020204" pitchFamily="34" charset="0"/>
              </a:rPr>
              <a:t>Biology</a:t>
            </a:r>
            <a:endParaRPr lang="en-US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Arial" panose="020B0604020202020204" pitchFamily="34" charset="0"/>
              </a:rPr>
              <a:t>The study of life</a:t>
            </a:r>
            <a:r>
              <a:rPr lang="en-US" sz="2800" dirty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Arial" panose="020B0604020202020204" pitchFamily="34" charset="0"/>
              </a:rPr>
              <a:t>. 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word "biology" is derived from the Greek words "bios" (meaning life) and "logos" (meaning "study of").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>
              <a:lnSpc>
                <a:spcPct val="115000"/>
              </a:lnSpc>
              <a:spcAft>
                <a:spcPts val="100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Divisions of Biology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>
              <a:lnSpc>
                <a:spcPct val="150000"/>
              </a:lnSpc>
              <a:spcAft>
                <a:spcPts val="100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Arial" panose="020B0604020202020204" pitchFamily="34" charset="0"/>
              </a:rPr>
              <a:t>                       This division deals with the study of animals.</a:t>
            </a:r>
          </a:p>
          <a:p>
            <a:pPr algn="justLow">
              <a:lnSpc>
                <a:spcPct val="150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>
              <a:lnSpc>
                <a:spcPct val="150000"/>
              </a:lnSpc>
              <a:spcAft>
                <a:spcPts val="100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Arial" panose="020B0604020202020204" pitchFamily="34" charset="0"/>
              </a:rPr>
              <a:t>                        This division deals with the study of plants.</a:t>
            </a:r>
          </a:p>
          <a:p>
            <a:pPr algn="justLow">
              <a:lnSpc>
                <a:spcPct val="150000"/>
              </a:lnSpc>
              <a:spcAft>
                <a:spcPts val="100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:</a:t>
            </a:r>
            <a:r>
              <a:rPr lang="en-US" sz="28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                              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This division deals with the study of microorganisms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xmlns="" id="{69301545-7B4D-4EF6-AD32-05BA9CF1D63D}"/>
              </a:ext>
            </a:extLst>
          </p:cNvPr>
          <p:cNvSpPr/>
          <p:nvPr/>
        </p:nvSpPr>
        <p:spPr>
          <a:xfrm>
            <a:off x="953728" y="3190962"/>
            <a:ext cx="2027215" cy="7315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Arial" panose="020B0604020202020204" pitchFamily="34" charset="0"/>
              </a:rPr>
              <a:t>Zoology </a:t>
            </a:r>
            <a:endParaRPr lang="en-US" sz="28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8822A03F-DE30-4EB9-9C6D-DE44610300AB}"/>
              </a:ext>
            </a:extLst>
          </p:cNvPr>
          <p:cNvSpPr/>
          <p:nvPr/>
        </p:nvSpPr>
        <p:spPr>
          <a:xfrm>
            <a:off x="1006919" y="4654296"/>
            <a:ext cx="2027215" cy="9110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Arial" panose="020B0604020202020204" pitchFamily="34" charset="0"/>
              </a:rPr>
              <a:t>Botany </a:t>
            </a:r>
            <a:endParaRPr lang="en-US" sz="28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575B3B96-9CC9-44DD-83C8-29FE23D51F63}"/>
              </a:ext>
            </a:extLst>
          </p:cNvPr>
          <p:cNvSpPr/>
          <p:nvPr/>
        </p:nvSpPr>
        <p:spPr>
          <a:xfrm>
            <a:off x="1006919" y="5891490"/>
            <a:ext cx="2787841" cy="7315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Microbiology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36863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861C8DC-8A91-4476-95F4-6FF122A7AA09}"/>
              </a:ext>
            </a:extLst>
          </p:cNvPr>
          <p:cNvSpPr txBox="1"/>
          <p:nvPr/>
        </p:nvSpPr>
        <p:spPr>
          <a:xfrm>
            <a:off x="1107281" y="0"/>
            <a:ext cx="9977437" cy="57810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Arial" panose="020B0604020202020204" pitchFamily="34" charset="0"/>
              </a:rPr>
              <a:t>Brunches of Biology</a:t>
            </a:r>
            <a:endParaRPr lang="en-US" sz="20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1- Morphology: 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study of the external feature of the living organisms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>
              <a:lnSpc>
                <a:spcPct val="150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2-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Taxonomy</a:t>
            </a:r>
            <a:r>
              <a:rPr lang="en-US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science of identification, nomenclature and classification</a:t>
            </a:r>
            <a:r>
              <a:rPr lang="en-US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of plants and animals</a:t>
            </a:r>
            <a:r>
              <a:rPr lang="en-US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>
              <a:lnSpc>
                <a:spcPct val="150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3-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Anatomy</a:t>
            </a:r>
            <a:r>
              <a:rPr lang="en-US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study of internal structures of different parts of living organisms. </a:t>
            </a:r>
            <a:endParaRPr lang="en-US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>
              <a:lnSpc>
                <a:spcPct val="150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4- Cell Biology: 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study of structures and functions of cell and deals with the behavior of the nucleus during cell division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5 -Histology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anatomy study of cells and tissues in plants and 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animals.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393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B2D906D-44BD-45E5-9BCD-903F938C98E0}"/>
              </a:ext>
            </a:extLst>
          </p:cNvPr>
          <p:cNvSpPr txBox="1"/>
          <p:nvPr/>
        </p:nvSpPr>
        <p:spPr>
          <a:xfrm>
            <a:off x="1091380" y="44836"/>
            <a:ext cx="10009239" cy="6768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Low">
              <a:lnSpc>
                <a:spcPct val="150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6- Embryology:  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Study of the embryo</a:t>
            </a:r>
            <a:r>
              <a:rPr lang="en-US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structure and its development. </a:t>
            </a:r>
            <a:endParaRPr lang="en-US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>
              <a:lnSpc>
                <a:spcPct val="150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7-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Physiology: 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This science</a:t>
            </a:r>
            <a:r>
              <a:rPr lang="en-US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covered</a:t>
            </a:r>
            <a:r>
              <a:rPr lang="en-US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various functional aspects of plants and animals like metabolism, nutrition, growth, movement and respiration etc. </a:t>
            </a:r>
            <a:endParaRPr lang="en-US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>
              <a:lnSpc>
                <a:spcPct val="150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8-Genetics:</a:t>
            </a:r>
            <a:r>
              <a:rPr lang="en-US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This science study the mode of transmission of the hereditary characteristics from one generation to the other (the study and behavior of genes in different generations).</a:t>
            </a:r>
            <a:endParaRPr lang="en-US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>
              <a:lnSpc>
                <a:spcPct val="150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9- Paleontology: 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Study of fossil which are the remains of plants and animals. </a:t>
            </a:r>
            <a:endParaRPr lang="en-US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>
              <a:lnSpc>
                <a:spcPct val="150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10- Evolution: 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 is the science which deals with the origin of the living beings and their gradual changes.</a:t>
            </a:r>
            <a:endParaRPr lang="en-US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>
              <a:lnSpc>
                <a:spcPct val="150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11- Ecology: 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 is the study of environment which helps to understand how the organisms live with each other in their environments. </a:t>
            </a:r>
            <a:endParaRPr lang="en-US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359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554C958-2881-4705-BAC1-904C5A39A08E}"/>
              </a:ext>
            </a:extLst>
          </p:cNvPr>
          <p:cNvSpPr txBox="1"/>
          <p:nvPr/>
        </p:nvSpPr>
        <p:spPr>
          <a:xfrm>
            <a:off x="1221336" y="0"/>
            <a:ext cx="10400050" cy="63863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Scopes of Botany</a:t>
            </a:r>
            <a:endParaRPr lang="en-US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>
              <a:lnSpc>
                <a:spcPct val="150000"/>
              </a:lnSpc>
              <a:spcAft>
                <a:spcPts val="1000"/>
              </a:spcAft>
            </a:pP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1-Economic botany: 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deals with the uses of plant resources. Different types of cereals, Oils, timber, Rubber, Spices, Medicines and Vitamins are obtained from plants or plant parts.</a:t>
            </a:r>
            <a:endParaRPr lang="en-US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>
              <a:lnSpc>
                <a:spcPct val="150000"/>
              </a:lnSpc>
              <a:spcAft>
                <a:spcPts val="1000"/>
              </a:spcAft>
            </a:pP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2- Agriculture: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The science and art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of cultivating plants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in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order to produce any of a variety of products that can be used by humans, most commonly food, fibers, and raw materials.</a:t>
            </a:r>
          </a:p>
          <a:p>
            <a:pPr algn="justLow">
              <a:lnSpc>
                <a:spcPct val="150000"/>
              </a:lnSpc>
              <a:spcAft>
                <a:spcPts val="1000"/>
              </a:spcAft>
            </a:pPr>
            <a:r>
              <a:rPr lang="en-US" sz="28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3- 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Forestry: 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Forest wealth is important economically as well as from the point of view of maintaining ecological balance and keeping the environment clean. It provides food and protection of a large number of animals. </a:t>
            </a:r>
            <a:endParaRPr lang="en-US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432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6166176-AC90-407B-B42D-21DABBB48E22}"/>
              </a:ext>
            </a:extLst>
          </p:cNvPr>
          <p:cNvSpPr txBox="1"/>
          <p:nvPr/>
        </p:nvSpPr>
        <p:spPr>
          <a:xfrm>
            <a:off x="1228726" y="517874"/>
            <a:ext cx="9591674" cy="55785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Low">
              <a:lnSpc>
                <a:spcPct val="150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4- Horticulture: 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This field is concerned with the development and propagation of good varieties of fruits, vegetable and ornamental plants.</a:t>
            </a:r>
            <a:endParaRPr lang="en-US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>
              <a:lnSpc>
                <a:spcPct val="150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5- Plant Pathology: 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This field deals with the plant diseases and their control with the help of chemicals and by using disease resistance varieties.</a:t>
            </a:r>
            <a:endParaRPr lang="en-US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>
              <a:lnSpc>
                <a:spcPct val="150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6-Plant breeding: 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This field is concerned with the production and development of new high yielding and disease resistant varieties of various crop plants.</a:t>
            </a:r>
            <a:endParaRPr lang="en-US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>
              <a:lnSpc>
                <a:spcPct val="150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7- Pharmacognosy: 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This branch concerned with used of plants and plant parts in drug industry.</a:t>
            </a:r>
            <a:endParaRPr lang="en-US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4716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152</TotalTime>
  <Words>423</Words>
  <Application>Microsoft Office PowerPoint</Application>
  <PresentationFormat>Custom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Circuit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Shilan</dc:creator>
  <cp:lastModifiedBy>DR.Ahmed Saker</cp:lastModifiedBy>
  <cp:revision>6</cp:revision>
  <dcterms:created xsi:type="dcterms:W3CDTF">2020-11-27T18:47:34Z</dcterms:created>
  <dcterms:modified xsi:type="dcterms:W3CDTF">2021-11-22T22:01:34Z</dcterms:modified>
</cp:coreProperties>
</file>