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A57B4-AB44-417A-81AD-CB08F6FFFB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E0225-2072-48D1-B608-66FB6AB60F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E3660E-7EEB-4B36-9C40-0A49E7D137FC}"/>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5" name="Footer Placeholder 4">
            <a:extLst>
              <a:ext uri="{FF2B5EF4-FFF2-40B4-BE49-F238E27FC236}">
                <a16:creationId xmlns:a16="http://schemas.microsoft.com/office/drawing/2014/main" id="{C9DBC7CB-9AD8-4D98-BCAE-9A92FA0CA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33059-2636-486C-AE98-6C4011452D56}"/>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353692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9B5A4-1294-4D7A-8780-6013756665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046AF4-D6DD-4F9C-A6E3-2F1272D248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8AB1C-DD75-4C1A-9148-4A2A173E906A}"/>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5" name="Footer Placeholder 4">
            <a:extLst>
              <a:ext uri="{FF2B5EF4-FFF2-40B4-BE49-F238E27FC236}">
                <a16:creationId xmlns:a16="http://schemas.microsoft.com/office/drawing/2014/main" id="{EBC2D683-1332-4525-9165-50FEF0837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02CB3-F6D1-471F-A7E1-51E5377B65BA}"/>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761045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6E45D7-80CD-4133-A3EA-9CBC1397D2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C17E02-2943-4462-9B06-7332AD667A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B04C8-1F73-44C7-A88C-8E68CFE7CB30}"/>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5" name="Footer Placeholder 4">
            <a:extLst>
              <a:ext uri="{FF2B5EF4-FFF2-40B4-BE49-F238E27FC236}">
                <a16:creationId xmlns:a16="http://schemas.microsoft.com/office/drawing/2014/main" id="{F47988A9-0319-4544-952D-BDA3AB500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24AEA-1EC7-401E-9A18-FF3A83E97267}"/>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388966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2A480-4E9F-4229-8CD6-FB7E318889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97646-F899-4DD0-882B-A2EDB9C7B1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07EF9D-086B-4454-B217-BD13E99D1B4A}"/>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5" name="Footer Placeholder 4">
            <a:extLst>
              <a:ext uri="{FF2B5EF4-FFF2-40B4-BE49-F238E27FC236}">
                <a16:creationId xmlns:a16="http://schemas.microsoft.com/office/drawing/2014/main" id="{500F2C02-AF2D-445A-B7DC-89BF19706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3A1574-9F9E-4F72-BCD9-6E9C3D87D80A}"/>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99887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C19F8-9E42-476D-B8E9-8572677679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2FA95D-123A-434D-A504-11B2A7D55C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62AF2-4C0F-4E46-B74A-F11DB03A0195}"/>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5" name="Footer Placeholder 4">
            <a:extLst>
              <a:ext uri="{FF2B5EF4-FFF2-40B4-BE49-F238E27FC236}">
                <a16:creationId xmlns:a16="http://schemas.microsoft.com/office/drawing/2014/main" id="{A99DD141-B64E-47E6-BA34-7CCA236FA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5C0CC-26F3-47F2-84C1-655655122582}"/>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187342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D6A1-82EA-4432-9213-63125F0014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493DA7-E7AD-4826-88F5-0E7EAE5784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5DCB07-279E-4288-BC31-0433A3BBCB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9BC3BF-1CB3-499A-AF6F-CC2B309C1E95}"/>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6" name="Footer Placeholder 5">
            <a:extLst>
              <a:ext uri="{FF2B5EF4-FFF2-40B4-BE49-F238E27FC236}">
                <a16:creationId xmlns:a16="http://schemas.microsoft.com/office/drawing/2014/main" id="{C9EB8E7A-5051-497A-B36A-F0AAB271A5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51DD9D-99D4-4E81-8C6D-CCD193464620}"/>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48429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30C61-6DBA-4785-B632-EF698E7FEF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EA9B2E-1E02-4AAC-A876-048C78840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BC0FE4-08FF-4E4B-AA53-86C1005320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9BA814-E3B7-426A-85BE-235F5E728C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675246-DCE7-4077-ACD7-6EA2A0E46B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F93274-E7CF-4BDF-9C60-4D8C164847AD}"/>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8" name="Footer Placeholder 7">
            <a:extLst>
              <a:ext uri="{FF2B5EF4-FFF2-40B4-BE49-F238E27FC236}">
                <a16:creationId xmlns:a16="http://schemas.microsoft.com/office/drawing/2014/main" id="{B576B96E-BC97-46C7-BBB9-2D8374E75A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61DC91-972A-4BA4-B837-1DEBF8DDE731}"/>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2532816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A5F1-2B22-42DA-951A-F50566D1E4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E936E2-DE8B-491F-8701-CA4A44989BFA}"/>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4" name="Footer Placeholder 3">
            <a:extLst>
              <a:ext uri="{FF2B5EF4-FFF2-40B4-BE49-F238E27FC236}">
                <a16:creationId xmlns:a16="http://schemas.microsoft.com/office/drawing/2014/main" id="{7F88A013-A24B-4B2A-8C5D-8295F06262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91B786-FBFA-4F04-8B2B-8979ED774632}"/>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297906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270EA0-7DF5-448F-8E88-EF1229451A7A}"/>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3" name="Footer Placeholder 2">
            <a:extLst>
              <a:ext uri="{FF2B5EF4-FFF2-40B4-BE49-F238E27FC236}">
                <a16:creationId xmlns:a16="http://schemas.microsoft.com/office/drawing/2014/main" id="{E89FFA35-6A05-41BE-A652-925B4C2A0E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1A77FF-2600-48EA-80C8-A09DCB7B2FD3}"/>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112707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C134C-B959-4A0F-A673-54F5E6AB2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C9595D-8DC0-4804-A81D-580777C5B2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7BC451-15AC-4F34-9F90-73F681A6E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707DC6-F8DF-467C-A767-EC027DFD3922}"/>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6" name="Footer Placeholder 5">
            <a:extLst>
              <a:ext uri="{FF2B5EF4-FFF2-40B4-BE49-F238E27FC236}">
                <a16:creationId xmlns:a16="http://schemas.microsoft.com/office/drawing/2014/main" id="{6014D6B1-BF5E-40F5-B6A3-03E5DBE6E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781D4D-5CAE-4B2C-9083-F89CBD9975B2}"/>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3186398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6BA1-85ED-4EA4-BFA0-A9551364B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7381B7-A9B1-46EC-A3FF-9CF07BC19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97EFD8-6290-491E-A1E6-1771599C8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3B2AFB-8711-44A5-97CA-7A6EC07E5AA0}"/>
              </a:ext>
            </a:extLst>
          </p:cNvPr>
          <p:cNvSpPr>
            <a:spLocks noGrp="1"/>
          </p:cNvSpPr>
          <p:nvPr>
            <p:ph type="dt" sz="half" idx="10"/>
          </p:nvPr>
        </p:nvSpPr>
        <p:spPr/>
        <p:txBody>
          <a:bodyPr/>
          <a:lstStyle/>
          <a:p>
            <a:fld id="{B8B4EE2D-2784-4087-A990-67679C4FAD6E}" type="datetimeFigureOut">
              <a:rPr lang="en-US" smtClean="0"/>
              <a:t>5/20/2023</a:t>
            </a:fld>
            <a:endParaRPr lang="en-US"/>
          </a:p>
        </p:txBody>
      </p:sp>
      <p:sp>
        <p:nvSpPr>
          <p:cNvPr id="6" name="Footer Placeholder 5">
            <a:extLst>
              <a:ext uri="{FF2B5EF4-FFF2-40B4-BE49-F238E27FC236}">
                <a16:creationId xmlns:a16="http://schemas.microsoft.com/office/drawing/2014/main" id="{08B1C3C7-8777-4373-A7BE-63F1EAD4CC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80D25A-7819-4968-A92F-472E19A0A294}"/>
              </a:ext>
            </a:extLst>
          </p:cNvPr>
          <p:cNvSpPr>
            <a:spLocks noGrp="1"/>
          </p:cNvSpPr>
          <p:nvPr>
            <p:ph type="sldNum" sz="quarter" idx="12"/>
          </p:nvPr>
        </p:nvSpPr>
        <p:spPr/>
        <p:txBody>
          <a:bodyPr/>
          <a:lstStyle/>
          <a:p>
            <a:fld id="{EF7CB9C2-155A-4E2E-967D-5F96F86AB3FB}" type="slidenum">
              <a:rPr lang="en-US" smtClean="0"/>
              <a:t>‹#›</a:t>
            </a:fld>
            <a:endParaRPr lang="en-US"/>
          </a:p>
        </p:txBody>
      </p:sp>
    </p:spTree>
    <p:extLst>
      <p:ext uri="{BB962C8B-B14F-4D97-AF65-F5344CB8AC3E}">
        <p14:creationId xmlns:p14="http://schemas.microsoft.com/office/powerpoint/2010/main" val="798925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783AAD-AC9C-444B-94B9-C04EBB7A5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E36B29-2DE1-4824-90F2-1571CC79AE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55CFA8-1DC4-4E2A-A3F7-F6745AAC01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4EE2D-2784-4087-A990-67679C4FAD6E}" type="datetimeFigureOut">
              <a:rPr lang="en-US" smtClean="0"/>
              <a:t>5/20/2023</a:t>
            </a:fld>
            <a:endParaRPr lang="en-US"/>
          </a:p>
        </p:txBody>
      </p:sp>
      <p:sp>
        <p:nvSpPr>
          <p:cNvPr id="5" name="Footer Placeholder 4">
            <a:extLst>
              <a:ext uri="{FF2B5EF4-FFF2-40B4-BE49-F238E27FC236}">
                <a16:creationId xmlns:a16="http://schemas.microsoft.com/office/drawing/2014/main" id="{00AD0EE3-B560-4110-8704-B5D3C22BD9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AC6ECD-DD3E-4933-AFA0-314B6278B2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CB9C2-155A-4E2E-967D-5F96F86AB3FB}" type="slidenum">
              <a:rPr lang="en-US" smtClean="0"/>
              <a:t>‹#›</a:t>
            </a:fld>
            <a:endParaRPr lang="en-US"/>
          </a:p>
        </p:txBody>
      </p:sp>
    </p:spTree>
    <p:extLst>
      <p:ext uri="{BB962C8B-B14F-4D97-AF65-F5344CB8AC3E}">
        <p14:creationId xmlns:p14="http://schemas.microsoft.com/office/powerpoint/2010/main" val="2047542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192C577-D226-4550-879D-22C3701C824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 Box 29">
            <a:extLst>
              <a:ext uri="{FF2B5EF4-FFF2-40B4-BE49-F238E27FC236}">
                <a16:creationId xmlns:a16="http://schemas.microsoft.com/office/drawing/2014/main" id="{86329291-B751-4864-9B45-C58E0A6BF964}"/>
              </a:ext>
            </a:extLst>
          </p:cNvPr>
          <p:cNvSpPr txBox="1">
            <a:spLocks noChangeArrowheads="1"/>
          </p:cNvSpPr>
          <p:nvPr/>
        </p:nvSpPr>
        <p:spPr bwMode="auto">
          <a:xfrm>
            <a:off x="182881" y="1449509"/>
            <a:ext cx="10775852" cy="38962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181600" algn="l"/>
              </a:tabLst>
              <a:defRPr>
                <a:solidFill>
                  <a:schemeClr val="tx1"/>
                </a:solidFill>
                <a:latin typeface="Arial" panose="020B0604020202020204" pitchFamily="34" charset="0"/>
              </a:defRPr>
            </a:lvl1pPr>
            <a:lvl2pPr eaLnBrk="0" fontAlgn="base" hangingPunct="0">
              <a:spcBef>
                <a:spcPct val="0"/>
              </a:spcBef>
              <a:spcAft>
                <a:spcPct val="0"/>
              </a:spcAft>
              <a:tabLst>
                <a:tab pos="5181600" algn="l"/>
              </a:tabLst>
              <a:defRPr>
                <a:solidFill>
                  <a:schemeClr val="tx1"/>
                </a:solidFill>
                <a:latin typeface="Arial" panose="020B0604020202020204" pitchFamily="34" charset="0"/>
              </a:defRPr>
            </a:lvl2pPr>
            <a:lvl3pPr eaLnBrk="0" fontAlgn="base" hangingPunct="0">
              <a:spcBef>
                <a:spcPct val="0"/>
              </a:spcBef>
              <a:spcAft>
                <a:spcPct val="0"/>
              </a:spcAft>
              <a:tabLst>
                <a:tab pos="5181600" algn="l"/>
              </a:tabLst>
              <a:defRPr>
                <a:solidFill>
                  <a:schemeClr val="tx1"/>
                </a:solidFill>
                <a:latin typeface="Arial" panose="020B0604020202020204" pitchFamily="34" charset="0"/>
              </a:defRPr>
            </a:lvl3pPr>
            <a:lvl4pPr eaLnBrk="0" fontAlgn="base" hangingPunct="0">
              <a:spcBef>
                <a:spcPct val="0"/>
              </a:spcBef>
              <a:spcAft>
                <a:spcPct val="0"/>
              </a:spcAft>
              <a:tabLst>
                <a:tab pos="5181600" algn="l"/>
              </a:tabLst>
              <a:defRPr>
                <a:solidFill>
                  <a:schemeClr val="tx1"/>
                </a:solidFill>
                <a:latin typeface="Arial" panose="020B0604020202020204" pitchFamily="34" charset="0"/>
              </a:defRPr>
            </a:lvl4pPr>
            <a:lvl5pPr eaLnBrk="0" fontAlgn="base" hangingPunct="0">
              <a:spcBef>
                <a:spcPct val="0"/>
              </a:spcBef>
              <a:spcAft>
                <a:spcPct val="0"/>
              </a:spcAft>
              <a:tabLst>
                <a:tab pos="5181600" algn="l"/>
              </a:tabLst>
              <a:defRPr>
                <a:solidFill>
                  <a:schemeClr val="tx1"/>
                </a:solidFill>
                <a:latin typeface="Arial" panose="020B0604020202020204" pitchFamily="34" charset="0"/>
              </a:defRPr>
            </a:lvl5pPr>
            <a:lvl6pPr eaLnBrk="0" fontAlgn="base" hangingPunct="0">
              <a:spcBef>
                <a:spcPct val="0"/>
              </a:spcBef>
              <a:spcAft>
                <a:spcPct val="0"/>
              </a:spcAft>
              <a:tabLst>
                <a:tab pos="5181600" algn="l"/>
              </a:tabLst>
              <a:defRPr>
                <a:solidFill>
                  <a:schemeClr val="tx1"/>
                </a:solidFill>
                <a:latin typeface="Arial" panose="020B0604020202020204" pitchFamily="34" charset="0"/>
              </a:defRPr>
            </a:lvl6pPr>
            <a:lvl7pPr eaLnBrk="0" fontAlgn="base" hangingPunct="0">
              <a:spcBef>
                <a:spcPct val="0"/>
              </a:spcBef>
              <a:spcAft>
                <a:spcPct val="0"/>
              </a:spcAft>
              <a:tabLst>
                <a:tab pos="5181600" algn="l"/>
              </a:tabLst>
              <a:defRPr>
                <a:solidFill>
                  <a:schemeClr val="tx1"/>
                </a:solidFill>
                <a:latin typeface="Arial" panose="020B0604020202020204" pitchFamily="34" charset="0"/>
              </a:defRPr>
            </a:lvl7pPr>
            <a:lvl8pPr eaLnBrk="0" fontAlgn="base" hangingPunct="0">
              <a:spcBef>
                <a:spcPct val="0"/>
              </a:spcBef>
              <a:spcAft>
                <a:spcPct val="0"/>
              </a:spcAft>
              <a:tabLst>
                <a:tab pos="5181600" algn="l"/>
              </a:tabLst>
              <a:defRPr>
                <a:solidFill>
                  <a:schemeClr val="tx1"/>
                </a:solidFill>
                <a:latin typeface="Arial" panose="020B0604020202020204" pitchFamily="34" charset="0"/>
              </a:defRPr>
            </a:lvl8pPr>
            <a:lvl9pPr eaLnBrk="0" fontAlgn="base" hangingPunct="0">
              <a:spcBef>
                <a:spcPct val="0"/>
              </a:spcBef>
              <a:spcAft>
                <a:spcPct val="0"/>
              </a:spcAft>
              <a:tabLst>
                <a:tab pos="51816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tab pos="5181600" algn="l"/>
              </a:tabLst>
            </a:pPr>
            <a:r>
              <a:rPr kumimoji="0" lang="en-US" altLang="en-US"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Vascular Tissue: </a:t>
            </a:r>
          </a:p>
          <a:p>
            <a:pPr marL="0" marR="0" lvl="0" indent="0" algn="just" defTabSz="914400" rtl="0" eaLnBrk="0" fontAlgn="base" latinLnBrk="0" hangingPunct="0">
              <a:lnSpc>
                <a:spcPct val="150000"/>
              </a:lnSpc>
              <a:spcBef>
                <a:spcPct val="0"/>
              </a:spcBef>
              <a:spcAft>
                <a:spcPct val="0"/>
              </a:spcAft>
              <a:buClrTx/>
              <a:buSzTx/>
              <a:buFontTx/>
              <a:buNone/>
              <a:tabLst>
                <a:tab pos="5181600" algn="l"/>
              </a:tabLst>
            </a:pPr>
            <a:endParaRPr kumimoji="0" lang="en-US" altLang="en-US"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tab pos="5181600" algn="l"/>
              </a:tabLst>
            </a:pP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The stems of plants consist of epidermal, cortex and vascular regions. The vascular region consisting of xylem and phloem, extend from the roots through the stem. To the leaves, flowers and fruits. The vascular system of plants contains many specialized cells.</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22850AFE-8F1B-47D9-9560-CD96AE13DE1A}"/>
              </a:ext>
            </a:extLst>
          </p:cNvPr>
          <p:cNvSpPr>
            <a:spLocks noChangeArrowheads="1"/>
          </p:cNvSpPr>
          <p:nvPr/>
        </p:nvSpPr>
        <p:spPr bwMode="auto">
          <a:xfrm>
            <a:off x="843024" y="404446"/>
            <a:ext cx="5252976"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181600" algn="l"/>
              </a:tabLst>
              <a:defRPr>
                <a:solidFill>
                  <a:schemeClr val="tx1"/>
                </a:solidFill>
                <a:latin typeface="Arial" panose="020B0604020202020204" pitchFamily="34" charset="0"/>
              </a:defRPr>
            </a:lvl1pPr>
            <a:lvl2pPr eaLnBrk="0" fontAlgn="base" hangingPunct="0">
              <a:spcBef>
                <a:spcPct val="0"/>
              </a:spcBef>
              <a:spcAft>
                <a:spcPct val="0"/>
              </a:spcAft>
              <a:tabLst>
                <a:tab pos="5181600" algn="l"/>
              </a:tabLst>
              <a:defRPr>
                <a:solidFill>
                  <a:schemeClr val="tx1"/>
                </a:solidFill>
                <a:latin typeface="Arial" panose="020B0604020202020204" pitchFamily="34" charset="0"/>
              </a:defRPr>
            </a:lvl2pPr>
            <a:lvl3pPr eaLnBrk="0" fontAlgn="base" hangingPunct="0">
              <a:spcBef>
                <a:spcPct val="0"/>
              </a:spcBef>
              <a:spcAft>
                <a:spcPct val="0"/>
              </a:spcAft>
              <a:tabLst>
                <a:tab pos="5181600" algn="l"/>
              </a:tabLst>
              <a:defRPr>
                <a:solidFill>
                  <a:schemeClr val="tx1"/>
                </a:solidFill>
                <a:latin typeface="Arial" panose="020B0604020202020204" pitchFamily="34" charset="0"/>
              </a:defRPr>
            </a:lvl3pPr>
            <a:lvl4pPr eaLnBrk="0" fontAlgn="base" hangingPunct="0">
              <a:spcBef>
                <a:spcPct val="0"/>
              </a:spcBef>
              <a:spcAft>
                <a:spcPct val="0"/>
              </a:spcAft>
              <a:tabLst>
                <a:tab pos="5181600" algn="l"/>
              </a:tabLst>
              <a:defRPr>
                <a:solidFill>
                  <a:schemeClr val="tx1"/>
                </a:solidFill>
                <a:latin typeface="Arial" panose="020B0604020202020204" pitchFamily="34" charset="0"/>
              </a:defRPr>
            </a:lvl4pPr>
            <a:lvl5pPr eaLnBrk="0" fontAlgn="base" hangingPunct="0">
              <a:spcBef>
                <a:spcPct val="0"/>
              </a:spcBef>
              <a:spcAft>
                <a:spcPct val="0"/>
              </a:spcAft>
              <a:tabLst>
                <a:tab pos="5181600" algn="l"/>
              </a:tabLst>
              <a:defRPr>
                <a:solidFill>
                  <a:schemeClr val="tx1"/>
                </a:solidFill>
                <a:latin typeface="Arial" panose="020B0604020202020204" pitchFamily="34" charset="0"/>
              </a:defRPr>
            </a:lvl5pPr>
            <a:lvl6pPr eaLnBrk="0" fontAlgn="base" hangingPunct="0">
              <a:spcBef>
                <a:spcPct val="0"/>
              </a:spcBef>
              <a:spcAft>
                <a:spcPct val="0"/>
              </a:spcAft>
              <a:tabLst>
                <a:tab pos="5181600" algn="l"/>
              </a:tabLst>
              <a:defRPr>
                <a:solidFill>
                  <a:schemeClr val="tx1"/>
                </a:solidFill>
                <a:latin typeface="Arial" panose="020B0604020202020204" pitchFamily="34" charset="0"/>
              </a:defRPr>
            </a:lvl6pPr>
            <a:lvl7pPr eaLnBrk="0" fontAlgn="base" hangingPunct="0">
              <a:spcBef>
                <a:spcPct val="0"/>
              </a:spcBef>
              <a:spcAft>
                <a:spcPct val="0"/>
              </a:spcAft>
              <a:tabLst>
                <a:tab pos="5181600" algn="l"/>
              </a:tabLst>
              <a:defRPr>
                <a:solidFill>
                  <a:schemeClr val="tx1"/>
                </a:solidFill>
                <a:latin typeface="Arial" panose="020B0604020202020204" pitchFamily="34" charset="0"/>
              </a:defRPr>
            </a:lvl7pPr>
            <a:lvl8pPr eaLnBrk="0" fontAlgn="base" hangingPunct="0">
              <a:spcBef>
                <a:spcPct val="0"/>
              </a:spcBef>
              <a:spcAft>
                <a:spcPct val="0"/>
              </a:spcAft>
              <a:tabLst>
                <a:tab pos="5181600" algn="l"/>
              </a:tabLst>
              <a:defRPr>
                <a:solidFill>
                  <a:schemeClr val="tx1"/>
                </a:solidFill>
                <a:latin typeface="Arial" panose="020B0604020202020204" pitchFamily="34" charset="0"/>
              </a:defRPr>
            </a:lvl8pPr>
            <a:lvl9pPr eaLnBrk="0" fontAlgn="base" hangingPunct="0">
              <a:spcBef>
                <a:spcPct val="0"/>
              </a:spcBef>
              <a:spcAft>
                <a:spcPct val="0"/>
              </a:spcAft>
              <a:tabLst>
                <a:tab pos="5181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81600" algn="l"/>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81600" algn="l"/>
              </a:tabLst>
            </a:pPr>
            <a:r>
              <a:rPr kumimoji="0" lang="en-US" altLang="en-US" sz="36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Arial" panose="020B0604020202020204" pitchFamily="34" charset="0"/>
              </a:rPr>
              <a:t>Permanent complex tissue</a:t>
            </a:r>
            <a:endParaRPr kumimoji="0" lang="en-US" altLang="en-US" sz="2400"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816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92262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4596BC-FB94-4D0F-B172-ED764D30B689}"/>
              </a:ext>
            </a:extLst>
          </p:cNvPr>
          <p:cNvSpPr txBox="1"/>
          <p:nvPr/>
        </p:nvSpPr>
        <p:spPr>
          <a:xfrm>
            <a:off x="337623" y="0"/>
            <a:ext cx="11437035" cy="6504986"/>
          </a:xfrm>
          <a:prstGeom prst="rect">
            <a:avLst/>
          </a:prstGeom>
          <a:noFill/>
        </p:spPr>
        <p:txBody>
          <a:bodyPr wrap="square">
            <a:spAutoFit/>
          </a:bodyPr>
          <a:lstStyle/>
          <a:p>
            <a:pPr marL="0" marR="0" algn="just">
              <a:lnSpc>
                <a:spcPct val="115000"/>
              </a:lnSpc>
              <a:spcBef>
                <a:spcPts val="0"/>
              </a:spcBef>
              <a:spcAft>
                <a:spcPts val="0"/>
              </a:spcAft>
            </a:pPr>
            <a:r>
              <a:rPr lang="en-US" sz="28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2800" b="1" dirty="0">
                <a:effectLst/>
                <a:latin typeface="Calibri" panose="020F0502020204030204" pitchFamily="34" charset="0"/>
                <a:ea typeface="Times New Roman" panose="02020603050405020304" pitchFamily="18" charset="0"/>
                <a:cs typeface="Arial" panose="020B0604020202020204" pitchFamily="34" charset="0"/>
              </a:rPr>
              <a:t>The dermal tissue system protects the soft tissues of plants and controls interactions with the plants' surroundings.</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2800" dirty="0">
                <a:effectLst/>
                <a:latin typeface="Calibri" panose="020F0502020204030204" pitchFamily="34" charset="0"/>
                <a:ea typeface="Times New Roman" panose="02020603050405020304" pitchFamily="18" charset="0"/>
                <a:cs typeface="Arial" panose="020B0604020202020204" pitchFamily="34" charset="0"/>
              </a:rPr>
              <a:t>The dermal tissue system consists of the epidermis and the periderm. The epidermis is generally a single layer (some times more than one layer) of closely packed cells. It both covers and protects the plant. It can be thought of as the plant's "skin." Depending on the part of the plant that it covers, the dermal tissue system can be specialized to a certain extent. For instance, the epidermis of a plant's leaves secretes a coating called the cuticle that helps the plant retain water. The epidermis in plant leaves and stems also contain pores called stomata. Guard cells in the epidermis regulate gas exchange between the plant and the environment by controlling the size of the stomata openings.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41638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DEA8C4-2493-477D-86C3-CC3D7949F9F1}"/>
              </a:ext>
            </a:extLst>
          </p:cNvPr>
          <p:cNvSpPr txBox="1"/>
          <p:nvPr/>
        </p:nvSpPr>
        <p:spPr>
          <a:xfrm>
            <a:off x="196947" y="262557"/>
            <a:ext cx="11394831" cy="6571671"/>
          </a:xfrm>
          <a:prstGeom prst="rect">
            <a:avLst/>
          </a:prstGeom>
          <a:noFill/>
        </p:spPr>
        <p:txBody>
          <a:bodyPr wrap="square">
            <a:spAutoFit/>
          </a:bodyPr>
          <a:lstStyle/>
          <a:p>
            <a:pPr marL="0" marR="0" algn="just">
              <a:lnSpc>
                <a:spcPct val="115000"/>
              </a:lnSpc>
              <a:spcBef>
                <a:spcPts val="0"/>
              </a:spcBef>
              <a:spcAft>
                <a:spcPts val="0"/>
              </a:spcAft>
              <a:tabLst>
                <a:tab pos="5181600" algn="l"/>
              </a:tabLst>
            </a:pPr>
            <a:r>
              <a:rPr lang="en-US" sz="5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Epidermis</a:t>
            </a:r>
            <a:r>
              <a:rPr lang="en-US" sz="8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66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5181600" algn="l"/>
              </a:tabLst>
            </a:pPr>
            <a:r>
              <a:rPr lang="en-US" sz="3200" dirty="0">
                <a:effectLst/>
                <a:latin typeface="Calibri" panose="020F0502020204030204" pitchFamily="34" charset="0"/>
                <a:ea typeface="Times New Roman" panose="02020603050405020304" pitchFamily="18" charset="0"/>
                <a:cs typeface="Arial" panose="020B0604020202020204" pitchFamily="34" charset="0"/>
              </a:rPr>
              <a:t>The </a:t>
            </a:r>
            <a:r>
              <a:rPr lang="en-US" sz="3200" b="1" dirty="0">
                <a:effectLst/>
                <a:latin typeface="Calibri" panose="020F0502020204030204" pitchFamily="34" charset="0"/>
                <a:ea typeface="Times New Roman" panose="02020603050405020304" pitchFamily="18" charset="0"/>
                <a:cs typeface="Arial" panose="020B0604020202020204" pitchFamily="34" charset="0"/>
              </a:rPr>
              <a:t>epidermis</a:t>
            </a:r>
            <a:r>
              <a:rPr lang="en-US" sz="3200" dirty="0">
                <a:effectLst/>
                <a:latin typeface="Calibri" panose="020F0502020204030204" pitchFamily="34" charset="0"/>
                <a:ea typeface="Times New Roman" panose="02020603050405020304" pitchFamily="18" charset="0"/>
                <a:cs typeface="Arial" panose="020B0604020202020204" pitchFamily="34" charset="0"/>
              </a:rPr>
              <a:t> is a single-layered group of cells that covers plants' leaves, flowers, roots and stems. It forms a boundary between the plant and the external environment. The epidermis serves several functions, it protects against water loss, regulates gas exchange, secretes metabolic compounds, and (especially in roots) absorbs water and mineral nutrients. The epidermis of most leaves shows dorsoventral anatomy: the upper (adaxial) and lower (abaxial) surfaces have somewhat different construction and may serve different functions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76408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CD506A-3482-437E-B8F8-6298FF020598}"/>
              </a:ext>
            </a:extLst>
          </p:cNvPr>
          <p:cNvSpPr txBox="1"/>
          <p:nvPr/>
        </p:nvSpPr>
        <p:spPr>
          <a:xfrm>
            <a:off x="137159" y="176507"/>
            <a:ext cx="11632810" cy="6504986"/>
          </a:xfrm>
          <a:prstGeom prst="rect">
            <a:avLst/>
          </a:prstGeom>
          <a:noFill/>
        </p:spPr>
        <p:txBody>
          <a:bodyPr wrap="square">
            <a:spAutoFit/>
          </a:bodyPr>
          <a:lstStyle/>
          <a:p>
            <a:pPr marL="0" marR="0" algn="just">
              <a:lnSpc>
                <a:spcPct val="115000"/>
              </a:lnSpc>
              <a:spcBef>
                <a:spcPts val="0"/>
              </a:spcBef>
              <a:spcAft>
                <a:spcPts val="0"/>
              </a:spcAft>
              <a:tabLst>
                <a:tab pos="5181600" algn="l"/>
              </a:tabLst>
            </a:pPr>
            <a:r>
              <a:rPr lang="en-US" sz="2800" b="1" dirty="0">
                <a:effectLst/>
                <a:latin typeface="Calibri" panose="020F0502020204030204" pitchFamily="34" charset="0"/>
                <a:ea typeface="Times New Roman" panose="02020603050405020304" pitchFamily="18" charset="0"/>
                <a:cs typeface="Arial" panose="020B0604020202020204" pitchFamily="34" charset="0"/>
              </a:rPr>
              <a:t>a-Epidural cells</a:t>
            </a:r>
            <a:r>
              <a:rPr lang="en-US" sz="2800" dirty="0">
                <a:effectLst/>
                <a:latin typeface="Calibri" panose="020F0502020204030204" pitchFamily="34" charset="0"/>
                <a:ea typeface="Times New Roman" panose="02020603050405020304" pitchFamily="18" charset="0"/>
                <a:cs typeface="Arial" panose="020B0604020202020204" pitchFamily="34" charset="0"/>
              </a:rPr>
              <a:t>: most of the epidermal cells are compactly arranged providing mechanical protection to the plant parts. The walls of the epidermal cells of the aerial parts are covered by a cuticle, which minimizes water loss. The cuticle consists mainly of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cutin</a:t>
            </a:r>
            <a:r>
              <a:rPr lang="en-US" sz="2800" dirty="0">
                <a:effectLst/>
                <a:latin typeface="Calibri" panose="020F0502020204030204" pitchFamily="34" charset="0"/>
                <a:ea typeface="Times New Roman" panose="02020603050405020304" pitchFamily="18" charset="0"/>
                <a:cs typeface="Arial" panose="020B0604020202020204" pitchFamily="34" charset="0"/>
              </a:rPr>
              <a:t> and wax.</a:t>
            </a:r>
            <a:br>
              <a:rPr lang="en-US" sz="2800" dirty="0">
                <a:effectLst/>
                <a:latin typeface="Calibri" panose="020F0502020204030204" pitchFamily="34" charset="0"/>
                <a:ea typeface="Times New Roman" panose="02020603050405020304" pitchFamily="18" charset="0"/>
                <a:cs typeface="Arial" panose="020B0604020202020204" pitchFamily="34" charset="0"/>
              </a:rPr>
            </a:br>
            <a:r>
              <a:rPr lang="en-US" sz="2800" b="1" dirty="0">
                <a:effectLst/>
                <a:latin typeface="Calibri" panose="020F0502020204030204" pitchFamily="34" charset="0"/>
                <a:ea typeface="Times New Roman" panose="02020603050405020304" pitchFamily="18" charset="0"/>
                <a:cs typeface="Arial" panose="020B0604020202020204" pitchFamily="34" charset="0"/>
              </a:rPr>
              <a:t>b-Stomata apparatus</a:t>
            </a:r>
            <a:r>
              <a:rPr lang="en-US" sz="2800" dirty="0">
                <a:effectLst/>
                <a:latin typeface="Calibri" panose="020F0502020204030204" pitchFamily="34" charset="0"/>
                <a:ea typeface="Times New Roman" panose="02020603050405020304" pitchFamily="18" charset="0"/>
                <a:cs typeface="Arial" panose="020B0604020202020204" pitchFamily="34" charset="0"/>
              </a:rPr>
              <a:t>: the epidermis contains stomata apparatus which contains Guard cells, and air cavity (sub-stomata chamber) and small pores or stomata (single stoma), they differ in shape from the outer epidermal cells, they control the movement of gases including; water vapor and CO</a:t>
            </a:r>
            <a:r>
              <a:rPr lang="en-US" sz="2800" baseline="-25000" dirty="0">
                <a:effectLst/>
                <a:latin typeface="Calibri" panose="020F0502020204030204" pitchFamily="34" charset="0"/>
                <a:ea typeface="Times New Roman" panose="02020603050405020304" pitchFamily="18" charset="0"/>
                <a:cs typeface="Arial" panose="020B0604020202020204" pitchFamily="34" charset="0"/>
              </a:rPr>
              <a:t>2</a:t>
            </a:r>
            <a:r>
              <a:rPr lang="en-US" sz="2800" dirty="0">
                <a:effectLst/>
                <a:latin typeface="Calibri" panose="020F0502020204030204" pitchFamily="34" charset="0"/>
                <a:ea typeface="Times New Roman" panose="02020603050405020304" pitchFamily="18" charset="0"/>
                <a:cs typeface="Arial" panose="020B0604020202020204" pitchFamily="34" charset="0"/>
              </a:rPr>
              <a:t> inside air cavity and out of these pores.</a:t>
            </a:r>
            <a:br>
              <a:rPr lang="en-US" sz="2800" dirty="0">
                <a:effectLst/>
                <a:latin typeface="Calibri" panose="020F0502020204030204" pitchFamily="34" charset="0"/>
                <a:ea typeface="Times New Roman" panose="02020603050405020304" pitchFamily="18" charset="0"/>
                <a:cs typeface="Arial" panose="020B0604020202020204" pitchFamily="34" charset="0"/>
              </a:rPr>
            </a:br>
            <a:r>
              <a:rPr lang="en-US" sz="2800" b="1" dirty="0">
                <a:effectLst/>
                <a:latin typeface="Calibri" panose="020F0502020204030204" pitchFamily="34" charset="0"/>
                <a:ea typeface="Times New Roman" panose="02020603050405020304" pitchFamily="18" charset="0"/>
                <a:cs typeface="Arial" panose="020B0604020202020204" pitchFamily="34" charset="0"/>
              </a:rPr>
              <a:t>c-Epidermal trichomes </a:t>
            </a:r>
            <a:r>
              <a:rPr lang="en-US" sz="2800" dirty="0">
                <a:effectLst/>
                <a:latin typeface="Calibri" panose="020F0502020204030204" pitchFamily="34" charset="0"/>
                <a:ea typeface="Times New Roman" panose="02020603050405020304" pitchFamily="18" charset="0"/>
                <a:cs typeface="Arial" panose="020B0604020202020204" pitchFamily="34" charset="0"/>
              </a:rPr>
              <a:t>(hairs): these trichomes have a variety in function         </a:t>
            </a:r>
            <a:br>
              <a:rPr lang="en-US" sz="2800" dirty="0">
                <a:effectLst/>
                <a:latin typeface="Calibri" panose="020F0502020204030204" pitchFamily="34" charset="0"/>
                <a:ea typeface="Times New Roman" panose="02020603050405020304" pitchFamily="18" charset="0"/>
                <a:cs typeface="Arial" panose="020B0604020202020204" pitchFamily="34" charset="0"/>
              </a:rPr>
            </a:br>
            <a:r>
              <a:rPr lang="en-US" sz="2800" b="1" u="sng" dirty="0" err="1">
                <a:effectLst/>
                <a:latin typeface="Calibri" panose="020F0502020204030204" pitchFamily="34" charset="0"/>
                <a:ea typeface="Times New Roman" panose="02020603050405020304" pitchFamily="18" charset="0"/>
                <a:cs typeface="Arial" panose="020B0604020202020204" pitchFamily="34" charset="0"/>
              </a:rPr>
              <a:t>i</a:t>
            </a:r>
            <a:r>
              <a:rPr lang="en-US" sz="2800" b="1" u="sng" dirty="0">
                <a:effectLst/>
                <a:latin typeface="Calibri" panose="020F0502020204030204" pitchFamily="34" charset="0"/>
                <a:ea typeface="Times New Roman" panose="02020603050405020304" pitchFamily="18" charset="0"/>
                <a:cs typeface="Arial" panose="020B0604020202020204" pitchFamily="34" charset="0"/>
              </a:rPr>
              <a:t>- </a:t>
            </a:r>
            <a:r>
              <a:rPr lang="en-US" sz="2800" b="1" dirty="0">
                <a:effectLst/>
                <a:latin typeface="Calibri" panose="020F0502020204030204" pitchFamily="34" charset="0"/>
                <a:ea typeface="Times New Roman" panose="02020603050405020304" pitchFamily="18" charset="0"/>
                <a:cs typeface="Arial" panose="020B0604020202020204" pitchFamily="34" charset="0"/>
              </a:rPr>
              <a:t>Root hairs </a:t>
            </a:r>
            <a:r>
              <a:rPr lang="en-US" sz="2800" dirty="0">
                <a:effectLst/>
                <a:latin typeface="Calibri" panose="020F0502020204030204" pitchFamily="34" charset="0"/>
                <a:ea typeface="Times New Roman" panose="02020603050405020304" pitchFamily="18" charset="0"/>
                <a:cs typeface="Arial" panose="020B0604020202020204" pitchFamily="34" charset="0"/>
              </a:rPr>
              <a:t>facilitate the absorption  of water and minerals from the soil</a:t>
            </a:r>
            <a:br>
              <a:rPr lang="en-US" sz="2800" dirty="0">
                <a:effectLst/>
                <a:latin typeface="Calibri" panose="020F0502020204030204" pitchFamily="34" charset="0"/>
                <a:ea typeface="Times New Roman" panose="02020603050405020304" pitchFamily="18" charset="0"/>
                <a:cs typeface="Arial" panose="020B0604020202020204" pitchFamily="34" charset="0"/>
              </a:rPr>
            </a:br>
            <a:r>
              <a:rPr lang="en-US" sz="2800" b="1" u="sng" dirty="0">
                <a:effectLst/>
                <a:latin typeface="Calibri" panose="020F0502020204030204" pitchFamily="34" charset="0"/>
                <a:ea typeface="Times New Roman" panose="02020603050405020304" pitchFamily="18" charset="0"/>
                <a:cs typeface="Arial" panose="020B0604020202020204" pitchFamily="34" charset="0"/>
              </a:rPr>
              <a:t>ii- </a:t>
            </a:r>
            <a:r>
              <a:rPr lang="en-US" sz="2800" b="1" dirty="0">
                <a:effectLst/>
                <a:latin typeface="Calibri" panose="020F0502020204030204" pitchFamily="34" charset="0"/>
                <a:ea typeface="Times New Roman" panose="02020603050405020304" pitchFamily="18" charset="0"/>
                <a:cs typeface="Arial" panose="020B0604020202020204" pitchFamily="34" charset="0"/>
              </a:rPr>
              <a:t>In the arial parts</a:t>
            </a:r>
            <a:r>
              <a:rPr lang="en-US" sz="2800" dirty="0">
                <a:effectLst/>
                <a:latin typeface="Calibri" panose="020F0502020204030204" pitchFamily="34" charset="0"/>
                <a:ea typeface="Times New Roman" panose="02020603050405020304" pitchFamily="18" charset="0"/>
                <a:cs typeface="Arial" panose="020B0604020202020204" pitchFamily="34" charset="0"/>
              </a:rPr>
              <a:t> these trichomes are increased reflection of solar radiation, lower leaf temperature and lower rates of water loss.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65826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EE8ECAB-5081-4659-B404-D5BC6BE4500E}"/>
              </a:ext>
            </a:extLst>
          </p:cNvPr>
          <p:cNvPicPr/>
          <p:nvPr/>
        </p:nvPicPr>
        <p:blipFill>
          <a:blip r:embed="rId2"/>
          <a:stretch>
            <a:fillRect/>
          </a:stretch>
        </p:blipFill>
        <p:spPr>
          <a:xfrm>
            <a:off x="976900" y="450166"/>
            <a:ext cx="5508306" cy="3319976"/>
          </a:xfrm>
          <a:prstGeom prst="rect">
            <a:avLst/>
          </a:prstGeom>
        </p:spPr>
      </p:pic>
      <p:pic>
        <p:nvPicPr>
          <p:cNvPr id="3" name="Picture 2">
            <a:extLst>
              <a:ext uri="{FF2B5EF4-FFF2-40B4-BE49-F238E27FC236}">
                <a16:creationId xmlns:a16="http://schemas.microsoft.com/office/drawing/2014/main" id="{BF217D89-535B-4673-A2BA-1F5B5143D2ED}"/>
              </a:ext>
            </a:extLst>
          </p:cNvPr>
          <p:cNvPicPr/>
          <p:nvPr/>
        </p:nvPicPr>
        <p:blipFill>
          <a:blip r:embed="rId3"/>
          <a:stretch>
            <a:fillRect/>
          </a:stretch>
        </p:blipFill>
        <p:spPr>
          <a:xfrm>
            <a:off x="6794695" y="450166"/>
            <a:ext cx="4825219" cy="3319975"/>
          </a:xfrm>
          <a:prstGeom prst="rect">
            <a:avLst/>
          </a:prstGeom>
          <a:ln>
            <a:solidFill>
              <a:schemeClr val="tx1"/>
            </a:solidFill>
          </a:ln>
        </p:spPr>
      </p:pic>
      <p:pic>
        <p:nvPicPr>
          <p:cNvPr id="4" name="Picture 3">
            <a:extLst>
              <a:ext uri="{FF2B5EF4-FFF2-40B4-BE49-F238E27FC236}">
                <a16:creationId xmlns:a16="http://schemas.microsoft.com/office/drawing/2014/main" id="{EF3E4CC0-B600-4DAE-A208-B00A3D0E5137}"/>
              </a:ext>
            </a:extLst>
          </p:cNvPr>
          <p:cNvPicPr/>
          <p:nvPr/>
        </p:nvPicPr>
        <p:blipFill>
          <a:blip r:embed="rId4"/>
          <a:srcRect/>
          <a:stretch>
            <a:fillRect/>
          </a:stretch>
        </p:blipFill>
        <p:spPr bwMode="auto">
          <a:xfrm>
            <a:off x="4093699" y="4093699"/>
            <a:ext cx="4628270" cy="2166424"/>
          </a:xfrm>
          <a:prstGeom prst="rect">
            <a:avLst/>
          </a:prstGeom>
          <a:noFill/>
        </p:spPr>
      </p:pic>
    </p:spTree>
    <p:extLst>
      <p:ext uri="{BB962C8B-B14F-4D97-AF65-F5344CB8AC3E}">
        <p14:creationId xmlns:p14="http://schemas.microsoft.com/office/powerpoint/2010/main" val="3369189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80D629-9060-4CDA-B68C-A1BBB34E1307}"/>
              </a:ext>
            </a:extLst>
          </p:cNvPr>
          <p:cNvSpPr txBox="1"/>
          <p:nvPr/>
        </p:nvSpPr>
        <p:spPr>
          <a:xfrm>
            <a:off x="168812" y="359899"/>
            <a:ext cx="11493305" cy="5459956"/>
          </a:xfrm>
          <a:prstGeom prst="rect">
            <a:avLst/>
          </a:prstGeom>
          <a:noFill/>
        </p:spPr>
        <p:txBody>
          <a:bodyPr wrap="square">
            <a:spAutoFit/>
          </a:bodyPr>
          <a:lstStyle/>
          <a:p>
            <a:pPr marL="0" marR="0" algn="just">
              <a:lnSpc>
                <a:spcPct val="115000"/>
              </a:lnSpc>
              <a:spcBef>
                <a:spcPts val="0"/>
              </a:spcBef>
              <a:spcAft>
                <a:spcPts val="0"/>
              </a:spcAft>
            </a:pPr>
            <a:r>
              <a:rPr lang="en-US" sz="32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The periderm </a:t>
            </a:r>
            <a:endParaRPr lang="en-US" sz="2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The </a:t>
            </a:r>
            <a:r>
              <a:rPr lang="en-US" sz="3200" b="1" dirty="0">
                <a:effectLst/>
                <a:latin typeface="Calibri" panose="020F0502020204030204" pitchFamily="34" charset="0"/>
                <a:ea typeface="Times New Roman" panose="02020603050405020304" pitchFamily="18" charset="0"/>
                <a:cs typeface="Arial" panose="020B0604020202020204" pitchFamily="34" charset="0"/>
              </a:rPr>
              <a:t>periderm</a:t>
            </a:r>
            <a:r>
              <a:rPr lang="en-US" sz="3200" dirty="0">
                <a:effectLst/>
                <a:latin typeface="Calibri" panose="020F0502020204030204" pitchFamily="34" charset="0"/>
                <a:ea typeface="Times New Roman" panose="02020603050405020304" pitchFamily="18" charset="0"/>
                <a:cs typeface="Arial" panose="020B0604020202020204" pitchFamily="34" charset="0"/>
              </a:rPr>
              <a:t> is the secondary protective (dermal) tissue that replaces the epidermis during growth in thickness of stems and roots of gymnosperms and dicotyledons (</a:t>
            </a:r>
            <a:r>
              <a:rPr lang="en-US" sz="3200" i="1" dirty="0">
                <a:effectLst/>
                <a:latin typeface="Calibri" panose="020F0502020204030204" pitchFamily="34" charset="0"/>
                <a:ea typeface="Times New Roman" panose="02020603050405020304" pitchFamily="18" charset="0"/>
                <a:cs typeface="Arial" panose="020B0604020202020204" pitchFamily="34" charset="0"/>
              </a:rPr>
              <a:t>i.e.</a:t>
            </a:r>
            <a:r>
              <a:rPr lang="en-US" sz="3200" dirty="0">
                <a:effectLst/>
                <a:latin typeface="Calibri" panose="020F0502020204030204" pitchFamily="34" charset="0"/>
                <a:ea typeface="Times New Roman" panose="02020603050405020304" pitchFamily="18" charset="0"/>
                <a:cs typeface="Arial" panose="020B0604020202020204" pitchFamily="34" charset="0"/>
              </a:rPr>
              <a:t>, secondary growth). Unlike the epidermis, the periderm is a multilayered tissue system, the bulk of which usually constitutes the cork, or </a:t>
            </a:r>
            <a:r>
              <a:rPr lang="en-US" sz="3200" b="1" dirty="0">
                <a:effectLst/>
                <a:latin typeface="Calibri" panose="020F0502020204030204" pitchFamily="34" charset="0"/>
                <a:ea typeface="Times New Roman" panose="02020603050405020304" pitchFamily="18" charset="0"/>
                <a:cs typeface="Arial" panose="020B0604020202020204" pitchFamily="34" charset="0"/>
              </a:rPr>
              <a:t>phellem.</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en-US" sz="3200" dirty="0">
                <a:effectLst/>
                <a:latin typeface="Calibri" panose="020F0502020204030204" pitchFamily="34" charset="0"/>
                <a:ea typeface="Times New Roman" panose="02020603050405020304" pitchFamily="18" charset="0"/>
                <a:cs typeface="Arial" panose="020B0604020202020204" pitchFamily="34" charset="0"/>
              </a:rPr>
              <a:t>The cells in periderm are generally arranged compactly, and contain the lenticels which provide for aeration of internal tissues of roots and stems. </a:t>
            </a:r>
            <a:br>
              <a:rPr lang="en-US" sz="3200" dirty="0">
                <a:effectLst/>
                <a:latin typeface="Calibri" panose="020F0502020204030204" pitchFamily="34" charset="0"/>
                <a:ea typeface="Times New Roman" panose="02020603050405020304" pitchFamily="18" charset="0"/>
                <a:cs typeface="Arial" panose="020B0604020202020204" pitchFamily="34" charset="0"/>
              </a:rPr>
            </a:br>
            <a:endParaRPr lang="en-US" sz="3200" dirty="0"/>
          </a:p>
        </p:txBody>
      </p:sp>
    </p:spTree>
    <p:extLst>
      <p:ext uri="{BB962C8B-B14F-4D97-AF65-F5344CB8AC3E}">
        <p14:creationId xmlns:p14="http://schemas.microsoft.com/office/powerpoint/2010/main" val="162507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F6112B-7050-4C7E-90AD-722464F8946E}"/>
              </a:ext>
            </a:extLst>
          </p:cNvPr>
          <p:cNvSpPr txBox="1"/>
          <p:nvPr/>
        </p:nvSpPr>
        <p:spPr>
          <a:xfrm>
            <a:off x="239151" y="440428"/>
            <a:ext cx="11605846" cy="6421758"/>
          </a:xfrm>
          <a:prstGeom prst="rect">
            <a:avLst/>
          </a:prstGeom>
          <a:noFill/>
        </p:spPr>
        <p:txBody>
          <a:bodyPr wrap="square">
            <a:spAutoFit/>
          </a:bodyPr>
          <a:lstStyle/>
          <a:p>
            <a:pPr marL="0" marR="0">
              <a:lnSpc>
                <a:spcPct val="115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rial" panose="020B0604020202020204" pitchFamily="34" charset="0"/>
              </a:rPr>
              <a:t>The periderm includes:</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4000" b="1" dirty="0">
                <a:effectLst/>
                <a:latin typeface="Calibri" panose="020F0502020204030204" pitchFamily="34" charset="0"/>
                <a:ea typeface="Times New Roman" panose="02020603050405020304" pitchFamily="18" charset="0"/>
                <a:cs typeface="Arial" panose="020B0604020202020204" pitchFamily="34" charset="0"/>
              </a:rPr>
              <a:t>a-Largely cork(phellem): </a:t>
            </a:r>
            <a:r>
              <a:rPr lang="en-US" sz="4000" dirty="0">
                <a:effectLst/>
                <a:latin typeface="Calibri" panose="020F0502020204030204" pitchFamily="34" charset="0"/>
                <a:ea typeface="Times New Roman" panose="02020603050405020304" pitchFamily="18" charset="0"/>
                <a:cs typeface="Arial" panose="020B0604020202020204" pitchFamily="34" charset="0"/>
              </a:rPr>
              <a:t>its nonliving and has walls that are heavily suberized (contain suberin) at maturity.</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4000" b="1" dirty="0">
                <a:effectLst/>
                <a:latin typeface="Calibri" panose="020F0502020204030204" pitchFamily="34" charset="0"/>
                <a:ea typeface="Times New Roman" panose="02020603050405020304" pitchFamily="18" charset="0"/>
                <a:cs typeface="Arial" panose="020B0604020202020204" pitchFamily="34" charset="0"/>
              </a:rPr>
              <a:t>b-Cork cambium |(phellogen): </a:t>
            </a:r>
            <a:r>
              <a:rPr lang="en-US" sz="4000" dirty="0">
                <a:effectLst/>
                <a:latin typeface="Calibri" panose="020F0502020204030204" pitchFamily="34" charset="0"/>
                <a:ea typeface="Times New Roman" panose="02020603050405020304" pitchFamily="18" charset="0"/>
                <a:cs typeface="Arial" panose="020B0604020202020204" pitchFamily="34" charset="0"/>
              </a:rPr>
              <a:t>which forms (1) cork tissue on its outer surface, and (2) forms phelloderm in the inner part.</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4000" b="1" dirty="0">
                <a:effectLst/>
                <a:latin typeface="Calibri" panose="020F0502020204030204" pitchFamily="34" charset="0"/>
                <a:ea typeface="Times New Roman" panose="02020603050405020304" pitchFamily="18" charset="0"/>
                <a:cs typeface="Arial" panose="020B0604020202020204" pitchFamily="34" charset="0"/>
              </a:rPr>
              <a:t>c-Phelloderm </a:t>
            </a:r>
            <a:r>
              <a:rPr lang="en-US" sz="4000" dirty="0">
                <a:effectLst/>
                <a:latin typeface="Calibri" panose="020F0502020204030204" pitchFamily="34" charset="0"/>
                <a:ea typeface="Times New Roman" panose="02020603050405020304" pitchFamily="18" charset="0"/>
                <a:cs typeface="Arial" panose="020B0604020202020204" pitchFamily="34" charset="0"/>
              </a:rPr>
              <a:t>(secondary cortex): it’s a living parenchyma tissue</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rial" panose="020B0604020202020204" pitchFamily="34" charset="0"/>
              </a:rPr>
              <a:t>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4411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765CA79-78B4-4114-89B5-0C6106827F86}"/>
              </a:ext>
            </a:extLst>
          </p:cNvPr>
          <p:cNvPicPr/>
          <p:nvPr/>
        </p:nvPicPr>
        <p:blipFill>
          <a:blip r:embed="rId2">
            <a:extLst>
              <a:ext uri="{28A0092B-C50C-407E-A947-70E740481C1C}">
                <a14:useLocalDpi xmlns:a14="http://schemas.microsoft.com/office/drawing/2010/main"/>
              </a:ext>
            </a:extLst>
          </a:blip>
          <a:stretch>
            <a:fillRect/>
          </a:stretch>
        </p:blipFill>
        <p:spPr bwMode="auto">
          <a:xfrm>
            <a:off x="787791" y="663746"/>
            <a:ext cx="10128738" cy="5286888"/>
          </a:xfrm>
          <a:prstGeom prst="rect">
            <a:avLst/>
          </a:prstGeom>
          <a:noFill/>
        </p:spPr>
      </p:pic>
    </p:spTree>
    <p:extLst>
      <p:ext uri="{BB962C8B-B14F-4D97-AF65-F5344CB8AC3E}">
        <p14:creationId xmlns:p14="http://schemas.microsoft.com/office/powerpoint/2010/main" val="414603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0">
            <a:extLst>
              <a:ext uri="{FF2B5EF4-FFF2-40B4-BE49-F238E27FC236}">
                <a16:creationId xmlns:a16="http://schemas.microsoft.com/office/drawing/2014/main" id="{6D23FDD2-D439-46DD-851F-E35EBB48FD20}"/>
              </a:ext>
            </a:extLst>
          </p:cNvPr>
          <p:cNvSpPr txBox="1">
            <a:spLocks noChangeArrowheads="1"/>
          </p:cNvSpPr>
          <p:nvPr/>
        </p:nvSpPr>
        <p:spPr bwMode="auto">
          <a:xfrm>
            <a:off x="112542" y="170315"/>
            <a:ext cx="7638756" cy="650498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spAutoFit/>
          </a:bodyPr>
          <a:lstStyle/>
          <a:p>
            <a:pPr marL="0" marR="0" algn="just">
              <a:lnSpc>
                <a:spcPct val="115000"/>
              </a:lnSpc>
              <a:spcBef>
                <a:spcPts val="0"/>
              </a:spcBef>
              <a:spcAft>
                <a:spcPts val="0"/>
              </a:spcAft>
            </a:pPr>
            <a:r>
              <a:rPr lang="en-US"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Lenticels </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2800" dirty="0">
                <a:effectLst/>
                <a:latin typeface="Calibri" panose="020F0502020204030204" pitchFamily="34" charset="0"/>
                <a:ea typeface="Times New Roman" panose="02020603050405020304" pitchFamily="18" charset="0"/>
                <a:cs typeface="Arial" panose="020B0604020202020204" pitchFamily="34" charset="0"/>
              </a:rPr>
              <a:t>The initial periderm is interrupted at points around the stem by the occurrence of </a:t>
            </a:r>
            <a:r>
              <a:rPr lang="en-US" sz="2800" b="1" dirty="0">
                <a:effectLst/>
                <a:latin typeface="Calibri" panose="020F0502020204030204" pitchFamily="34" charset="0"/>
                <a:ea typeface="Times New Roman" panose="02020603050405020304" pitchFamily="18" charset="0"/>
                <a:cs typeface="Arial" panose="020B0604020202020204" pitchFamily="34" charset="0"/>
              </a:rPr>
              <a:t>lenticels</a:t>
            </a:r>
            <a:r>
              <a:rPr lang="en-US" sz="2800" dirty="0">
                <a:effectLst/>
                <a:latin typeface="Calibri" panose="020F0502020204030204" pitchFamily="34" charset="0"/>
                <a:ea typeface="Times New Roman" panose="02020603050405020304" pitchFamily="18" charset="0"/>
                <a:cs typeface="Arial" panose="020B0604020202020204" pitchFamily="34" charset="0"/>
              </a:rPr>
              <a:t>. These are blister-like, lenticular breaks in the surface. Most often, a lenticel on a stem forms where a stomate once occurred. The lenticel phellogen forms from cells interior to the stomate (lining the substomatal chamber) and is also connected with the adjacent cork cambium. From the lenticel phellogen cells are also produced to the outside and inside, but the outer cells tend to round up and thereby have intercellular air spaces (Phellem usually has no intercellular air spaces.).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id="{22F8CB94-FC54-4397-BFBB-C4CD18DCE8CD}"/>
              </a:ext>
            </a:extLst>
          </p:cNvPr>
          <p:cNvPicPr/>
          <p:nvPr/>
        </p:nvPicPr>
        <p:blipFill>
          <a:blip r:embed="rId2"/>
          <a:srcRect/>
          <a:stretch>
            <a:fillRect/>
          </a:stretch>
        </p:blipFill>
        <p:spPr bwMode="auto">
          <a:xfrm>
            <a:off x="7934178" y="889341"/>
            <a:ext cx="3840479" cy="4934683"/>
          </a:xfrm>
          <a:prstGeom prst="rect">
            <a:avLst/>
          </a:prstGeom>
          <a:noFill/>
        </p:spPr>
      </p:pic>
    </p:spTree>
    <p:extLst>
      <p:ext uri="{BB962C8B-B14F-4D97-AF65-F5344CB8AC3E}">
        <p14:creationId xmlns:p14="http://schemas.microsoft.com/office/powerpoint/2010/main" val="3760964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1">
            <a:extLst>
              <a:ext uri="{FF2B5EF4-FFF2-40B4-BE49-F238E27FC236}">
                <a16:creationId xmlns:a16="http://schemas.microsoft.com/office/drawing/2014/main" id="{0C25735D-EF08-44B9-AC34-DA9428C997C7}"/>
              </a:ext>
            </a:extLst>
          </p:cNvPr>
          <p:cNvSpPr txBox="1">
            <a:spLocks noChangeArrowheads="1"/>
          </p:cNvSpPr>
          <p:nvPr/>
        </p:nvSpPr>
        <p:spPr bwMode="auto">
          <a:xfrm>
            <a:off x="225083" y="365759"/>
            <a:ext cx="11676185" cy="526131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50000"/>
              </a:lnSpc>
              <a:spcBef>
                <a:spcPts val="0"/>
              </a:spcBef>
              <a:spcAft>
                <a:spcPts val="0"/>
              </a:spcAft>
            </a:pPr>
            <a:r>
              <a:rPr lang="en-US" sz="2800" dirty="0">
                <a:effectLst/>
                <a:latin typeface="Calibri" panose="020F0502020204030204" pitchFamily="34" charset="0"/>
                <a:ea typeface="Times New Roman" panose="02020603050405020304" pitchFamily="18" charset="0"/>
                <a:cs typeface="Arial" panose="020B0604020202020204" pitchFamily="34" charset="0"/>
              </a:rPr>
              <a:t>so that the tissue inside the lenticel is more loosely packed (</a:t>
            </a:r>
            <a:r>
              <a:rPr lang="en-US" sz="2800" b="1" dirty="0">
                <a:effectLst/>
                <a:latin typeface="Calibri" panose="020F0502020204030204" pitchFamily="34" charset="0"/>
                <a:ea typeface="Times New Roman" panose="02020603050405020304" pitchFamily="18" charset="0"/>
                <a:cs typeface="Arial" panose="020B0604020202020204" pitchFamily="34" charset="0"/>
              </a:rPr>
              <a:t>filling tissue</a:t>
            </a:r>
            <a:r>
              <a:rPr lang="en-US" sz="2800" dirty="0">
                <a:effectLst/>
                <a:latin typeface="Calibri" panose="020F0502020204030204" pitchFamily="34" charset="0"/>
                <a:ea typeface="Times New Roman" panose="02020603050405020304" pitchFamily="18" charset="0"/>
                <a:cs typeface="Arial" panose="020B0604020202020204" pitchFamily="34" charset="0"/>
              </a:rPr>
              <a:t> or </a:t>
            </a:r>
            <a:r>
              <a:rPr lang="en-US" sz="2800" b="1" dirty="0">
                <a:effectLst/>
                <a:latin typeface="Calibri" panose="020F0502020204030204" pitchFamily="34" charset="0"/>
                <a:ea typeface="Times New Roman" panose="02020603050405020304" pitchFamily="18" charset="0"/>
                <a:cs typeface="Arial" panose="020B0604020202020204" pitchFamily="34" charset="0"/>
              </a:rPr>
              <a:t>complementary tissue</a:t>
            </a:r>
            <a:r>
              <a:rPr lang="en-US" sz="2800" dirty="0">
                <a:effectLst/>
                <a:latin typeface="Calibri" panose="020F0502020204030204" pitchFamily="34" charset="0"/>
                <a:ea typeface="Times New Roman" panose="02020603050405020304" pitchFamily="18" charset="0"/>
                <a:cs typeface="Arial" panose="020B0604020202020204" pitchFamily="34" charset="0"/>
              </a:rPr>
              <a:t>). The cells of the lenticel also tend to expand outside the stem, yielding that blistered appearance. Each lenticel therefore becomes a pathway through which gases (especially oxygen) can diffuse to the living cells of the bark. Without sufficient oxygen, cells of bark can die.</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pPr>
            <a:r>
              <a:rPr lang="en-US" sz="2800" dirty="0">
                <a:effectLst/>
                <a:latin typeface="Calibri" panose="020F0502020204030204" pitchFamily="34" charset="0"/>
                <a:ea typeface="Times New Roman" panose="02020603050405020304" pitchFamily="18" charset="0"/>
                <a:cs typeface="Arial" panose="020B0604020202020204" pitchFamily="34" charset="0"/>
              </a:rPr>
              <a:t>Lenticels also can be found on fruits, e.g., the specks on apples and pears and warts on avocado.</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52940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a:extLst>
              <a:ext uri="{FF2B5EF4-FFF2-40B4-BE49-F238E27FC236}">
                <a16:creationId xmlns:a16="http://schemas.microsoft.com/office/drawing/2014/main" id="{D82E5CE0-9CDB-4265-A168-E5FC429A94E5}"/>
              </a:ext>
            </a:extLst>
          </p:cNvPr>
          <p:cNvSpPr txBox="1">
            <a:spLocks noChangeArrowheads="1"/>
          </p:cNvSpPr>
          <p:nvPr/>
        </p:nvSpPr>
        <p:spPr bwMode="auto">
          <a:xfrm>
            <a:off x="300378" y="323337"/>
            <a:ext cx="5113705" cy="601363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spAutoFit/>
          </a:bodyPr>
          <a:lstStyle/>
          <a:p>
            <a:pPr marL="0" marR="0">
              <a:lnSpc>
                <a:spcPct val="115000"/>
              </a:lnSpc>
              <a:spcBef>
                <a:spcPts val="0"/>
              </a:spcBef>
              <a:spcAft>
                <a:spcPts val="0"/>
              </a:spcAft>
              <a:tabLst>
                <a:tab pos="742950" algn="l"/>
              </a:tabLst>
            </a:pPr>
            <a:r>
              <a:rPr lang="en-US" sz="2400" b="1" dirty="0">
                <a:effectLst/>
                <a:latin typeface="Calibri" panose="020F0502020204030204" pitchFamily="34" charset="0"/>
                <a:ea typeface="Times New Roman" panose="02020603050405020304" pitchFamily="18" charset="0"/>
                <a:cs typeface="Arial" panose="020B0604020202020204" pitchFamily="34" charset="0"/>
              </a:rPr>
              <a:t>Secretory tissues</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*nectar (flowers) from </a:t>
            </a:r>
            <a:r>
              <a:rPr lang="en-US" sz="2400" dirty="0" err="1">
                <a:effectLst/>
                <a:latin typeface="Calibri" panose="020F0502020204030204" pitchFamily="34" charset="0"/>
                <a:ea typeface="Times New Roman" panose="02020603050405020304" pitchFamily="18" charset="0"/>
                <a:cs typeface="Arial" panose="020B0604020202020204" pitchFamily="34" charset="0"/>
              </a:rPr>
              <a:t>nectaries</a:t>
            </a:r>
            <a:r>
              <a:rPr lang="en-US" sz="2400" dirty="0">
                <a:effectLst/>
                <a:latin typeface="Calibri" panose="020F0502020204030204" pitchFamily="34"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*oils (peanuts, oranges, citrus) from accumulation of glands and </a:t>
            </a:r>
            <a:r>
              <a:rPr lang="en-US" sz="2400" dirty="0" err="1">
                <a:effectLst/>
                <a:latin typeface="Calibri" panose="020F0502020204030204" pitchFamily="34" charset="0"/>
                <a:ea typeface="Times New Roman" panose="02020603050405020304" pitchFamily="18" charset="0"/>
                <a:cs typeface="Arial" panose="020B0604020202020204" pitchFamily="34" charset="0"/>
              </a:rPr>
              <a:t>elaioplasts</a:t>
            </a:r>
            <a:r>
              <a:rPr lang="en-US" sz="2400" dirty="0">
                <a:effectLst/>
                <a:latin typeface="Calibri" panose="020F0502020204030204" pitchFamily="34"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*resins (conifers) from resin canals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*laticifers (e.g., latex - milkweed, rubber plants, opium poppy)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*hydathodes (openings for secretion of water)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*digestive glands of carnivorous plants (enzymes)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*salt glands that shed salt (especial in plants adapted to environments laden with salt).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id="{C034ACC9-F911-4629-BCE4-DE11A2E2559F}"/>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5669281" y="323337"/>
            <a:ext cx="4965894" cy="2836253"/>
          </a:xfrm>
          <a:prstGeom prst="rect">
            <a:avLst/>
          </a:prstGeom>
          <a:noFill/>
        </p:spPr>
      </p:pic>
      <p:pic>
        <p:nvPicPr>
          <p:cNvPr id="4" name="Picture 3" descr="Cover image expansion">
            <a:extLst>
              <a:ext uri="{FF2B5EF4-FFF2-40B4-BE49-F238E27FC236}">
                <a16:creationId xmlns:a16="http://schemas.microsoft.com/office/drawing/2014/main" id="{307E017C-5698-4EC7-89BB-040AEC2E84AC}"/>
              </a:ext>
            </a:extLst>
          </p:cNvPr>
          <p:cNvPicPr/>
          <p:nvPr/>
        </p:nvPicPr>
        <p:blipFill>
          <a:blip r:embed="rId3"/>
          <a:srcRect/>
          <a:stretch>
            <a:fillRect/>
          </a:stretch>
        </p:blipFill>
        <p:spPr bwMode="auto">
          <a:xfrm>
            <a:off x="5669281" y="3277772"/>
            <a:ext cx="4965893" cy="2154188"/>
          </a:xfrm>
          <a:prstGeom prst="rect">
            <a:avLst/>
          </a:prstGeom>
          <a:noFill/>
        </p:spPr>
      </p:pic>
    </p:spTree>
    <p:extLst>
      <p:ext uri="{BB962C8B-B14F-4D97-AF65-F5344CB8AC3E}">
        <p14:creationId xmlns:p14="http://schemas.microsoft.com/office/powerpoint/2010/main" val="3962932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0">
            <a:extLst>
              <a:ext uri="{FF2B5EF4-FFF2-40B4-BE49-F238E27FC236}">
                <a16:creationId xmlns:a16="http://schemas.microsoft.com/office/drawing/2014/main" id="{F8672620-A033-4968-AC82-AE160F9396EB}"/>
              </a:ext>
            </a:extLst>
          </p:cNvPr>
          <p:cNvSpPr txBox="1">
            <a:spLocks noChangeArrowheads="1"/>
          </p:cNvSpPr>
          <p:nvPr/>
        </p:nvSpPr>
        <p:spPr bwMode="auto">
          <a:xfrm>
            <a:off x="590941" y="415144"/>
            <a:ext cx="7033748" cy="601379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15000"/>
              </a:lnSpc>
              <a:spcBef>
                <a:spcPts val="0"/>
              </a:spcBef>
              <a:spcAft>
                <a:spcPts val="0"/>
              </a:spcAft>
              <a:tabLst>
                <a:tab pos="5181600" algn="l"/>
              </a:tabLst>
            </a:pPr>
            <a:r>
              <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1-</a:t>
            </a:r>
            <a:r>
              <a:rPr lang="en-US"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Xylem:</a:t>
            </a:r>
          </a:p>
          <a:p>
            <a:pPr marL="0" marR="0" algn="just">
              <a:lnSpc>
                <a:spcPct val="115000"/>
              </a:lnSpc>
              <a:spcBef>
                <a:spcPts val="0"/>
              </a:spcBef>
              <a:spcAft>
                <a:spcPts val="0"/>
              </a:spcAft>
              <a:tabLst>
                <a:tab pos="5181600" algn="l"/>
              </a:tabLst>
            </a:pP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5181600" algn="l"/>
              </a:tabLst>
            </a:pPr>
            <a:r>
              <a:rPr lang="en-US" sz="2800" dirty="0">
                <a:effectLst/>
                <a:latin typeface="Calibri" panose="020F0502020204030204" pitchFamily="34" charset="0"/>
                <a:ea typeface="Times New Roman" panose="02020603050405020304" pitchFamily="18" charset="0"/>
                <a:cs typeface="Arial" panose="020B0604020202020204" pitchFamily="34" charset="0"/>
              </a:rPr>
              <a:t>Cells of the wood are greatly elongated and have considerable thickening of the walls. The kinds of cells composing the xylem vary in different plants but may consist of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5181600" algn="l"/>
              </a:tabLst>
            </a:pPr>
            <a:r>
              <a:rPr lang="en-US" sz="2800" b="1" dirty="0">
                <a:effectLst/>
                <a:latin typeface="Calibri" panose="020F0502020204030204" pitchFamily="34" charset="0"/>
                <a:ea typeface="Times New Roman" panose="02020603050405020304" pitchFamily="18" charset="0"/>
                <a:cs typeface="Arial" panose="020B0604020202020204" pitchFamily="34" charset="0"/>
              </a:rPr>
              <a:t>parenchyma</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b="1" dirty="0" err="1">
                <a:effectLst/>
                <a:latin typeface="Calibri" panose="020F0502020204030204" pitchFamily="34" charset="0"/>
                <a:ea typeface="Times New Roman" panose="02020603050405020304" pitchFamily="18" charset="0"/>
                <a:cs typeface="Arial" panose="020B0604020202020204" pitchFamily="34" charset="0"/>
              </a:rPr>
              <a:t>tracheids</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b="1" dirty="0">
                <a:effectLst/>
                <a:latin typeface="Calibri" panose="020F0502020204030204" pitchFamily="34" charset="0"/>
                <a:ea typeface="Times New Roman" panose="02020603050405020304" pitchFamily="18" charset="0"/>
                <a:cs typeface="Arial" panose="020B0604020202020204" pitchFamily="34" charset="0"/>
              </a:rPr>
              <a:t>vessel elements</a:t>
            </a:r>
            <a:r>
              <a:rPr lang="en-US" sz="2800" dirty="0">
                <a:effectLst/>
                <a:latin typeface="Calibri" panose="020F0502020204030204" pitchFamily="34" charset="0"/>
                <a:ea typeface="Times New Roman" panose="02020603050405020304" pitchFamily="18" charset="0"/>
                <a:cs typeface="Arial" panose="020B0604020202020204" pitchFamily="34" charset="0"/>
              </a:rPr>
              <a:t>, and </a:t>
            </a:r>
            <a:r>
              <a:rPr lang="en-US" sz="2800" b="1" dirty="0">
                <a:effectLst/>
                <a:latin typeface="Calibri" panose="020F0502020204030204" pitchFamily="34" charset="0"/>
                <a:ea typeface="Times New Roman" panose="02020603050405020304" pitchFamily="18" charset="0"/>
                <a:cs typeface="Arial" panose="020B0604020202020204" pitchFamily="34" charset="0"/>
              </a:rPr>
              <a:t>wood fibers</a:t>
            </a:r>
            <a:r>
              <a:rPr lang="en-US" sz="2800" dirty="0">
                <a:effectLst/>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5181600" algn="l"/>
              </a:tabLst>
            </a:pPr>
            <a:r>
              <a:rPr lang="en-US" sz="2800" dirty="0">
                <a:effectLst/>
                <a:latin typeface="Calibri" panose="020F0502020204030204" pitchFamily="34" charset="0"/>
                <a:ea typeface="Times New Roman" panose="02020603050405020304" pitchFamily="18" charset="0"/>
                <a:cs typeface="Arial" panose="020B0604020202020204" pitchFamily="34" charset="0"/>
              </a:rPr>
              <a:t> Xylem parenchyma is much like ordinary parenchyma, though often thicker walled, and is used chiefly for food storage.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tabLst>
                <a:tab pos="5181600" algn="l"/>
              </a:tabLs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pPr>
            <a:r>
              <a:rPr lang="en-US" sz="2000" dirty="0">
                <a:effectLst/>
                <a:latin typeface="Calibri" panose="020F0502020204030204" pitchFamily="34" charset="0"/>
                <a:ea typeface="Times New Roman" panose="02020603050405020304" pitchFamily="18" charset="0"/>
                <a:cs typeface="Arial" panose="020B0604020202020204" pitchFamily="34" charset="0"/>
              </a:rPr>
              <a:t> </a:t>
            </a:r>
          </a:p>
        </p:txBody>
      </p:sp>
      <p:pic>
        <p:nvPicPr>
          <p:cNvPr id="3" name="Picture 2">
            <a:extLst>
              <a:ext uri="{FF2B5EF4-FFF2-40B4-BE49-F238E27FC236}">
                <a16:creationId xmlns:a16="http://schemas.microsoft.com/office/drawing/2014/main" id="{E2CCC2F0-9E98-4D12-BA49-9D9A256DF998}"/>
              </a:ext>
            </a:extLst>
          </p:cNvPr>
          <p:cNvPicPr/>
          <p:nvPr/>
        </p:nvPicPr>
        <p:blipFill>
          <a:blip r:embed="rId2"/>
          <a:stretch>
            <a:fillRect/>
          </a:stretch>
        </p:blipFill>
        <p:spPr>
          <a:xfrm>
            <a:off x="8004518" y="579046"/>
            <a:ext cx="3742006" cy="5849889"/>
          </a:xfrm>
          <a:prstGeom prst="rect">
            <a:avLst/>
          </a:prstGeom>
          <a:ln>
            <a:solidFill>
              <a:schemeClr val="tx1"/>
            </a:solidFill>
          </a:ln>
        </p:spPr>
      </p:pic>
    </p:spTree>
    <p:extLst>
      <p:ext uri="{BB962C8B-B14F-4D97-AF65-F5344CB8AC3E}">
        <p14:creationId xmlns:p14="http://schemas.microsoft.com/office/powerpoint/2010/main" val="2495302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576757-5B4D-479E-AA70-72ABEEEF22F8}"/>
              </a:ext>
            </a:extLst>
          </p:cNvPr>
          <p:cNvPicPr/>
          <p:nvPr/>
        </p:nvPicPr>
        <p:blipFill>
          <a:blip r:embed="rId2">
            <a:extLst>
              <a:ext uri="{28A0092B-C50C-407E-A947-70E740481C1C}">
                <a14:useLocalDpi xmlns:a14="http://schemas.microsoft.com/office/drawing/2010/main"/>
              </a:ext>
            </a:extLst>
          </a:blip>
          <a:stretch>
            <a:fillRect/>
          </a:stretch>
        </p:blipFill>
        <p:spPr>
          <a:xfrm>
            <a:off x="618978" y="618978"/>
            <a:ext cx="10649244" cy="5387927"/>
          </a:xfrm>
          <a:prstGeom prst="rect">
            <a:avLst/>
          </a:prstGeom>
          <a:ln>
            <a:solidFill>
              <a:schemeClr val="tx1"/>
            </a:solidFill>
          </a:ln>
        </p:spPr>
      </p:pic>
    </p:spTree>
    <p:extLst>
      <p:ext uri="{BB962C8B-B14F-4D97-AF65-F5344CB8AC3E}">
        <p14:creationId xmlns:p14="http://schemas.microsoft.com/office/powerpoint/2010/main" val="1645315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40E1648-BA7C-4353-A9E4-6C852A742BEE}"/>
              </a:ext>
            </a:extLst>
          </p:cNvPr>
          <p:cNvGrpSpPr/>
          <p:nvPr/>
        </p:nvGrpSpPr>
        <p:grpSpPr bwMode="auto">
          <a:xfrm>
            <a:off x="773723" y="899795"/>
            <a:ext cx="10791969" cy="5475943"/>
            <a:chOff x="0" y="0"/>
            <a:chExt cx="5792" cy="4152"/>
          </a:xfrm>
        </p:grpSpPr>
        <p:sp>
          <p:nvSpPr>
            <p:cNvPr id="3" name="AutoShape 4">
              <a:extLst>
                <a:ext uri="{FF2B5EF4-FFF2-40B4-BE49-F238E27FC236}">
                  <a16:creationId xmlns:a16="http://schemas.microsoft.com/office/drawing/2014/main" id="{53E103B8-D012-47CE-B878-CECEADF8F2FE}"/>
                </a:ext>
              </a:extLst>
            </p:cNvPr>
            <p:cNvSpPr>
              <a:spLocks noChangeAspect="1" noChangeArrowheads="1" noTextEdit="1"/>
            </p:cNvSpPr>
            <p:nvPr/>
          </p:nvSpPr>
          <p:spPr bwMode="auto">
            <a:xfrm>
              <a:off x="0" y="0"/>
              <a:ext cx="5792" cy="4112"/>
            </a:xfrm>
            <a:prstGeom prst="rect">
              <a:avLst/>
            </a:prstGeom>
            <a:noFill/>
            <a:ln w="9525">
              <a:noFill/>
              <a:miter lim="800000"/>
              <a:headEnd/>
              <a:tailEnd/>
            </a:ln>
          </p:spPr>
          <p:txBody>
            <a:bodyPr/>
            <a:lstStyle/>
            <a:p>
              <a:endParaRPr lang="en-US"/>
            </a:p>
          </p:txBody>
        </p:sp>
        <p:grpSp>
          <p:nvGrpSpPr>
            <p:cNvPr id="4" name="Group 3">
              <a:extLst>
                <a:ext uri="{FF2B5EF4-FFF2-40B4-BE49-F238E27FC236}">
                  <a16:creationId xmlns:a16="http://schemas.microsoft.com/office/drawing/2014/main" id="{035713D7-0A44-4238-AF06-685D2DA91E07}"/>
                </a:ext>
              </a:extLst>
            </p:cNvPr>
            <p:cNvGrpSpPr>
              <a:grpSpLocks/>
            </p:cNvGrpSpPr>
            <p:nvPr/>
          </p:nvGrpSpPr>
          <p:grpSpPr bwMode="auto">
            <a:xfrm>
              <a:off x="0" y="1712"/>
              <a:ext cx="1104" cy="376"/>
              <a:chOff x="0" y="1712"/>
              <a:chExt cx="1104" cy="376"/>
            </a:xfrm>
          </p:grpSpPr>
          <p:sp>
            <p:nvSpPr>
              <p:cNvPr id="375" name="Rectangle 374">
                <a:extLst>
                  <a:ext uri="{FF2B5EF4-FFF2-40B4-BE49-F238E27FC236}">
                    <a16:creationId xmlns:a16="http://schemas.microsoft.com/office/drawing/2014/main" id="{8BF39AC6-CDE4-4A5C-8A90-C50D45AEED83}"/>
                  </a:ext>
                </a:extLst>
              </p:cNvPr>
              <p:cNvSpPr>
                <a:spLocks noChangeArrowheads="1"/>
              </p:cNvSpPr>
              <p:nvPr/>
            </p:nvSpPr>
            <p:spPr bwMode="auto">
              <a:xfrm>
                <a:off x="0" y="1712"/>
                <a:ext cx="1104" cy="376"/>
              </a:xfrm>
              <a:prstGeom prst="rect">
                <a:avLst/>
              </a:prstGeom>
              <a:solidFill>
                <a:srgbClr val="FFFFFF"/>
              </a:solidFill>
              <a:ln w="8">
                <a:solidFill>
                  <a:srgbClr val="000000"/>
                </a:solidFill>
                <a:miter lim="800000"/>
                <a:headEnd/>
                <a:tailEnd/>
              </a:ln>
            </p:spPr>
            <p:txBody>
              <a:bodyPr/>
              <a:lstStyle/>
              <a:p>
                <a:endParaRPr lang="en-US" b="1"/>
              </a:p>
            </p:txBody>
          </p:sp>
          <p:sp>
            <p:nvSpPr>
              <p:cNvPr id="376" name="Rectangle 375">
                <a:extLst>
                  <a:ext uri="{FF2B5EF4-FFF2-40B4-BE49-F238E27FC236}">
                    <a16:creationId xmlns:a16="http://schemas.microsoft.com/office/drawing/2014/main" id="{B8F6AF12-10A7-430D-8081-F23FB31D2639}"/>
                  </a:ext>
                </a:extLst>
              </p:cNvPr>
              <p:cNvSpPr>
                <a:spLocks noChangeArrowheads="1"/>
              </p:cNvSpPr>
              <p:nvPr/>
            </p:nvSpPr>
            <p:spPr bwMode="auto">
              <a:xfrm>
                <a:off x="182" y="1842"/>
                <a:ext cx="5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7" name="Rectangle 376">
                <a:extLst>
                  <a:ext uri="{FF2B5EF4-FFF2-40B4-BE49-F238E27FC236}">
                    <a16:creationId xmlns:a16="http://schemas.microsoft.com/office/drawing/2014/main" id="{5DF27D3C-264B-4B60-B4DF-BDBFF7F19EA5}"/>
                  </a:ext>
                </a:extLst>
              </p:cNvPr>
              <p:cNvSpPr>
                <a:spLocks noChangeArrowheads="1"/>
              </p:cNvSpPr>
              <p:nvPr/>
            </p:nvSpPr>
            <p:spPr bwMode="auto">
              <a:xfrm>
                <a:off x="254" y="184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8" name="Rectangle 377">
                <a:extLst>
                  <a:ext uri="{FF2B5EF4-FFF2-40B4-BE49-F238E27FC236}">
                    <a16:creationId xmlns:a16="http://schemas.microsoft.com/office/drawing/2014/main" id="{50615F7F-7A98-4EDD-BBEF-9ED952B20D63}"/>
                  </a:ext>
                </a:extLst>
              </p:cNvPr>
              <p:cNvSpPr>
                <a:spLocks noChangeArrowheads="1"/>
              </p:cNvSpPr>
              <p:nvPr/>
            </p:nvSpPr>
            <p:spPr bwMode="auto">
              <a:xfrm>
                <a:off x="316" y="184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9" name="Rectangle 378">
                <a:extLst>
                  <a:ext uri="{FF2B5EF4-FFF2-40B4-BE49-F238E27FC236}">
                    <a16:creationId xmlns:a16="http://schemas.microsoft.com/office/drawing/2014/main" id="{0CA812F4-CD49-41DA-9538-213677C3DA5D}"/>
                  </a:ext>
                </a:extLst>
              </p:cNvPr>
              <p:cNvSpPr>
                <a:spLocks noChangeArrowheads="1"/>
              </p:cNvSpPr>
              <p:nvPr/>
            </p:nvSpPr>
            <p:spPr bwMode="auto">
              <a:xfrm>
                <a:off x="340" y="184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0" name="Rectangle 379">
                <a:extLst>
                  <a:ext uri="{FF2B5EF4-FFF2-40B4-BE49-F238E27FC236}">
                    <a16:creationId xmlns:a16="http://schemas.microsoft.com/office/drawing/2014/main" id="{A4E76B87-1EC7-42B8-BD23-52099ABE596E}"/>
                  </a:ext>
                </a:extLst>
              </p:cNvPr>
              <p:cNvSpPr>
                <a:spLocks noChangeArrowheads="1"/>
              </p:cNvSpPr>
              <p:nvPr/>
            </p:nvSpPr>
            <p:spPr bwMode="auto">
              <a:xfrm>
                <a:off x="396" y="184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1" name="Rectangle 380">
                <a:extLst>
                  <a:ext uri="{FF2B5EF4-FFF2-40B4-BE49-F238E27FC236}">
                    <a16:creationId xmlns:a16="http://schemas.microsoft.com/office/drawing/2014/main" id="{EDFBA7F5-14FE-41CB-BF45-BA39327F84B4}"/>
                  </a:ext>
                </a:extLst>
              </p:cNvPr>
              <p:cNvSpPr>
                <a:spLocks noChangeArrowheads="1"/>
              </p:cNvSpPr>
              <p:nvPr/>
            </p:nvSpPr>
            <p:spPr bwMode="auto">
              <a:xfrm>
                <a:off x="452" y="184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2" name="Rectangle 381">
                <a:extLst>
                  <a:ext uri="{FF2B5EF4-FFF2-40B4-BE49-F238E27FC236}">
                    <a16:creationId xmlns:a16="http://schemas.microsoft.com/office/drawing/2014/main" id="{52863973-06EA-417D-9B8B-197158CF08B6}"/>
                  </a:ext>
                </a:extLst>
              </p:cNvPr>
              <p:cNvSpPr>
                <a:spLocks noChangeArrowheads="1"/>
              </p:cNvSpPr>
              <p:nvPr/>
            </p:nvSpPr>
            <p:spPr bwMode="auto">
              <a:xfrm>
                <a:off x="476" y="184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3" name="Rectangle 382">
                <a:extLst>
                  <a:ext uri="{FF2B5EF4-FFF2-40B4-BE49-F238E27FC236}">
                    <a16:creationId xmlns:a16="http://schemas.microsoft.com/office/drawing/2014/main" id="{00AC4913-DA26-4CA4-BEB0-B04AD5DEED31}"/>
                  </a:ext>
                </a:extLst>
              </p:cNvPr>
              <p:cNvSpPr>
                <a:spLocks noChangeArrowheads="1"/>
              </p:cNvSpPr>
              <p:nvPr/>
            </p:nvSpPr>
            <p:spPr bwMode="auto">
              <a:xfrm>
                <a:off x="592" y="1842"/>
                <a:ext cx="63"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4" name="Rectangle 383">
                <a:extLst>
                  <a:ext uri="{FF2B5EF4-FFF2-40B4-BE49-F238E27FC236}">
                    <a16:creationId xmlns:a16="http://schemas.microsoft.com/office/drawing/2014/main" id="{56696544-40D4-4986-A3C5-2ADB31D9A777}"/>
                  </a:ext>
                </a:extLst>
              </p:cNvPr>
              <p:cNvSpPr>
                <a:spLocks noChangeArrowheads="1"/>
              </p:cNvSpPr>
              <p:nvPr/>
            </p:nvSpPr>
            <p:spPr bwMode="auto">
              <a:xfrm>
                <a:off x="670" y="184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5" name="Rectangle 384">
                <a:extLst>
                  <a:ext uri="{FF2B5EF4-FFF2-40B4-BE49-F238E27FC236}">
                    <a16:creationId xmlns:a16="http://schemas.microsoft.com/office/drawing/2014/main" id="{7CB6D0B0-0236-42EB-ACC8-C22D42B8A5B8}"/>
                  </a:ext>
                </a:extLst>
              </p:cNvPr>
              <p:cNvSpPr>
                <a:spLocks noChangeArrowheads="1"/>
              </p:cNvSpPr>
              <p:nvPr/>
            </p:nvSpPr>
            <p:spPr bwMode="auto">
              <a:xfrm>
                <a:off x="728" y="1842"/>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6" name="Rectangle 385">
                <a:extLst>
                  <a:ext uri="{FF2B5EF4-FFF2-40B4-BE49-F238E27FC236}">
                    <a16:creationId xmlns:a16="http://schemas.microsoft.com/office/drawing/2014/main" id="{C595B7F2-3B25-406F-8D23-4D1317FC0624}"/>
                  </a:ext>
                </a:extLst>
              </p:cNvPr>
              <p:cNvSpPr>
                <a:spLocks noChangeArrowheads="1"/>
              </p:cNvSpPr>
              <p:nvPr/>
            </p:nvSpPr>
            <p:spPr bwMode="auto">
              <a:xfrm>
                <a:off x="768" y="184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7" name="Rectangle 386">
                <a:extLst>
                  <a:ext uri="{FF2B5EF4-FFF2-40B4-BE49-F238E27FC236}">
                    <a16:creationId xmlns:a16="http://schemas.microsoft.com/office/drawing/2014/main" id="{92596C50-0C0A-4534-93A9-EE741CE4CDBB}"/>
                  </a:ext>
                </a:extLst>
              </p:cNvPr>
              <p:cNvSpPr>
                <a:spLocks noChangeArrowheads="1"/>
              </p:cNvSpPr>
              <p:nvPr/>
            </p:nvSpPr>
            <p:spPr bwMode="auto">
              <a:xfrm>
                <a:off x="792" y="184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8" name="Rectangle 387">
                <a:extLst>
                  <a:ext uri="{FF2B5EF4-FFF2-40B4-BE49-F238E27FC236}">
                    <a16:creationId xmlns:a16="http://schemas.microsoft.com/office/drawing/2014/main" id="{652F8FDA-0A87-442E-A61B-4EC2901A1C8F}"/>
                  </a:ext>
                </a:extLst>
              </p:cNvPr>
              <p:cNvSpPr>
                <a:spLocks noChangeArrowheads="1"/>
              </p:cNvSpPr>
              <p:nvPr/>
            </p:nvSpPr>
            <p:spPr bwMode="auto">
              <a:xfrm>
                <a:off x="844" y="1842"/>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9" name="Rectangle 388">
                <a:extLst>
                  <a:ext uri="{FF2B5EF4-FFF2-40B4-BE49-F238E27FC236}">
                    <a16:creationId xmlns:a16="http://schemas.microsoft.com/office/drawing/2014/main" id="{DA543422-C117-4FAB-AAE3-839FB3D46E7B}"/>
                  </a:ext>
                </a:extLst>
              </p:cNvPr>
              <p:cNvSpPr>
                <a:spLocks noChangeArrowheads="1"/>
              </p:cNvSpPr>
              <p:nvPr/>
            </p:nvSpPr>
            <p:spPr bwMode="auto">
              <a:xfrm>
                <a:off x="890" y="184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90" name="Rectangle 389">
                <a:extLst>
                  <a:ext uri="{FF2B5EF4-FFF2-40B4-BE49-F238E27FC236}">
                    <a16:creationId xmlns:a16="http://schemas.microsoft.com/office/drawing/2014/main" id="{40E7B894-BC4B-4423-8AE7-894575F68433}"/>
                  </a:ext>
                </a:extLst>
              </p:cNvPr>
              <p:cNvSpPr>
                <a:spLocks noChangeArrowheads="1"/>
              </p:cNvSpPr>
              <p:nvPr/>
            </p:nvSpPr>
            <p:spPr bwMode="auto">
              <a:xfrm>
                <a:off x="948" y="1842"/>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5" name="Group 4">
              <a:extLst>
                <a:ext uri="{FF2B5EF4-FFF2-40B4-BE49-F238E27FC236}">
                  <a16:creationId xmlns:a16="http://schemas.microsoft.com/office/drawing/2014/main" id="{BA0D8749-E89F-4153-B88C-57DF34B91EC4}"/>
                </a:ext>
              </a:extLst>
            </p:cNvPr>
            <p:cNvGrpSpPr>
              <a:grpSpLocks/>
            </p:cNvGrpSpPr>
            <p:nvPr/>
          </p:nvGrpSpPr>
          <p:grpSpPr bwMode="auto">
            <a:xfrm>
              <a:off x="1224" y="832"/>
              <a:ext cx="920" cy="344"/>
              <a:chOff x="1224" y="832"/>
              <a:chExt cx="920" cy="344"/>
            </a:xfrm>
          </p:grpSpPr>
          <p:sp>
            <p:nvSpPr>
              <p:cNvPr id="365" name="Rectangle 364">
                <a:extLst>
                  <a:ext uri="{FF2B5EF4-FFF2-40B4-BE49-F238E27FC236}">
                    <a16:creationId xmlns:a16="http://schemas.microsoft.com/office/drawing/2014/main" id="{D3D38AAD-2EEA-49DA-8B8B-12640691A01B}"/>
                  </a:ext>
                </a:extLst>
              </p:cNvPr>
              <p:cNvSpPr>
                <a:spLocks noChangeArrowheads="1"/>
              </p:cNvSpPr>
              <p:nvPr/>
            </p:nvSpPr>
            <p:spPr bwMode="auto">
              <a:xfrm>
                <a:off x="1224" y="832"/>
                <a:ext cx="920" cy="344"/>
              </a:xfrm>
              <a:prstGeom prst="rect">
                <a:avLst/>
              </a:prstGeom>
              <a:solidFill>
                <a:srgbClr val="FFFFFF"/>
              </a:solidFill>
              <a:ln w="8">
                <a:solidFill>
                  <a:srgbClr val="000000"/>
                </a:solidFill>
                <a:miter lim="800000"/>
                <a:headEnd/>
                <a:tailEnd/>
              </a:ln>
            </p:spPr>
            <p:txBody>
              <a:bodyPr/>
              <a:lstStyle/>
              <a:p>
                <a:endParaRPr lang="en-US" b="1"/>
              </a:p>
            </p:txBody>
          </p:sp>
          <p:sp>
            <p:nvSpPr>
              <p:cNvPr id="366" name="Rectangle 365">
                <a:extLst>
                  <a:ext uri="{FF2B5EF4-FFF2-40B4-BE49-F238E27FC236}">
                    <a16:creationId xmlns:a16="http://schemas.microsoft.com/office/drawing/2014/main" id="{12A21BDC-5B0F-4701-8FC0-60C668AA73C0}"/>
                  </a:ext>
                </a:extLst>
              </p:cNvPr>
              <p:cNvSpPr>
                <a:spLocks noChangeArrowheads="1"/>
              </p:cNvSpPr>
              <p:nvPr/>
            </p:nvSpPr>
            <p:spPr bwMode="auto">
              <a:xfrm>
                <a:off x="1398" y="94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7" name="Rectangle 366">
                <a:extLst>
                  <a:ext uri="{FF2B5EF4-FFF2-40B4-BE49-F238E27FC236}">
                    <a16:creationId xmlns:a16="http://schemas.microsoft.com/office/drawing/2014/main" id="{00D0EB8B-F077-4241-B0E8-1367295795AC}"/>
                  </a:ext>
                </a:extLst>
              </p:cNvPr>
              <p:cNvSpPr>
                <a:spLocks noChangeArrowheads="1"/>
              </p:cNvSpPr>
              <p:nvPr/>
            </p:nvSpPr>
            <p:spPr bwMode="auto">
              <a:xfrm>
                <a:off x="1464" y="948"/>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8" name="Rectangle 367">
                <a:extLst>
                  <a:ext uri="{FF2B5EF4-FFF2-40B4-BE49-F238E27FC236}">
                    <a16:creationId xmlns:a16="http://schemas.microsoft.com/office/drawing/2014/main" id="{00A83E60-17B3-4E08-BF3F-B29FBE9CF6CD}"/>
                  </a:ext>
                </a:extLst>
              </p:cNvPr>
              <p:cNvSpPr>
                <a:spLocks noChangeArrowheads="1"/>
              </p:cNvSpPr>
              <p:nvPr/>
            </p:nvSpPr>
            <p:spPr bwMode="auto">
              <a:xfrm>
                <a:off x="1510" y="94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9" name="Rectangle 368">
                <a:extLst>
                  <a:ext uri="{FF2B5EF4-FFF2-40B4-BE49-F238E27FC236}">
                    <a16:creationId xmlns:a16="http://schemas.microsoft.com/office/drawing/2014/main" id="{30659849-4BFF-4B0B-BB98-D211DF7F491A}"/>
                  </a:ext>
                </a:extLst>
              </p:cNvPr>
              <p:cNvSpPr>
                <a:spLocks noChangeArrowheads="1"/>
              </p:cNvSpPr>
              <p:nvPr/>
            </p:nvSpPr>
            <p:spPr bwMode="auto">
              <a:xfrm>
                <a:off x="1578" y="948"/>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0" name="Rectangle 369">
                <a:extLst>
                  <a:ext uri="{FF2B5EF4-FFF2-40B4-BE49-F238E27FC236}">
                    <a16:creationId xmlns:a16="http://schemas.microsoft.com/office/drawing/2014/main" id="{67997C93-0226-4AD8-9D52-2FE61D8FBDB1}"/>
                  </a:ext>
                </a:extLst>
              </p:cNvPr>
              <p:cNvSpPr>
                <a:spLocks noChangeArrowheads="1"/>
              </p:cNvSpPr>
              <p:nvPr/>
            </p:nvSpPr>
            <p:spPr bwMode="auto">
              <a:xfrm>
                <a:off x="1628" y="94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1" name="Rectangle 370">
                <a:extLst>
                  <a:ext uri="{FF2B5EF4-FFF2-40B4-BE49-F238E27FC236}">
                    <a16:creationId xmlns:a16="http://schemas.microsoft.com/office/drawing/2014/main" id="{3A74C51A-B4D1-4A77-90B0-F2506E8328AE}"/>
                  </a:ext>
                </a:extLst>
              </p:cNvPr>
              <p:cNvSpPr>
                <a:spLocks noChangeArrowheads="1"/>
              </p:cNvSpPr>
              <p:nvPr/>
            </p:nvSpPr>
            <p:spPr bwMode="auto">
              <a:xfrm>
                <a:off x="1696" y="94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2" name="Rectangle 371">
                <a:extLst>
                  <a:ext uri="{FF2B5EF4-FFF2-40B4-BE49-F238E27FC236}">
                    <a16:creationId xmlns:a16="http://schemas.microsoft.com/office/drawing/2014/main" id="{A6081DFA-D003-4486-BCDA-A022958AA4F8}"/>
                  </a:ext>
                </a:extLst>
              </p:cNvPr>
              <p:cNvSpPr>
                <a:spLocks noChangeArrowheads="1"/>
              </p:cNvSpPr>
              <p:nvPr/>
            </p:nvSpPr>
            <p:spPr bwMode="auto">
              <a:xfrm>
                <a:off x="1762" y="94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3" name="Rectangle 372">
                <a:extLst>
                  <a:ext uri="{FF2B5EF4-FFF2-40B4-BE49-F238E27FC236}">
                    <a16:creationId xmlns:a16="http://schemas.microsoft.com/office/drawing/2014/main" id="{7459C09B-FF08-43EA-AB9C-A866000AD947}"/>
                  </a:ext>
                </a:extLst>
              </p:cNvPr>
              <p:cNvSpPr>
                <a:spLocks noChangeArrowheads="1"/>
              </p:cNvSpPr>
              <p:nvPr/>
            </p:nvSpPr>
            <p:spPr bwMode="auto">
              <a:xfrm>
                <a:off x="1826" y="948"/>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4" name="Rectangle 373">
                <a:extLst>
                  <a:ext uri="{FF2B5EF4-FFF2-40B4-BE49-F238E27FC236}">
                    <a16:creationId xmlns:a16="http://schemas.microsoft.com/office/drawing/2014/main" id="{26F33E70-11DD-4135-8812-5E09110F0292}"/>
                  </a:ext>
                </a:extLst>
              </p:cNvPr>
              <p:cNvSpPr>
                <a:spLocks noChangeArrowheads="1"/>
              </p:cNvSpPr>
              <p:nvPr/>
            </p:nvSpPr>
            <p:spPr bwMode="auto">
              <a:xfrm>
                <a:off x="1872" y="94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6" name="Group 5">
              <a:extLst>
                <a:ext uri="{FF2B5EF4-FFF2-40B4-BE49-F238E27FC236}">
                  <a16:creationId xmlns:a16="http://schemas.microsoft.com/office/drawing/2014/main" id="{82B9AE8A-3C9A-4A1A-936F-53AB86A7720B}"/>
                </a:ext>
              </a:extLst>
            </p:cNvPr>
            <p:cNvGrpSpPr>
              <a:grpSpLocks/>
            </p:cNvGrpSpPr>
            <p:nvPr/>
          </p:nvGrpSpPr>
          <p:grpSpPr bwMode="auto">
            <a:xfrm>
              <a:off x="1224" y="1768"/>
              <a:ext cx="904" cy="328"/>
              <a:chOff x="1224" y="1768"/>
              <a:chExt cx="904" cy="328"/>
            </a:xfrm>
          </p:grpSpPr>
          <p:sp>
            <p:nvSpPr>
              <p:cNvPr id="354" name="Rectangle 353">
                <a:extLst>
                  <a:ext uri="{FF2B5EF4-FFF2-40B4-BE49-F238E27FC236}">
                    <a16:creationId xmlns:a16="http://schemas.microsoft.com/office/drawing/2014/main" id="{0EA153AF-3287-4E3D-A3CC-1746A2837FC6}"/>
                  </a:ext>
                </a:extLst>
              </p:cNvPr>
              <p:cNvSpPr>
                <a:spLocks noChangeArrowheads="1"/>
              </p:cNvSpPr>
              <p:nvPr/>
            </p:nvSpPr>
            <p:spPr bwMode="auto">
              <a:xfrm>
                <a:off x="1224" y="1768"/>
                <a:ext cx="904" cy="328"/>
              </a:xfrm>
              <a:prstGeom prst="rect">
                <a:avLst/>
              </a:prstGeom>
              <a:solidFill>
                <a:srgbClr val="FFFFFF"/>
              </a:solidFill>
              <a:ln w="8">
                <a:solidFill>
                  <a:srgbClr val="000000"/>
                </a:solidFill>
                <a:miter lim="800000"/>
                <a:headEnd/>
                <a:tailEnd/>
              </a:ln>
            </p:spPr>
            <p:txBody>
              <a:bodyPr/>
              <a:lstStyle/>
              <a:p>
                <a:endParaRPr lang="en-US" b="1"/>
              </a:p>
            </p:txBody>
          </p:sp>
          <p:sp>
            <p:nvSpPr>
              <p:cNvPr id="355" name="Rectangle 354">
                <a:extLst>
                  <a:ext uri="{FF2B5EF4-FFF2-40B4-BE49-F238E27FC236}">
                    <a16:creationId xmlns:a16="http://schemas.microsoft.com/office/drawing/2014/main" id="{DDF0618A-77E9-4E9A-AD5C-5E88D51BB5CA}"/>
                  </a:ext>
                </a:extLst>
              </p:cNvPr>
              <p:cNvSpPr>
                <a:spLocks noChangeArrowheads="1"/>
              </p:cNvSpPr>
              <p:nvPr/>
            </p:nvSpPr>
            <p:spPr bwMode="auto">
              <a:xfrm>
                <a:off x="1366" y="187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6" name="Rectangle 355">
                <a:extLst>
                  <a:ext uri="{FF2B5EF4-FFF2-40B4-BE49-F238E27FC236}">
                    <a16:creationId xmlns:a16="http://schemas.microsoft.com/office/drawing/2014/main" id="{75C405C0-43FA-4E19-96DF-58EB50B7C26B}"/>
                  </a:ext>
                </a:extLst>
              </p:cNvPr>
              <p:cNvSpPr>
                <a:spLocks noChangeArrowheads="1"/>
              </p:cNvSpPr>
              <p:nvPr/>
            </p:nvSpPr>
            <p:spPr bwMode="auto">
              <a:xfrm>
                <a:off x="1432" y="1874"/>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7" name="Rectangle 356">
                <a:extLst>
                  <a:ext uri="{FF2B5EF4-FFF2-40B4-BE49-F238E27FC236}">
                    <a16:creationId xmlns:a16="http://schemas.microsoft.com/office/drawing/2014/main" id="{53533CFD-C76C-402A-9CD5-DABE61C75BD1}"/>
                  </a:ext>
                </a:extLst>
              </p:cNvPr>
              <p:cNvSpPr>
                <a:spLocks noChangeArrowheads="1"/>
              </p:cNvSpPr>
              <p:nvPr/>
            </p:nvSpPr>
            <p:spPr bwMode="auto">
              <a:xfrm>
                <a:off x="1478" y="187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8" name="Rectangle 357">
                <a:extLst>
                  <a:ext uri="{FF2B5EF4-FFF2-40B4-BE49-F238E27FC236}">
                    <a16:creationId xmlns:a16="http://schemas.microsoft.com/office/drawing/2014/main" id="{D8BAF4D4-455C-44B1-A314-3A84100E8B72}"/>
                  </a:ext>
                </a:extLst>
              </p:cNvPr>
              <p:cNvSpPr>
                <a:spLocks noChangeArrowheads="1"/>
              </p:cNvSpPr>
              <p:nvPr/>
            </p:nvSpPr>
            <p:spPr bwMode="auto">
              <a:xfrm>
                <a:off x="1546" y="18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9" name="Rectangle 358">
                <a:extLst>
                  <a:ext uri="{FF2B5EF4-FFF2-40B4-BE49-F238E27FC236}">
                    <a16:creationId xmlns:a16="http://schemas.microsoft.com/office/drawing/2014/main" id="{29E5C031-AF51-4961-87FF-99D6115EE9B9}"/>
                  </a:ext>
                </a:extLst>
              </p:cNvPr>
              <p:cNvSpPr>
                <a:spLocks noChangeArrowheads="1"/>
              </p:cNvSpPr>
              <p:nvPr/>
            </p:nvSpPr>
            <p:spPr bwMode="auto">
              <a:xfrm>
                <a:off x="1606" y="18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0" name="Rectangle 359">
                <a:extLst>
                  <a:ext uri="{FF2B5EF4-FFF2-40B4-BE49-F238E27FC236}">
                    <a16:creationId xmlns:a16="http://schemas.microsoft.com/office/drawing/2014/main" id="{E302144F-44D0-4D5D-B2CA-D0B8F98E155F}"/>
                  </a:ext>
                </a:extLst>
              </p:cNvPr>
              <p:cNvSpPr>
                <a:spLocks noChangeArrowheads="1"/>
              </p:cNvSpPr>
              <p:nvPr/>
            </p:nvSpPr>
            <p:spPr bwMode="auto">
              <a:xfrm>
                <a:off x="1668" y="1874"/>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1" name="Rectangle 360">
                <a:extLst>
                  <a:ext uri="{FF2B5EF4-FFF2-40B4-BE49-F238E27FC236}">
                    <a16:creationId xmlns:a16="http://schemas.microsoft.com/office/drawing/2014/main" id="{485F3211-4FA7-44A8-83F6-5F823984DB90}"/>
                  </a:ext>
                </a:extLst>
              </p:cNvPr>
              <p:cNvSpPr>
                <a:spLocks noChangeArrowheads="1"/>
              </p:cNvSpPr>
              <p:nvPr/>
            </p:nvSpPr>
            <p:spPr bwMode="auto">
              <a:xfrm>
                <a:off x="1762" y="187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b</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2" name="Rectangle 361">
                <a:extLst>
                  <a:ext uri="{FF2B5EF4-FFF2-40B4-BE49-F238E27FC236}">
                    <a16:creationId xmlns:a16="http://schemas.microsoft.com/office/drawing/2014/main" id="{F333811B-9582-4191-B526-1CFD9D6BABE1}"/>
                  </a:ext>
                </a:extLst>
              </p:cNvPr>
              <p:cNvSpPr>
                <a:spLocks noChangeArrowheads="1"/>
              </p:cNvSpPr>
              <p:nvPr/>
            </p:nvSpPr>
            <p:spPr bwMode="auto">
              <a:xfrm>
                <a:off x="1830" y="1874"/>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3" name="Rectangle 362">
                <a:extLst>
                  <a:ext uri="{FF2B5EF4-FFF2-40B4-BE49-F238E27FC236}">
                    <a16:creationId xmlns:a16="http://schemas.microsoft.com/office/drawing/2014/main" id="{E9E44D24-B442-425C-8AEB-0FED5A70B261}"/>
                  </a:ext>
                </a:extLst>
              </p:cNvPr>
              <p:cNvSpPr>
                <a:spLocks noChangeArrowheads="1"/>
              </p:cNvSpPr>
              <p:nvPr/>
            </p:nvSpPr>
            <p:spPr bwMode="auto">
              <a:xfrm>
                <a:off x="1860" y="187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u</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4" name="Rectangle 363">
                <a:extLst>
                  <a:ext uri="{FF2B5EF4-FFF2-40B4-BE49-F238E27FC236}">
                    <a16:creationId xmlns:a16="http://schemas.microsoft.com/office/drawing/2014/main" id="{B105FC10-E762-46FE-9230-B77F53134DA4}"/>
                  </a:ext>
                </a:extLst>
              </p:cNvPr>
              <p:cNvSpPr>
                <a:spLocks noChangeArrowheads="1"/>
              </p:cNvSpPr>
              <p:nvPr/>
            </p:nvSpPr>
            <p:spPr bwMode="auto">
              <a:xfrm>
                <a:off x="1926" y="1874"/>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7" name="Group 6">
              <a:extLst>
                <a:ext uri="{FF2B5EF4-FFF2-40B4-BE49-F238E27FC236}">
                  <a16:creationId xmlns:a16="http://schemas.microsoft.com/office/drawing/2014/main" id="{60BC30AD-DCCE-46B6-8FED-435041775777}"/>
                </a:ext>
              </a:extLst>
            </p:cNvPr>
            <p:cNvGrpSpPr>
              <a:grpSpLocks/>
            </p:cNvGrpSpPr>
            <p:nvPr/>
          </p:nvGrpSpPr>
          <p:grpSpPr bwMode="auto">
            <a:xfrm>
              <a:off x="1224" y="2681"/>
              <a:ext cx="1032" cy="343"/>
              <a:chOff x="1224" y="2681"/>
              <a:chExt cx="1032" cy="343"/>
            </a:xfrm>
          </p:grpSpPr>
          <p:sp>
            <p:nvSpPr>
              <p:cNvPr id="338" name="Rectangle 337">
                <a:extLst>
                  <a:ext uri="{FF2B5EF4-FFF2-40B4-BE49-F238E27FC236}">
                    <a16:creationId xmlns:a16="http://schemas.microsoft.com/office/drawing/2014/main" id="{F8706CBF-5180-4BF1-816F-BEA80206B7F2}"/>
                  </a:ext>
                </a:extLst>
              </p:cNvPr>
              <p:cNvSpPr>
                <a:spLocks noChangeArrowheads="1"/>
              </p:cNvSpPr>
              <p:nvPr/>
            </p:nvSpPr>
            <p:spPr bwMode="auto">
              <a:xfrm>
                <a:off x="1224" y="2681"/>
                <a:ext cx="1032" cy="343"/>
              </a:xfrm>
              <a:prstGeom prst="rect">
                <a:avLst/>
              </a:prstGeom>
              <a:solidFill>
                <a:srgbClr val="FFFFFF"/>
              </a:solidFill>
              <a:ln w="8">
                <a:solidFill>
                  <a:srgbClr val="000000"/>
                </a:solidFill>
                <a:miter lim="800000"/>
                <a:headEnd/>
                <a:tailEnd/>
              </a:ln>
            </p:spPr>
            <p:txBody>
              <a:bodyPr/>
              <a:lstStyle/>
              <a:p>
                <a:endParaRPr lang="en-US" b="1"/>
              </a:p>
            </p:txBody>
          </p:sp>
          <p:sp>
            <p:nvSpPr>
              <p:cNvPr id="339" name="Rectangle 338">
                <a:extLst>
                  <a:ext uri="{FF2B5EF4-FFF2-40B4-BE49-F238E27FC236}">
                    <a16:creationId xmlns:a16="http://schemas.microsoft.com/office/drawing/2014/main" id="{FA94C429-080C-4B5B-941B-7879139EFCB4}"/>
                  </a:ext>
                </a:extLst>
              </p:cNvPr>
              <p:cNvSpPr>
                <a:spLocks noChangeArrowheads="1"/>
              </p:cNvSpPr>
              <p:nvPr/>
            </p:nvSpPr>
            <p:spPr bwMode="auto">
              <a:xfrm>
                <a:off x="1302" y="280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g</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0" name="Rectangle 339">
                <a:extLst>
                  <a:ext uri="{FF2B5EF4-FFF2-40B4-BE49-F238E27FC236}">
                    <a16:creationId xmlns:a16="http://schemas.microsoft.com/office/drawing/2014/main" id="{9161157D-9D5D-4677-863E-500E59D3B71D}"/>
                  </a:ext>
                </a:extLst>
              </p:cNvPr>
              <p:cNvSpPr>
                <a:spLocks noChangeArrowheads="1"/>
              </p:cNvSpPr>
              <p:nvPr/>
            </p:nvSpPr>
            <p:spPr bwMode="auto">
              <a:xfrm>
                <a:off x="1364" y="2802"/>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1" name="Rectangle 340">
                <a:extLst>
                  <a:ext uri="{FF2B5EF4-FFF2-40B4-BE49-F238E27FC236}">
                    <a16:creationId xmlns:a16="http://schemas.microsoft.com/office/drawing/2014/main" id="{7A862AA8-6F32-450A-B89E-0CFAAA7A974F}"/>
                  </a:ext>
                </a:extLst>
              </p:cNvPr>
              <p:cNvSpPr>
                <a:spLocks noChangeArrowheads="1"/>
              </p:cNvSpPr>
              <p:nvPr/>
            </p:nvSpPr>
            <p:spPr bwMode="auto">
              <a:xfrm>
                <a:off x="1404" y="280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2" name="Rectangle 341">
                <a:extLst>
                  <a:ext uri="{FF2B5EF4-FFF2-40B4-BE49-F238E27FC236}">
                    <a16:creationId xmlns:a16="http://schemas.microsoft.com/office/drawing/2014/main" id="{DC4634EE-E982-4E41-92B9-9586C23DE128}"/>
                  </a:ext>
                </a:extLst>
              </p:cNvPr>
              <p:cNvSpPr>
                <a:spLocks noChangeArrowheads="1"/>
              </p:cNvSpPr>
              <p:nvPr/>
            </p:nvSpPr>
            <p:spPr bwMode="auto">
              <a:xfrm>
                <a:off x="1464" y="280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u</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3" name="Rectangle 342">
                <a:extLst>
                  <a:ext uri="{FF2B5EF4-FFF2-40B4-BE49-F238E27FC236}">
                    <a16:creationId xmlns:a16="http://schemas.microsoft.com/office/drawing/2014/main" id="{A22B93CE-2307-477C-ACB4-76BA21E5B832}"/>
                  </a:ext>
                </a:extLst>
              </p:cNvPr>
              <p:cNvSpPr>
                <a:spLocks noChangeArrowheads="1"/>
              </p:cNvSpPr>
              <p:nvPr/>
            </p:nvSpPr>
            <p:spPr bwMode="auto">
              <a:xfrm>
                <a:off x="1522" y="280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4" name="Rectangle 343">
                <a:extLst>
                  <a:ext uri="{FF2B5EF4-FFF2-40B4-BE49-F238E27FC236}">
                    <a16:creationId xmlns:a16="http://schemas.microsoft.com/office/drawing/2014/main" id="{B28E464E-6098-41D8-9345-0EC8720E4663}"/>
                  </a:ext>
                </a:extLst>
              </p:cNvPr>
              <p:cNvSpPr>
                <a:spLocks noChangeArrowheads="1"/>
              </p:cNvSpPr>
              <p:nvPr/>
            </p:nvSpPr>
            <p:spPr bwMode="auto">
              <a:xfrm>
                <a:off x="1582" y="280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5" name="Rectangle 344">
                <a:extLst>
                  <a:ext uri="{FF2B5EF4-FFF2-40B4-BE49-F238E27FC236}">
                    <a16:creationId xmlns:a16="http://schemas.microsoft.com/office/drawing/2014/main" id="{132DD081-AA7A-4D8E-BBEF-615D4C044185}"/>
                  </a:ext>
                </a:extLst>
              </p:cNvPr>
              <p:cNvSpPr>
                <a:spLocks noChangeArrowheads="1"/>
              </p:cNvSpPr>
              <p:nvPr/>
            </p:nvSpPr>
            <p:spPr bwMode="auto">
              <a:xfrm>
                <a:off x="1642" y="280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6" name="Rectangle 345">
                <a:extLst>
                  <a:ext uri="{FF2B5EF4-FFF2-40B4-BE49-F238E27FC236}">
                    <a16:creationId xmlns:a16="http://schemas.microsoft.com/office/drawing/2014/main" id="{9FDD14B4-2D93-4EB7-8913-D032B95BF024}"/>
                  </a:ext>
                </a:extLst>
              </p:cNvPr>
              <p:cNvSpPr>
                <a:spLocks noChangeArrowheads="1"/>
              </p:cNvSpPr>
              <p:nvPr/>
            </p:nvSpPr>
            <p:spPr bwMode="auto">
              <a:xfrm>
                <a:off x="1756" y="2802"/>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7" name="Rectangle 346">
                <a:extLst>
                  <a:ext uri="{FF2B5EF4-FFF2-40B4-BE49-F238E27FC236}">
                    <a16:creationId xmlns:a16="http://schemas.microsoft.com/office/drawing/2014/main" id="{197C341F-E844-4DAD-AD7B-DDD84015AB30}"/>
                  </a:ext>
                </a:extLst>
              </p:cNvPr>
              <p:cNvSpPr>
                <a:spLocks noChangeArrowheads="1"/>
              </p:cNvSpPr>
              <p:nvPr/>
            </p:nvSpPr>
            <p:spPr bwMode="auto">
              <a:xfrm>
                <a:off x="1846" y="280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8" name="Rectangle 347">
                <a:extLst>
                  <a:ext uri="{FF2B5EF4-FFF2-40B4-BE49-F238E27FC236}">
                    <a16:creationId xmlns:a16="http://schemas.microsoft.com/office/drawing/2014/main" id="{1CEEA655-649A-42CA-8623-FC38D31488B1}"/>
                  </a:ext>
                </a:extLst>
              </p:cNvPr>
              <p:cNvSpPr>
                <a:spLocks noChangeArrowheads="1"/>
              </p:cNvSpPr>
              <p:nvPr/>
            </p:nvSpPr>
            <p:spPr bwMode="auto">
              <a:xfrm>
                <a:off x="1904" y="2802"/>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9" name="Rectangle 348">
                <a:extLst>
                  <a:ext uri="{FF2B5EF4-FFF2-40B4-BE49-F238E27FC236}">
                    <a16:creationId xmlns:a16="http://schemas.microsoft.com/office/drawing/2014/main" id="{5840E63D-F84C-4DA9-A7BA-89CA467E7730}"/>
                  </a:ext>
                </a:extLst>
              </p:cNvPr>
              <p:cNvSpPr>
                <a:spLocks noChangeArrowheads="1"/>
              </p:cNvSpPr>
              <p:nvPr/>
            </p:nvSpPr>
            <p:spPr bwMode="auto">
              <a:xfrm>
                <a:off x="1942" y="280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0" name="Rectangle 349">
                <a:extLst>
                  <a:ext uri="{FF2B5EF4-FFF2-40B4-BE49-F238E27FC236}">
                    <a16:creationId xmlns:a16="http://schemas.microsoft.com/office/drawing/2014/main" id="{FB0896EC-E8D4-47FC-BEE5-B13D841BD308}"/>
                  </a:ext>
                </a:extLst>
              </p:cNvPr>
              <p:cNvSpPr>
                <a:spLocks noChangeArrowheads="1"/>
              </p:cNvSpPr>
              <p:nvPr/>
            </p:nvSpPr>
            <p:spPr bwMode="auto">
              <a:xfrm>
                <a:off x="1968" y="280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1" name="Rectangle 350">
                <a:extLst>
                  <a:ext uri="{FF2B5EF4-FFF2-40B4-BE49-F238E27FC236}">
                    <a16:creationId xmlns:a16="http://schemas.microsoft.com/office/drawing/2014/main" id="{21E4239C-1741-4A31-A5B3-50776368E830}"/>
                  </a:ext>
                </a:extLst>
              </p:cNvPr>
              <p:cNvSpPr>
                <a:spLocks noChangeArrowheads="1"/>
              </p:cNvSpPr>
              <p:nvPr/>
            </p:nvSpPr>
            <p:spPr bwMode="auto">
              <a:xfrm>
                <a:off x="2020" y="2802"/>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2" name="Rectangle 351">
                <a:extLst>
                  <a:ext uri="{FF2B5EF4-FFF2-40B4-BE49-F238E27FC236}">
                    <a16:creationId xmlns:a16="http://schemas.microsoft.com/office/drawing/2014/main" id="{DD0C2883-7B87-4691-B16D-AB5429735478}"/>
                  </a:ext>
                </a:extLst>
              </p:cNvPr>
              <p:cNvSpPr>
                <a:spLocks noChangeArrowheads="1"/>
              </p:cNvSpPr>
              <p:nvPr/>
            </p:nvSpPr>
            <p:spPr bwMode="auto">
              <a:xfrm>
                <a:off x="2066" y="280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3" name="Rectangle 352">
                <a:extLst>
                  <a:ext uri="{FF2B5EF4-FFF2-40B4-BE49-F238E27FC236}">
                    <a16:creationId xmlns:a16="http://schemas.microsoft.com/office/drawing/2014/main" id="{AB9ECE8F-02CA-40C3-B173-0EF6989B67FB}"/>
                  </a:ext>
                </a:extLst>
              </p:cNvPr>
              <p:cNvSpPr>
                <a:spLocks noChangeArrowheads="1"/>
              </p:cNvSpPr>
              <p:nvPr/>
            </p:nvSpPr>
            <p:spPr bwMode="auto">
              <a:xfrm>
                <a:off x="2124" y="2802"/>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8" name="Group 7">
              <a:extLst>
                <a:ext uri="{FF2B5EF4-FFF2-40B4-BE49-F238E27FC236}">
                  <a16:creationId xmlns:a16="http://schemas.microsoft.com/office/drawing/2014/main" id="{C9D66717-CE0E-48A9-A3A5-34ADDFBD596E}"/>
                </a:ext>
              </a:extLst>
            </p:cNvPr>
            <p:cNvGrpSpPr>
              <a:grpSpLocks/>
            </p:cNvGrpSpPr>
            <p:nvPr/>
          </p:nvGrpSpPr>
          <p:grpSpPr bwMode="auto">
            <a:xfrm>
              <a:off x="2432" y="376"/>
              <a:ext cx="704" cy="288"/>
              <a:chOff x="2432" y="376"/>
              <a:chExt cx="704" cy="288"/>
            </a:xfrm>
          </p:grpSpPr>
          <p:sp>
            <p:nvSpPr>
              <p:cNvPr id="331" name="Rectangle 330">
                <a:extLst>
                  <a:ext uri="{FF2B5EF4-FFF2-40B4-BE49-F238E27FC236}">
                    <a16:creationId xmlns:a16="http://schemas.microsoft.com/office/drawing/2014/main" id="{302B347B-C6AB-4C34-A8B0-DDC73778DC6A}"/>
                  </a:ext>
                </a:extLst>
              </p:cNvPr>
              <p:cNvSpPr>
                <a:spLocks noChangeArrowheads="1"/>
              </p:cNvSpPr>
              <p:nvPr/>
            </p:nvSpPr>
            <p:spPr bwMode="auto">
              <a:xfrm>
                <a:off x="2432" y="376"/>
                <a:ext cx="704" cy="288"/>
              </a:xfrm>
              <a:prstGeom prst="rect">
                <a:avLst/>
              </a:prstGeom>
              <a:solidFill>
                <a:srgbClr val="FFFFFF"/>
              </a:solidFill>
              <a:ln w="8">
                <a:solidFill>
                  <a:srgbClr val="000000"/>
                </a:solidFill>
                <a:miter lim="800000"/>
                <a:headEnd/>
                <a:tailEnd/>
              </a:ln>
            </p:spPr>
            <p:txBody>
              <a:bodyPr/>
              <a:lstStyle/>
              <a:p>
                <a:endParaRPr lang="en-US" b="1"/>
              </a:p>
            </p:txBody>
          </p:sp>
          <p:sp>
            <p:nvSpPr>
              <p:cNvPr id="332" name="Rectangle 331">
                <a:extLst>
                  <a:ext uri="{FF2B5EF4-FFF2-40B4-BE49-F238E27FC236}">
                    <a16:creationId xmlns:a16="http://schemas.microsoft.com/office/drawing/2014/main" id="{84374AA5-ACA3-42DB-BAB4-E026B1F538ED}"/>
                  </a:ext>
                </a:extLst>
              </p:cNvPr>
              <p:cNvSpPr>
                <a:spLocks noChangeArrowheads="1"/>
              </p:cNvSpPr>
              <p:nvPr/>
            </p:nvSpPr>
            <p:spPr bwMode="auto">
              <a:xfrm>
                <a:off x="2622" y="46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3" name="Rectangle 332">
                <a:extLst>
                  <a:ext uri="{FF2B5EF4-FFF2-40B4-BE49-F238E27FC236}">
                    <a16:creationId xmlns:a16="http://schemas.microsoft.com/office/drawing/2014/main" id="{0F521DA4-E582-41E3-B166-99D6D40AA66C}"/>
                  </a:ext>
                </a:extLst>
              </p:cNvPr>
              <p:cNvSpPr>
                <a:spLocks noChangeArrowheads="1"/>
              </p:cNvSpPr>
              <p:nvPr/>
            </p:nvSpPr>
            <p:spPr bwMode="auto">
              <a:xfrm>
                <a:off x="2688" y="46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4" name="Rectangle 333">
                <a:extLst>
                  <a:ext uri="{FF2B5EF4-FFF2-40B4-BE49-F238E27FC236}">
                    <a16:creationId xmlns:a16="http://schemas.microsoft.com/office/drawing/2014/main" id="{B57A4D62-7399-41B1-B9D3-19A60D0806A1}"/>
                  </a:ext>
                </a:extLst>
              </p:cNvPr>
              <p:cNvSpPr>
                <a:spLocks noChangeArrowheads="1"/>
              </p:cNvSpPr>
              <p:nvPr/>
            </p:nvSpPr>
            <p:spPr bwMode="auto">
              <a:xfrm>
                <a:off x="2754" y="462"/>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5" name="Rectangle 334">
                <a:extLst>
                  <a:ext uri="{FF2B5EF4-FFF2-40B4-BE49-F238E27FC236}">
                    <a16:creationId xmlns:a16="http://schemas.microsoft.com/office/drawing/2014/main" id="{A554808B-4406-41BB-89EC-28738E46F564}"/>
                  </a:ext>
                </a:extLst>
              </p:cNvPr>
              <p:cNvSpPr>
                <a:spLocks noChangeArrowheads="1"/>
              </p:cNvSpPr>
              <p:nvPr/>
            </p:nvSpPr>
            <p:spPr bwMode="auto">
              <a:xfrm>
                <a:off x="2800" y="462"/>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6" name="Rectangle 335">
                <a:extLst>
                  <a:ext uri="{FF2B5EF4-FFF2-40B4-BE49-F238E27FC236}">
                    <a16:creationId xmlns:a16="http://schemas.microsoft.com/office/drawing/2014/main" id="{1281B61F-60DF-466A-9EFE-E5A8D4797A3E}"/>
                  </a:ext>
                </a:extLst>
              </p:cNvPr>
              <p:cNvSpPr>
                <a:spLocks noChangeArrowheads="1"/>
              </p:cNvSpPr>
              <p:nvPr/>
            </p:nvSpPr>
            <p:spPr bwMode="auto">
              <a:xfrm>
                <a:off x="2894" y="46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7" name="Rectangle 336">
                <a:extLst>
                  <a:ext uri="{FF2B5EF4-FFF2-40B4-BE49-F238E27FC236}">
                    <a16:creationId xmlns:a16="http://schemas.microsoft.com/office/drawing/2014/main" id="{0E5335A5-BF71-46D0-B90F-4CAFB0331468}"/>
                  </a:ext>
                </a:extLst>
              </p:cNvPr>
              <p:cNvSpPr>
                <a:spLocks noChangeArrowheads="1"/>
              </p:cNvSpPr>
              <p:nvPr/>
            </p:nvSpPr>
            <p:spPr bwMode="auto">
              <a:xfrm>
                <a:off x="2958" y="46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9" name="Group 8">
              <a:extLst>
                <a:ext uri="{FF2B5EF4-FFF2-40B4-BE49-F238E27FC236}">
                  <a16:creationId xmlns:a16="http://schemas.microsoft.com/office/drawing/2014/main" id="{92658542-D712-4CE4-AE5E-80C88C0607DD}"/>
                </a:ext>
              </a:extLst>
            </p:cNvPr>
            <p:cNvGrpSpPr>
              <a:grpSpLocks/>
            </p:cNvGrpSpPr>
            <p:nvPr/>
          </p:nvGrpSpPr>
          <p:grpSpPr bwMode="auto">
            <a:xfrm>
              <a:off x="2440" y="1798"/>
              <a:ext cx="704" cy="264"/>
              <a:chOff x="2440" y="1798"/>
              <a:chExt cx="704" cy="264"/>
            </a:xfrm>
          </p:grpSpPr>
          <p:sp>
            <p:nvSpPr>
              <p:cNvPr id="322" name="Rectangle 321">
                <a:extLst>
                  <a:ext uri="{FF2B5EF4-FFF2-40B4-BE49-F238E27FC236}">
                    <a16:creationId xmlns:a16="http://schemas.microsoft.com/office/drawing/2014/main" id="{EB8D90BA-49F6-4BF5-9A67-792A5162C5F2}"/>
                  </a:ext>
                </a:extLst>
              </p:cNvPr>
              <p:cNvSpPr>
                <a:spLocks noChangeArrowheads="1"/>
              </p:cNvSpPr>
              <p:nvPr/>
            </p:nvSpPr>
            <p:spPr bwMode="auto">
              <a:xfrm>
                <a:off x="2440" y="1798"/>
                <a:ext cx="704" cy="264"/>
              </a:xfrm>
              <a:prstGeom prst="rect">
                <a:avLst/>
              </a:prstGeom>
              <a:solidFill>
                <a:srgbClr val="FFFFFF"/>
              </a:solidFill>
              <a:ln w="8">
                <a:solidFill>
                  <a:srgbClr val="000000"/>
                </a:solidFill>
                <a:miter lim="800000"/>
                <a:headEnd/>
                <a:tailEnd/>
              </a:ln>
            </p:spPr>
            <p:txBody>
              <a:bodyPr/>
              <a:lstStyle/>
              <a:p>
                <a:endParaRPr lang="en-US" b="1"/>
              </a:p>
            </p:txBody>
          </p:sp>
          <p:sp>
            <p:nvSpPr>
              <p:cNvPr id="323" name="Rectangle 322">
                <a:extLst>
                  <a:ext uri="{FF2B5EF4-FFF2-40B4-BE49-F238E27FC236}">
                    <a16:creationId xmlns:a16="http://schemas.microsoft.com/office/drawing/2014/main" id="{5FEE6419-342E-4406-BA1D-4F61D51E1E14}"/>
                  </a:ext>
                </a:extLst>
              </p:cNvPr>
              <p:cNvSpPr>
                <a:spLocks noChangeArrowheads="1"/>
              </p:cNvSpPr>
              <p:nvPr/>
            </p:nvSpPr>
            <p:spPr bwMode="auto">
              <a:xfrm>
                <a:off x="2598" y="187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v</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4" name="Rectangle 323">
                <a:extLst>
                  <a:ext uri="{FF2B5EF4-FFF2-40B4-BE49-F238E27FC236}">
                    <a16:creationId xmlns:a16="http://schemas.microsoft.com/office/drawing/2014/main" id="{708490EB-23EE-49E5-BA09-02B8132663C8}"/>
                  </a:ext>
                </a:extLst>
              </p:cNvPr>
              <p:cNvSpPr>
                <a:spLocks noChangeArrowheads="1"/>
              </p:cNvSpPr>
              <p:nvPr/>
            </p:nvSpPr>
            <p:spPr bwMode="auto">
              <a:xfrm>
                <a:off x="2662" y="187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5" name="Rectangle 324">
                <a:extLst>
                  <a:ext uri="{FF2B5EF4-FFF2-40B4-BE49-F238E27FC236}">
                    <a16:creationId xmlns:a16="http://schemas.microsoft.com/office/drawing/2014/main" id="{B5B09BC0-CD15-4686-A1B5-78D5A1626C30}"/>
                  </a:ext>
                </a:extLst>
              </p:cNvPr>
              <p:cNvSpPr>
                <a:spLocks noChangeArrowheads="1"/>
              </p:cNvSpPr>
              <p:nvPr/>
            </p:nvSpPr>
            <p:spPr bwMode="auto">
              <a:xfrm>
                <a:off x="2724" y="187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6" name="Rectangle 325">
                <a:extLst>
                  <a:ext uri="{FF2B5EF4-FFF2-40B4-BE49-F238E27FC236}">
                    <a16:creationId xmlns:a16="http://schemas.microsoft.com/office/drawing/2014/main" id="{EA184AD4-66C8-47ED-9C80-63020A01633A}"/>
                  </a:ext>
                </a:extLst>
              </p:cNvPr>
              <p:cNvSpPr>
                <a:spLocks noChangeArrowheads="1"/>
              </p:cNvSpPr>
              <p:nvPr/>
            </p:nvSpPr>
            <p:spPr bwMode="auto">
              <a:xfrm>
                <a:off x="2780" y="187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7" name="Rectangle 326">
                <a:extLst>
                  <a:ext uri="{FF2B5EF4-FFF2-40B4-BE49-F238E27FC236}">
                    <a16:creationId xmlns:a16="http://schemas.microsoft.com/office/drawing/2014/main" id="{7D64E909-E6EF-48AF-B29F-AE0F88023218}"/>
                  </a:ext>
                </a:extLst>
              </p:cNvPr>
              <p:cNvSpPr>
                <a:spLocks noChangeArrowheads="1"/>
              </p:cNvSpPr>
              <p:nvPr/>
            </p:nvSpPr>
            <p:spPr bwMode="auto">
              <a:xfrm>
                <a:off x="2842" y="187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u</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8" name="Rectangle 327">
                <a:extLst>
                  <a:ext uri="{FF2B5EF4-FFF2-40B4-BE49-F238E27FC236}">
                    <a16:creationId xmlns:a16="http://schemas.microsoft.com/office/drawing/2014/main" id="{36B23D8D-23D4-4101-816C-001A22ABE5D9}"/>
                  </a:ext>
                </a:extLst>
              </p:cNvPr>
              <p:cNvSpPr>
                <a:spLocks noChangeArrowheads="1"/>
              </p:cNvSpPr>
              <p:nvPr/>
            </p:nvSpPr>
            <p:spPr bwMode="auto">
              <a:xfrm>
                <a:off x="2906" y="187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9" name="Rectangle 328">
                <a:extLst>
                  <a:ext uri="{FF2B5EF4-FFF2-40B4-BE49-F238E27FC236}">
                    <a16:creationId xmlns:a16="http://schemas.microsoft.com/office/drawing/2014/main" id="{80726022-2D30-4DFC-BBFB-22DC5522A4F7}"/>
                  </a:ext>
                </a:extLst>
              </p:cNvPr>
              <p:cNvSpPr>
                <a:spLocks noChangeArrowheads="1"/>
              </p:cNvSpPr>
              <p:nvPr/>
            </p:nvSpPr>
            <p:spPr bwMode="auto">
              <a:xfrm>
                <a:off x="2938" y="187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0" name="Rectangle 329">
                <a:extLst>
                  <a:ext uri="{FF2B5EF4-FFF2-40B4-BE49-F238E27FC236}">
                    <a16:creationId xmlns:a16="http://schemas.microsoft.com/office/drawing/2014/main" id="{665E0370-242D-43CF-B888-8B3E5C4B13E8}"/>
                  </a:ext>
                </a:extLst>
              </p:cNvPr>
              <p:cNvSpPr>
                <a:spLocks noChangeArrowheads="1"/>
              </p:cNvSpPr>
              <p:nvPr/>
            </p:nvSpPr>
            <p:spPr bwMode="auto">
              <a:xfrm>
                <a:off x="3000" y="1872"/>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10" name="Group 9">
              <a:extLst>
                <a:ext uri="{FF2B5EF4-FFF2-40B4-BE49-F238E27FC236}">
                  <a16:creationId xmlns:a16="http://schemas.microsoft.com/office/drawing/2014/main" id="{99370292-F2DC-4086-B16A-EF67BD11778B}"/>
                </a:ext>
              </a:extLst>
            </p:cNvPr>
            <p:cNvGrpSpPr>
              <a:grpSpLocks/>
            </p:cNvGrpSpPr>
            <p:nvPr/>
          </p:nvGrpSpPr>
          <p:grpSpPr bwMode="auto">
            <a:xfrm>
              <a:off x="2408" y="3224"/>
              <a:ext cx="752" cy="280"/>
              <a:chOff x="2408" y="3224"/>
              <a:chExt cx="752" cy="280"/>
            </a:xfrm>
          </p:grpSpPr>
          <p:sp>
            <p:nvSpPr>
              <p:cNvPr id="315" name="Rectangle 314">
                <a:extLst>
                  <a:ext uri="{FF2B5EF4-FFF2-40B4-BE49-F238E27FC236}">
                    <a16:creationId xmlns:a16="http://schemas.microsoft.com/office/drawing/2014/main" id="{5D5BF1A9-4B4A-48BC-B242-FAC4E25BB695}"/>
                  </a:ext>
                </a:extLst>
              </p:cNvPr>
              <p:cNvSpPr>
                <a:spLocks noChangeArrowheads="1"/>
              </p:cNvSpPr>
              <p:nvPr/>
            </p:nvSpPr>
            <p:spPr bwMode="auto">
              <a:xfrm>
                <a:off x="2408" y="3224"/>
                <a:ext cx="752" cy="280"/>
              </a:xfrm>
              <a:prstGeom prst="rect">
                <a:avLst/>
              </a:prstGeom>
              <a:solidFill>
                <a:srgbClr val="FFFFFF"/>
              </a:solidFill>
              <a:ln w="8">
                <a:solidFill>
                  <a:srgbClr val="000000"/>
                </a:solidFill>
                <a:miter lim="800000"/>
                <a:headEnd/>
                <a:tailEnd/>
              </a:ln>
            </p:spPr>
            <p:txBody>
              <a:bodyPr/>
              <a:lstStyle/>
              <a:p>
                <a:endParaRPr lang="en-US" b="1"/>
              </a:p>
            </p:txBody>
          </p:sp>
          <p:sp>
            <p:nvSpPr>
              <p:cNvPr id="316" name="Rectangle 315">
                <a:extLst>
                  <a:ext uri="{FF2B5EF4-FFF2-40B4-BE49-F238E27FC236}">
                    <a16:creationId xmlns:a16="http://schemas.microsoft.com/office/drawing/2014/main" id="{BC59154C-3E03-4C8C-8C2C-D76467743041}"/>
                  </a:ext>
                </a:extLst>
              </p:cNvPr>
              <p:cNvSpPr>
                <a:spLocks noChangeArrowheads="1"/>
              </p:cNvSpPr>
              <p:nvPr/>
            </p:nvSpPr>
            <p:spPr bwMode="auto">
              <a:xfrm>
                <a:off x="2590" y="33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g</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7" name="Rectangle 316">
                <a:extLst>
                  <a:ext uri="{FF2B5EF4-FFF2-40B4-BE49-F238E27FC236}">
                    <a16:creationId xmlns:a16="http://schemas.microsoft.com/office/drawing/2014/main" id="{2EC097E2-C82B-4D15-AAED-A15B8E0109A2}"/>
                  </a:ext>
                </a:extLst>
              </p:cNvPr>
              <p:cNvSpPr>
                <a:spLocks noChangeArrowheads="1"/>
              </p:cNvSpPr>
              <p:nvPr/>
            </p:nvSpPr>
            <p:spPr bwMode="auto">
              <a:xfrm>
                <a:off x="2658" y="3306"/>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8" name="Rectangle 317">
                <a:extLst>
                  <a:ext uri="{FF2B5EF4-FFF2-40B4-BE49-F238E27FC236}">
                    <a16:creationId xmlns:a16="http://schemas.microsoft.com/office/drawing/2014/main" id="{67241788-21A9-4DF3-AEBE-6112392F0338}"/>
                  </a:ext>
                </a:extLst>
              </p:cNvPr>
              <p:cNvSpPr>
                <a:spLocks noChangeArrowheads="1"/>
              </p:cNvSpPr>
              <p:nvPr/>
            </p:nvSpPr>
            <p:spPr bwMode="auto">
              <a:xfrm>
                <a:off x="2704" y="33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9" name="Rectangle 318">
                <a:extLst>
                  <a:ext uri="{FF2B5EF4-FFF2-40B4-BE49-F238E27FC236}">
                    <a16:creationId xmlns:a16="http://schemas.microsoft.com/office/drawing/2014/main" id="{30DE6E6A-D38A-4CBD-A9EB-E7DE0D7C0508}"/>
                  </a:ext>
                </a:extLst>
              </p:cNvPr>
              <p:cNvSpPr>
                <a:spLocks noChangeArrowheads="1"/>
              </p:cNvSpPr>
              <p:nvPr/>
            </p:nvSpPr>
            <p:spPr bwMode="auto">
              <a:xfrm>
                <a:off x="2772" y="33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u</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0" name="Rectangle 319">
                <a:extLst>
                  <a:ext uri="{FF2B5EF4-FFF2-40B4-BE49-F238E27FC236}">
                    <a16:creationId xmlns:a16="http://schemas.microsoft.com/office/drawing/2014/main" id="{849A50AA-DBD7-43F6-978F-056540D93AAB}"/>
                  </a:ext>
                </a:extLst>
              </p:cNvPr>
              <p:cNvSpPr>
                <a:spLocks noChangeArrowheads="1"/>
              </p:cNvSpPr>
              <p:nvPr/>
            </p:nvSpPr>
            <p:spPr bwMode="auto">
              <a:xfrm>
                <a:off x="2836" y="33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1" name="Rectangle 320">
                <a:extLst>
                  <a:ext uri="{FF2B5EF4-FFF2-40B4-BE49-F238E27FC236}">
                    <a16:creationId xmlns:a16="http://schemas.microsoft.com/office/drawing/2014/main" id="{E7759116-D6C7-4C1F-B3BA-331E9B4D2BE4}"/>
                  </a:ext>
                </a:extLst>
              </p:cNvPr>
              <p:cNvSpPr>
                <a:spLocks noChangeArrowheads="1"/>
              </p:cNvSpPr>
              <p:nvPr/>
            </p:nvSpPr>
            <p:spPr bwMode="auto">
              <a:xfrm>
                <a:off x="2902" y="33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11" name="Group 10">
              <a:extLst>
                <a:ext uri="{FF2B5EF4-FFF2-40B4-BE49-F238E27FC236}">
                  <a16:creationId xmlns:a16="http://schemas.microsoft.com/office/drawing/2014/main" id="{17ED67A9-DE53-453A-B125-4C43FAFE19F3}"/>
                </a:ext>
              </a:extLst>
            </p:cNvPr>
            <p:cNvGrpSpPr>
              <a:grpSpLocks/>
            </p:cNvGrpSpPr>
            <p:nvPr/>
          </p:nvGrpSpPr>
          <p:grpSpPr bwMode="auto">
            <a:xfrm>
              <a:off x="3496" y="312"/>
              <a:ext cx="864" cy="504"/>
              <a:chOff x="3496" y="312"/>
              <a:chExt cx="864" cy="504"/>
            </a:xfrm>
          </p:grpSpPr>
          <p:grpSp>
            <p:nvGrpSpPr>
              <p:cNvPr id="294" name="Group 293">
                <a:extLst>
                  <a:ext uri="{FF2B5EF4-FFF2-40B4-BE49-F238E27FC236}">
                    <a16:creationId xmlns:a16="http://schemas.microsoft.com/office/drawing/2014/main" id="{DCD1D5B7-150E-4732-B2BC-2C9F9CD5B9A9}"/>
                  </a:ext>
                </a:extLst>
              </p:cNvPr>
              <p:cNvGrpSpPr>
                <a:grpSpLocks/>
              </p:cNvGrpSpPr>
              <p:nvPr/>
            </p:nvGrpSpPr>
            <p:grpSpPr bwMode="auto">
              <a:xfrm>
                <a:off x="3496" y="312"/>
                <a:ext cx="808" cy="156"/>
                <a:chOff x="3496" y="312"/>
                <a:chExt cx="808" cy="156"/>
              </a:xfrm>
            </p:grpSpPr>
            <p:sp>
              <p:nvSpPr>
                <p:cNvPr id="305" name="Rectangle 304">
                  <a:extLst>
                    <a:ext uri="{FF2B5EF4-FFF2-40B4-BE49-F238E27FC236}">
                      <a16:creationId xmlns:a16="http://schemas.microsoft.com/office/drawing/2014/main" id="{AA996ED4-C59B-4A88-A17D-DD4BDD23AE04}"/>
                    </a:ext>
                  </a:extLst>
                </p:cNvPr>
                <p:cNvSpPr>
                  <a:spLocks noChangeArrowheads="1"/>
                </p:cNvSpPr>
                <p:nvPr/>
              </p:nvSpPr>
              <p:spPr bwMode="auto">
                <a:xfrm>
                  <a:off x="3496" y="312"/>
                  <a:ext cx="808" cy="152"/>
                </a:xfrm>
                <a:prstGeom prst="rect">
                  <a:avLst/>
                </a:prstGeom>
                <a:solidFill>
                  <a:srgbClr val="FFFFFF"/>
                </a:solidFill>
                <a:ln w="8">
                  <a:solidFill>
                    <a:srgbClr val="000000"/>
                  </a:solidFill>
                  <a:miter lim="800000"/>
                  <a:headEnd/>
                  <a:tailEnd/>
                </a:ln>
              </p:spPr>
              <p:txBody>
                <a:bodyPr/>
                <a:lstStyle/>
                <a:p>
                  <a:endParaRPr lang="en-US" b="1"/>
                </a:p>
              </p:txBody>
            </p:sp>
            <p:sp>
              <p:nvSpPr>
                <p:cNvPr id="306" name="Rectangle 305">
                  <a:extLst>
                    <a:ext uri="{FF2B5EF4-FFF2-40B4-BE49-F238E27FC236}">
                      <a16:creationId xmlns:a16="http://schemas.microsoft.com/office/drawing/2014/main" id="{56317FF7-AF53-4197-90B0-4EBE67306A8C}"/>
                    </a:ext>
                  </a:extLst>
                </p:cNvPr>
                <p:cNvSpPr>
                  <a:spLocks noChangeArrowheads="1"/>
                </p:cNvSpPr>
                <p:nvPr/>
              </p:nvSpPr>
              <p:spPr bwMode="auto">
                <a:xfrm>
                  <a:off x="3638" y="33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7" name="Rectangle 306">
                  <a:extLst>
                    <a:ext uri="{FF2B5EF4-FFF2-40B4-BE49-F238E27FC236}">
                      <a16:creationId xmlns:a16="http://schemas.microsoft.com/office/drawing/2014/main" id="{1CCA87A0-A1E8-4999-8509-DAF9D76C2C5D}"/>
                    </a:ext>
                  </a:extLst>
                </p:cNvPr>
                <p:cNvSpPr>
                  <a:spLocks noChangeArrowheads="1"/>
                </p:cNvSpPr>
                <p:nvPr/>
              </p:nvSpPr>
              <p:spPr bwMode="auto">
                <a:xfrm>
                  <a:off x="3702" y="330"/>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8" name="Rectangle 307">
                  <a:extLst>
                    <a:ext uri="{FF2B5EF4-FFF2-40B4-BE49-F238E27FC236}">
                      <a16:creationId xmlns:a16="http://schemas.microsoft.com/office/drawing/2014/main" id="{00D91C8C-EFF6-4F50-9E57-D0E42123B6AB}"/>
                    </a:ext>
                  </a:extLst>
                </p:cNvPr>
                <p:cNvSpPr>
                  <a:spLocks noChangeArrowheads="1"/>
                </p:cNvSpPr>
                <p:nvPr/>
              </p:nvSpPr>
              <p:spPr bwMode="auto">
                <a:xfrm>
                  <a:off x="3768" y="33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9" name="Rectangle 308">
                  <a:extLst>
                    <a:ext uri="{FF2B5EF4-FFF2-40B4-BE49-F238E27FC236}">
                      <a16:creationId xmlns:a16="http://schemas.microsoft.com/office/drawing/2014/main" id="{8FE94983-1EC3-4379-B51B-4944D64C495B}"/>
                    </a:ext>
                  </a:extLst>
                </p:cNvPr>
                <p:cNvSpPr>
                  <a:spLocks noChangeArrowheads="1"/>
                </p:cNvSpPr>
                <p:nvPr/>
              </p:nvSpPr>
              <p:spPr bwMode="auto">
                <a:xfrm>
                  <a:off x="3800" y="330"/>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0" name="Rectangle 309">
                  <a:extLst>
                    <a:ext uri="{FF2B5EF4-FFF2-40B4-BE49-F238E27FC236}">
                      <a16:creationId xmlns:a16="http://schemas.microsoft.com/office/drawing/2014/main" id="{710A18BF-DD58-429D-8387-83D1D0F795BF}"/>
                    </a:ext>
                  </a:extLst>
                </p:cNvPr>
                <p:cNvSpPr>
                  <a:spLocks noChangeArrowheads="1"/>
                </p:cNvSpPr>
                <p:nvPr/>
              </p:nvSpPr>
              <p:spPr bwMode="auto">
                <a:xfrm>
                  <a:off x="3866" y="33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1" name="Rectangle 310">
                  <a:extLst>
                    <a:ext uri="{FF2B5EF4-FFF2-40B4-BE49-F238E27FC236}">
                      <a16:creationId xmlns:a16="http://schemas.microsoft.com/office/drawing/2014/main" id="{FCF87368-933E-4D04-A7C0-8FB6B12032B4}"/>
                    </a:ext>
                  </a:extLst>
                </p:cNvPr>
                <p:cNvSpPr>
                  <a:spLocks noChangeArrowheads="1"/>
                </p:cNvSpPr>
                <p:nvPr/>
              </p:nvSpPr>
              <p:spPr bwMode="auto">
                <a:xfrm>
                  <a:off x="3930" y="330"/>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2" name="Rectangle 311">
                  <a:extLst>
                    <a:ext uri="{FF2B5EF4-FFF2-40B4-BE49-F238E27FC236}">
                      <a16:creationId xmlns:a16="http://schemas.microsoft.com/office/drawing/2014/main" id="{DD06DE68-6D7B-4BA3-A7DF-1216B226814F}"/>
                    </a:ext>
                  </a:extLst>
                </p:cNvPr>
                <p:cNvSpPr>
                  <a:spLocks noChangeArrowheads="1"/>
                </p:cNvSpPr>
                <p:nvPr/>
              </p:nvSpPr>
              <p:spPr bwMode="auto">
                <a:xfrm>
                  <a:off x="3976" y="330"/>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3" name="Rectangle 312">
                  <a:extLst>
                    <a:ext uri="{FF2B5EF4-FFF2-40B4-BE49-F238E27FC236}">
                      <a16:creationId xmlns:a16="http://schemas.microsoft.com/office/drawing/2014/main" id="{61D7188B-DEF8-4ACD-9AC1-CBC615DF100D}"/>
                    </a:ext>
                  </a:extLst>
                </p:cNvPr>
                <p:cNvSpPr>
                  <a:spLocks noChangeArrowheads="1"/>
                </p:cNvSpPr>
                <p:nvPr/>
              </p:nvSpPr>
              <p:spPr bwMode="auto">
                <a:xfrm>
                  <a:off x="4070" y="33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4" name="Rectangle 313">
                  <a:extLst>
                    <a:ext uri="{FF2B5EF4-FFF2-40B4-BE49-F238E27FC236}">
                      <a16:creationId xmlns:a16="http://schemas.microsoft.com/office/drawing/2014/main" id="{DF535F20-3892-426D-B243-A08686A153E9}"/>
                    </a:ext>
                  </a:extLst>
                </p:cNvPr>
                <p:cNvSpPr>
                  <a:spLocks noChangeArrowheads="1"/>
                </p:cNvSpPr>
                <p:nvPr/>
              </p:nvSpPr>
              <p:spPr bwMode="auto">
                <a:xfrm>
                  <a:off x="4102" y="33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295" name="Group 294">
                <a:extLst>
                  <a:ext uri="{FF2B5EF4-FFF2-40B4-BE49-F238E27FC236}">
                    <a16:creationId xmlns:a16="http://schemas.microsoft.com/office/drawing/2014/main" id="{44A21852-BBF8-43E4-8B6D-8FD663CE48A5}"/>
                  </a:ext>
                </a:extLst>
              </p:cNvPr>
              <p:cNvGrpSpPr>
                <a:grpSpLocks/>
              </p:cNvGrpSpPr>
              <p:nvPr/>
            </p:nvGrpSpPr>
            <p:grpSpPr bwMode="auto">
              <a:xfrm>
                <a:off x="3496" y="656"/>
                <a:ext cx="864" cy="160"/>
                <a:chOff x="3496" y="656"/>
                <a:chExt cx="864" cy="160"/>
              </a:xfrm>
            </p:grpSpPr>
            <p:sp>
              <p:nvSpPr>
                <p:cNvPr id="296" name="Rectangle 295">
                  <a:extLst>
                    <a:ext uri="{FF2B5EF4-FFF2-40B4-BE49-F238E27FC236}">
                      <a16:creationId xmlns:a16="http://schemas.microsoft.com/office/drawing/2014/main" id="{11E74998-8CB1-411F-9144-C1C9F2993C14}"/>
                    </a:ext>
                  </a:extLst>
                </p:cNvPr>
                <p:cNvSpPr>
                  <a:spLocks noChangeArrowheads="1"/>
                </p:cNvSpPr>
                <p:nvPr/>
              </p:nvSpPr>
              <p:spPr bwMode="auto">
                <a:xfrm>
                  <a:off x="3496" y="656"/>
                  <a:ext cx="864" cy="160"/>
                </a:xfrm>
                <a:prstGeom prst="rect">
                  <a:avLst/>
                </a:prstGeom>
                <a:solidFill>
                  <a:srgbClr val="FFFFFF"/>
                </a:solidFill>
                <a:ln w="8">
                  <a:solidFill>
                    <a:srgbClr val="000000"/>
                  </a:solidFill>
                  <a:miter lim="800000"/>
                  <a:headEnd/>
                  <a:tailEnd/>
                </a:ln>
              </p:spPr>
              <p:txBody>
                <a:bodyPr/>
                <a:lstStyle/>
                <a:p>
                  <a:endParaRPr lang="en-US" b="1"/>
                </a:p>
              </p:txBody>
            </p:sp>
            <p:sp>
              <p:nvSpPr>
                <p:cNvPr id="297" name="Rectangle 296">
                  <a:extLst>
                    <a:ext uri="{FF2B5EF4-FFF2-40B4-BE49-F238E27FC236}">
                      <a16:creationId xmlns:a16="http://schemas.microsoft.com/office/drawing/2014/main" id="{10FBF95A-B04A-41CC-91B2-40CACC4552E5}"/>
                    </a:ext>
                  </a:extLst>
                </p:cNvPr>
                <p:cNvSpPr>
                  <a:spLocks noChangeArrowheads="1"/>
                </p:cNvSpPr>
                <p:nvPr/>
              </p:nvSpPr>
              <p:spPr bwMode="auto">
                <a:xfrm>
                  <a:off x="3710" y="6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8" name="Rectangle 297">
                  <a:extLst>
                    <a:ext uri="{FF2B5EF4-FFF2-40B4-BE49-F238E27FC236}">
                      <a16:creationId xmlns:a16="http://schemas.microsoft.com/office/drawing/2014/main" id="{A697E488-ED61-4325-B081-6DC7C1F0B146}"/>
                    </a:ext>
                  </a:extLst>
                </p:cNvPr>
                <p:cNvSpPr>
                  <a:spLocks noChangeArrowheads="1"/>
                </p:cNvSpPr>
                <p:nvPr/>
              </p:nvSpPr>
              <p:spPr bwMode="auto">
                <a:xfrm>
                  <a:off x="3776" y="6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9" name="Rectangle 298">
                  <a:extLst>
                    <a:ext uri="{FF2B5EF4-FFF2-40B4-BE49-F238E27FC236}">
                      <a16:creationId xmlns:a16="http://schemas.microsoft.com/office/drawing/2014/main" id="{D672031D-56BF-43FE-965F-175DF2D469AB}"/>
                    </a:ext>
                  </a:extLst>
                </p:cNvPr>
                <p:cNvSpPr>
                  <a:spLocks noChangeArrowheads="1"/>
                </p:cNvSpPr>
                <p:nvPr/>
              </p:nvSpPr>
              <p:spPr bwMode="auto">
                <a:xfrm>
                  <a:off x="3840" y="678"/>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0" name="Rectangle 299">
                  <a:extLst>
                    <a:ext uri="{FF2B5EF4-FFF2-40B4-BE49-F238E27FC236}">
                      <a16:creationId xmlns:a16="http://schemas.microsoft.com/office/drawing/2014/main" id="{F991FC0E-13F6-4F95-933B-255F66C9E082}"/>
                    </a:ext>
                  </a:extLst>
                </p:cNvPr>
                <p:cNvSpPr>
                  <a:spLocks noChangeArrowheads="1"/>
                </p:cNvSpPr>
                <p:nvPr/>
              </p:nvSpPr>
              <p:spPr bwMode="auto">
                <a:xfrm>
                  <a:off x="3886" y="67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1" name="Rectangle 300">
                  <a:extLst>
                    <a:ext uri="{FF2B5EF4-FFF2-40B4-BE49-F238E27FC236}">
                      <a16:creationId xmlns:a16="http://schemas.microsoft.com/office/drawing/2014/main" id="{2110F676-31C4-4AA8-A6B2-DA0728BD48C6}"/>
                    </a:ext>
                  </a:extLst>
                </p:cNvPr>
                <p:cNvSpPr>
                  <a:spLocks noChangeArrowheads="1"/>
                </p:cNvSpPr>
                <p:nvPr/>
              </p:nvSpPr>
              <p:spPr bwMode="auto">
                <a:xfrm>
                  <a:off x="3918" y="6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2" name="Rectangle 301">
                  <a:extLst>
                    <a:ext uri="{FF2B5EF4-FFF2-40B4-BE49-F238E27FC236}">
                      <a16:creationId xmlns:a16="http://schemas.microsoft.com/office/drawing/2014/main" id="{CC5DAE3B-8DEC-4CE6-80E2-0B96AAD1F64D}"/>
                    </a:ext>
                  </a:extLst>
                </p:cNvPr>
                <p:cNvSpPr>
                  <a:spLocks noChangeArrowheads="1"/>
                </p:cNvSpPr>
                <p:nvPr/>
              </p:nvSpPr>
              <p:spPr bwMode="auto">
                <a:xfrm>
                  <a:off x="3984" y="6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3" name="Rectangle 302">
                  <a:extLst>
                    <a:ext uri="{FF2B5EF4-FFF2-40B4-BE49-F238E27FC236}">
                      <a16:creationId xmlns:a16="http://schemas.microsoft.com/office/drawing/2014/main" id="{FAC0C709-83A3-4559-8504-53EF52E3B1A6}"/>
                    </a:ext>
                  </a:extLst>
                </p:cNvPr>
                <p:cNvSpPr>
                  <a:spLocks noChangeArrowheads="1"/>
                </p:cNvSpPr>
                <p:nvPr/>
              </p:nvSpPr>
              <p:spPr bwMode="auto">
                <a:xfrm>
                  <a:off x="4048" y="678"/>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4" name="Rectangle 303">
                  <a:extLst>
                    <a:ext uri="{FF2B5EF4-FFF2-40B4-BE49-F238E27FC236}">
                      <a16:creationId xmlns:a16="http://schemas.microsoft.com/office/drawing/2014/main" id="{3F173AE5-3B6C-43FB-A0BB-03B560A13292}"/>
                    </a:ext>
                  </a:extLst>
                </p:cNvPr>
                <p:cNvSpPr>
                  <a:spLocks noChangeArrowheads="1"/>
                </p:cNvSpPr>
                <p:nvPr/>
              </p:nvSpPr>
              <p:spPr bwMode="auto">
                <a:xfrm>
                  <a:off x="4094" y="67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grpSp>
          <p:nvGrpSpPr>
            <p:cNvPr id="12" name="Group 11">
              <a:extLst>
                <a:ext uri="{FF2B5EF4-FFF2-40B4-BE49-F238E27FC236}">
                  <a16:creationId xmlns:a16="http://schemas.microsoft.com/office/drawing/2014/main" id="{811FEF3B-96F5-4F51-8835-A117BA868B5E}"/>
                </a:ext>
              </a:extLst>
            </p:cNvPr>
            <p:cNvGrpSpPr>
              <a:grpSpLocks/>
            </p:cNvGrpSpPr>
            <p:nvPr/>
          </p:nvGrpSpPr>
          <p:grpSpPr bwMode="auto">
            <a:xfrm>
              <a:off x="3496" y="1481"/>
              <a:ext cx="848" cy="853"/>
              <a:chOff x="3496" y="1481"/>
              <a:chExt cx="848" cy="853"/>
            </a:xfrm>
          </p:grpSpPr>
          <p:grpSp>
            <p:nvGrpSpPr>
              <p:cNvPr id="279" name="Group 278">
                <a:extLst>
                  <a:ext uri="{FF2B5EF4-FFF2-40B4-BE49-F238E27FC236}">
                    <a16:creationId xmlns:a16="http://schemas.microsoft.com/office/drawing/2014/main" id="{FC849B3C-3021-4B44-BD8A-B4443346F4D4}"/>
                  </a:ext>
                </a:extLst>
              </p:cNvPr>
              <p:cNvGrpSpPr>
                <a:grpSpLocks/>
              </p:cNvGrpSpPr>
              <p:nvPr/>
            </p:nvGrpSpPr>
            <p:grpSpPr bwMode="auto">
              <a:xfrm>
                <a:off x="3504" y="1481"/>
                <a:ext cx="840" cy="264"/>
                <a:chOff x="3504" y="1481"/>
                <a:chExt cx="840" cy="264"/>
              </a:xfrm>
            </p:grpSpPr>
            <p:sp>
              <p:nvSpPr>
                <p:cNvPr id="288" name="Rectangle 287">
                  <a:extLst>
                    <a:ext uri="{FF2B5EF4-FFF2-40B4-BE49-F238E27FC236}">
                      <a16:creationId xmlns:a16="http://schemas.microsoft.com/office/drawing/2014/main" id="{5BF6C1DA-52E6-4C17-B1BD-A73205118A67}"/>
                    </a:ext>
                  </a:extLst>
                </p:cNvPr>
                <p:cNvSpPr>
                  <a:spLocks noChangeArrowheads="1"/>
                </p:cNvSpPr>
                <p:nvPr/>
              </p:nvSpPr>
              <p:spPr bwMode="auto">
                <a:xfrm>
                  <a:off x="3504" y="1481"/>
                  <a:ext cx="840" cy="264"/>
                </a:xfrm>
                <a:prstGeom prst="rect">
                  <a:avLst/>
                </a:prstGeom>
                <a:solidFill>
                  <a:srgbClr val="FFFFFF"/>
                </a:solidFill>
                <a:ln w="8">
                  <a:solidFill>
                    <a:srgbClr val="000000"/>
                  </a:solidFill>
                  <a:miter lim="800000"/>
                  <a:headEnd/>
                  <a:tailEnd/>
                </a:ln>
              </p:spPr>
              <p:txBody>
                <a:bodyPr/>
                <a:lstStyle/>
                <a:p>
                  <a:endParaRPr lang="en-US" b="1"/>
                </a:p>
              </p:txBody>
            </p:sp>
            <p:sp>
              <p:nvSpPr>
                <p:cNvPr id="289" name="Rectangle 288">
                  <a:extLst>
                    <a:ext uri="{FF2B5EF4-FFF2-40B4-BE49-F238E27FC236}">
                      <a16:creationId xmlns:a16="http://schemas.microsoft.com/office/drawing/2014/main" id="{F9963627-8ECD-4D96-AD7B-E49A047B47D9}"/>
                    </a:ext>
                  </a:extLst>
                </p:cNvPr>
                <p:cNvSpPr>
                  <a:spLocks noChangeArrowheads="1"/>
                </p:cNvSpPr>
                <p:nvPr/>
              </p:nvSpPr>
              <p:spPr bwMode="auto">
                <a:xfrm>
                  <a:off x="3742" y="156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C00000"/>
                      </a:solidFill>
                      <a:effectLst/>
                      <a:latin typeface="Geneva"/>
                      <a:ea typeface="Times New Roman" panose="02020603050405020304" pitchFamily="18" charset="0"/>
                      <a:cs typeface="Arial" panose="020B0604020202020204" pitchFamily="34" charset="0"/>
                    </a:rPr>
                    <a:t>x</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0" name="Rectangle 289">
                  <a:extLst>
                    <a:ext uri="{FF2B5EF4-FFF2-40B4-BE49-F238E27FC236}">
                      <a16:creationId xmlns:a16="http://schemas.microsoft.com/office/drawing/2014/main" id="{9FBB1347-74C9-4A11-AE74-3D785920071D}"/>
                    </a:ext>
                  </a:extLst>
                </p:cNvPr>
                <p:cNvSpPr>
                  <a:spLocks noChangeArrowheads="1"/>
                </p:cNvSpPr>
                <p:nvPr/>
              </p:nvSpPr>
              <p:spPr bwMode="auto">
                <a:xfrm>
                  <a:off x="3802" y="156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C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1" name="Rectangle 290">
                  <a:extLst>
                    <a:ext uri="{FF2B5EF4-FFF2-40B4-BE49-F238E27FC236}">
                      <a16:creationId xmlns:a16="http://schemas.microsoft.com/office/drawing/2014/main" id="{84499EA7-E4F0-4E56-A019-7FCCF13D1C25}"/>
                    </a:ext>
                  </a:extLst>
                </p:cNvPr>
                <p:cNvSpPr>
                  <a:spLocks noChangeArrowheads="1"/>
                </p:cNvSpPr>
                <p:nvPr/>
              </p:nvSpPr>
              <p:spPr bwMode="auto">
                <a:xfrm>
                  <a:off x="3866" y="156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C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2" name="Rectangle 291">
                  <a:extLst>
                    <a:ext uri="{FF2B5EF4-FFF2-40B4-BE49-F238E27FC236}">
                      <a16:creationId xmlns:a16="http://schemas.microsoft.com/office/drawing/2014/main" id="{30A26AD9-59DF-43D9-BC93-BAFF3742F423}"/>
                    </a:ext>
                  </a:extLst>
                </p:cNvPr>
                <p:cNvSpPr>
                  <a:spLocks noChangeArrowheads="1"/>
                </p:cNvSpPr>
                <p:nvPr/>
              </p:nvSpPr>
              <p:spPr bwMode="auto">
                <a:xfrm>
                  <a:off x="3898" y="156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C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3" name="Rectangle 292">
                  <a:extLst>
                    <a:ext uri="{FF2B5EF4-FFF2-40B4-BE49-F238E27FC236}">
                      <a16:creationId xmlns:a16="http://schemas.microsoft.com/office/drawing/2014/main" id="{19E98021-E014-4A99-8B33-2D07A46E4024}"/>
                    </a:ext>
                  </a:extLst>
                </p:cNvPr>
                <p:cNvSpPr>
                  <a:spLocks noChangeArrowheads="1"/>
                </p:cNvSpPr>
                <p:nvPr/>
              </p:nvSpPr>
              <p:spPr bwMode="auto">
                <a:xfrm>
                  <a:off x="3964" y="1560"/>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C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280" name="Group 279">
                <a:extLst>
                  <a:ext uri="{FF2B5EF4-FFF2-40B4-BE49-F238E27FC236}">
                    <a16:creationId xmlns:a16="http://schemas.microsoft.com/office/drawing/2014/main" id="{9FB5D55F-5AD9-451D-B5BA-CDB71122C968}"/>
                  </a:ext>
                </a:extLst>
              </p:cNvPr>
              <p:cNvGrpSpPr>
                <a:grpSpLocks/>
              </p:cNvGrpSpPr>
              <p:nvPr/>
            </p:nvGrpSpPr>
            <p:grpSpPr bwMode="auto">
              <a:xfrm>
                <a:off x="3496" y="2078"/>
                <a:ext cx="824" cy="256"/>
                <a:chOff x="3496" y="2078"/>
                <a:chExt cx="824" cy="256"/>
              </a:xfrm>
            </p:grpSpPr>
            <p:sp>
              <p:nvSpPr>
                <p:cNvPr id="281" name="Rectangle 280">
                  <a:extLst>
                    <a:ext uri="{FF2B5EF4-FFF2-40B4-BE49-F238E27FC236}">
                      <a16:creationId xmlns:a16="http://schemas.microsoft.com/office/drawing/2014/main" id="{BEBAAA6F-8208-45C9-836B-0F10FBC49229}"/>
                    </a:ext>
                  </a:extLst>
                </p:cNvPr>
                <p:cNvSpPr>
                  <a:spLocks noChangeArrowheads="1"/>
                </p:cNvSpPr>
                <p:nvPr/>
              </p:nvSpPr>
              <p:spPr bwMode="auto">
                <a:xfrm>
                  <a:off x="3496" y="2078"/>
                  <a:ext cx="824" cy="256"/>
                </a:xfrm>
                <a:prstGeom prst="rect">
                  <a:avLst/>
                </a:prstGeom>
                <a:solidFill>
                  <a:srgbClr val="FFFFFF"/>
                </a:solidFill>
                <a:ln w="8">
                  <a:solidFill>
                    <a:srgbClr val="000000"/>
                  </a:solidFill>
                  <a:miter lim="800000"/>
                  <a:headEnd/>
                  <a:tailEnd/>
                </a:ln>
              </p:spPr>
              <p:txBody>
                <a:bodyPr/>
                <a:lstStyle/>
                <a:p>
                  <a:endParaRPr lang="en-US" b="1"/>
                </a:p>
              </p:txBody>
            </p:sp>
            <p:sp>
              <p:nvSpPr>
                <p:cNvPr id="282" name="Rectangle 281">
                  <a:extLst>
                    <a:ext uri="{FF2B5EF4-FFF2-40B4-BE49-F238E27FC236}">
                      <a16:creationId xmlns:a16="http://schemas.microsoft.com/office/drawing/2014/main" id="{276994E5-8DB5-416D-8F75-1A22B4D5D155}"/>
                    </a:ext>
                  </a:extLst>
                </p:cNvPr>
                <p:cNvSpPr>
                  <a:spLocks noChangeArrowheads="1"/>
                </p:cNvSpPr>
                <p:nvPr/>
              </p:nvSpPr>
              <p:spPr bwMode="auto">
                <a:xfrm>
                  <a:off x="3646" y="214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808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83" name="Rectangle 282">
                  <a:extLst>
                    <a:ext uri="{FF2B5EF4-FFF2-40B4-BE49-F238E27FC236}">
                      <a16:creationId xmlns:a16="http://schemas.microsoft.com/office/drawing/2014/main" id="{A0324DC0-946A-436B-AE9D-B215BE7621A0}"/>
                    </a:ext>
                  </a:extLst>
                </p:cNvPr>
                <p:cNvSpPr>
                  <a:spLocks noChangeArrowheads="1"/>
                </p:cNvSpPr>
                <p:nvPr/>
              </p:nvSpPr>
              <p:spPr bwMode="auto">
                <a:xfrm>
                  <a:off x="3712" y="214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808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84" name="Rectangle 283">
                  <a:extLst>
                    <a:ext uri="{FF2B5EF4-FFF2-40B4-BE49-F238E27FC236}">
                      <a16:creationId xmlns:a16="http://schemas.microsoft.com/office/drawing/2014/main" id="{6E952482-0C6A-4943-83C9-4BC666F1D085}"/>
                    </a:ext>
                  </a:extLst>
                </p:cNvPr>
                <p:cNvSpPr>
                  <a:spLocks noChangeArrowheads="1"/>
                </p:cNvSpPr>
                <p:nvPr/>
              </p:nvSpPr>
              <p:spPr bwMode="auto">
                <a:xfrm>
                  <a:off x="3778" y="214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808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85" name="Rectangle 284">
                  <a:extLst>
                    <a:ext uri="{FF2B5EF4-FFF2-40B4-BE49-F238E27FC236}">
                      <a16:creationId xmlns:a16="http://schemas.microsoft.com/office/drawing/2014/main" id="{08379C4E-D4CD-4BCE-8B48-1BED4B7DE5D3}"/>
                    </a:ext>
                  </a:extLst>
                </p:cNvPr>
                <p:cNvSpPr>
                  <a:spLocks noChangeArrowheads="1"/>
                </p:cNvSpPr>
                <p:nvPr/>
              </p:nvSpPr>
              <p:spPr bwMode="auto">
                <a:xfrm>
                  <a:off x="3810" y="214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808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86" name="Rectangle 285">
                  <a:extLst>
                    <a:ext uri="{FF2B5EF4-FFF2-40B4-BE49-F238E27FC236}">
                      <a16:creationId xmlns:a16="http://schemas.microsoft.com/office/drawing/2014/main" id="{A6094778-FA9B-4976-8F57-474C540C23C4}"/>
                    </a:ext>
                  </a:extLst>
                </p:cNvPr>
                <p:cNvSpPr>
                  <a:spLocks noChangeArrowheads="1"/>
                </p:cNvSpPr>
                <p:nvPr/>
              </p:nvSpPr>
              <p:spPr bwMode="auto">
                <a:xfrm>
                  <a:off x="3878" y="214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808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87" name="Rectangle 286">
                  <a:extLst>
                    <a:ext uri="{FF2B5EF4-FFF2-40B4-BE49-F238E27FC236}">
                      <a16:creationId xmlns:a16="http://schemas.microsoft.com/office/drawing/2014/main" id="{93A48CDE-AA1A-49CA-9F73-99AA13FD3046}"/>
                    </a:ext>
                  </a:extLst>
                </p:cNvPr>
                <p:cNvSpPr>
                  <a:spLocks noChangeArrowheads="1"/>
                </p:cNvSpPr>
                <p:nvPr/>
              </p:nvSpPr>
              <p:spPr bwMode="auto">
                <a:xfrm>
                  <a:off x="3942" y="214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808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grpSp>
          <p:nvGrpSpPr>
            <p:cNvPr id="13" name="Group 12">
              <a:extLst>
                <a:ext uri="{FF2B5EF4-FFF2-40B4-BE49-F238E27FC236}">
                  <a16:creationId xmlns:a16="http://schemas.microsoft.com/office/drawing/2014/main" id="{4E4F7AF2-56E2-4ECB-A104-8F0679E19C24}"/>
                </a:ext>
              </a:extLst>
            </p:cNvPr>
            <p:cNvGrpSpPr>
              <a:grpSpLocks/>
            </p:cNvGrpSpPr>
            <p:nvPr/>
          </p:nvGrpSpPr>
          <p:grpSpPr bwMode="auto">
            <a:xfrm>
              <a:off x="3480" y="2928"/>
              <a:ext cx="936" cy="992"/>
              <a:chOff x="3480" y="2928"/>
              <a:chExt cx="936" cy="992"/>
            </a:xfrm>
          </p:grpSpPr>
          <p:grpSp>
            <p:nvGrpSpPr>
              <p:cNvPr id="241" name="Group 240">
                <a:extLst>
                  <a:ext uri="{FF2B5EF4-FFF2-40B4-BE49-F238E27FC236}">
                    <a16:creationId xmlns:a16="http://schemas.microsoft.com/office/drawing/2014/main" id="{65F11317-FAFB-41D8-BF11-DDDC419CF6F2}"/>
                  </a:ext>
                </a:extLst>
              </p:cNvPr>
              <p:cNvGrpSpPr>
                <a:grpSpLocks/>
              </p:cNvGrpSpPr>
              <p:nvPr/>
            </p:nvGrpSpPr>
            <p:grpSpPr bwMode="auto">
              <a:xfrm>
                <a:off x="3480" y="2928"/>
                <a:ext cx="936" cy="224"/>
                <a:chOff x="3480" y="2928"/>
                <a:chExt cx="936" cy="224"/>
              </a:xfrm>
            </p:grpSpPr>
            <p:sp>
              <p:nvSpPr>
                <p:cNvPr id="268" name="Rectangle 267">
                  <a:extLst>
                    <a:ext uri="{FF2B5EF4-FFF2-40B4-BE49-F238E27FC236}">
                      <a16:creationId xmlns:a16="http://schemas.microsoft.com/office/drawing/2014/main" id="{4BECDF4E-7E06-4EF6-BBAF-5A2A77B0188E}"/>
                    </a:ext>
                  </a:extLst>
                </p:cNvPr>
                <p:cNvSpPr>
                  <a:spLocks noChangeArrowheads="1"/>
                </p:cNvSpPr>
                <p:nvPr/>
              </p:nvSpPr>
              <p:spPr bwMode="auto">
                <a:xfrm>
                  <a:off x="3480" y="2928"/>
                  <a:ext cx="936" cy="224"/>
                </a:xfrm>
                <a:prstGeom prst="rect">
                  <a:avLst/>
                </a:prstGeom>
                <a:solidFill>
                  <a:srgbClr val="FFFFFF"/>
                </a:solidFill>
                <a:ln w="8">
                  <a:solidFill>
                    <a:srgbClr val="000000"/>
                  </a:solidFill>
                  <a:miter lim="800000"/>
                  <a:headEnd/>
                  <a:tailEnd/>
                </a:ln>
              </p:spPr>
              <p:txBody>
                <a:bodyPr/>
                <a:lstStyle/>
                <a:p>
                  <a:endParaRPr lang="en-US" b="1"/>
                </a:p>
              </p:txBody>
            </p:sp>
            <p:sp>
              <p:nvSpPr>
                <p:cNvPr id="269" name="Rectangle 268">
                  <a:extLst>
                    <a:ext uri="{FF2B5EF4-FFF2-40B4-BE49-F238E27FC236}">
                      <a16:creationId xmlns:a16="http://schemas.microsoft.com/office/drawing/2014/main" id="{AE0B9A89-1797-4A96-9E12-47979D7EB624}"/>
                    </a:ext>
                  </a:extLst>
                </p:cNvPr>
                <p:cNvSpPr>
                  <a:spLocks noChangeArrowheads="1"/>
                </p:cNvSpPr>
                <p:nvPr/>
              </p:nvSpPr>
              <p:spPr bwMode="auto">
                <a:xfrm>
                  <a:off x="3646" y="298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0" name="Rectangle 269">
                  <a:extLst>
                    <a:ext uri="{FF2B5EF4-FFF2-40B4-BE49-F238E27FC236}">
                      <a16:creationId xmlns:a16="http://schemas.microsoft.com/office/drawing/2014/main" id="{D6C10028-788D-45DB-8B05-06820E8CFB99}"/>
                    </a:ext>
                  </a:extLst>
                </p:cNvPr>
                <p:cNvSpPr>
                  <a:spLocks noChangeArrowheads="1"/>
                </p:cNvSpPr>
                <p:nvPr/>
              </p:nvSpPr>
              <p:spPr bwMode="auto">
                <a:xfrm>
                  <a:off x="3712" y="298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1" name="Rectangle 270">
                  <a:extLst>
                    <a:ext uri="{FF2B5EF4-FFF2-40B4-BE49-F238E27FC236}">
                      <a16:creationId xmlns:a16="http://schemas.microsoft.com/office/drawing/2014/main" id="{D2740DC6-E566-40EE-BA94-D16DEE7B6861}"/>
                    </a:ext>
                  </a:extLst>
                </p:cNvPr>
                <p:cNvSpPr>
                  <a:spLocks noChangeArrowheads="1"/>
                </p:cNvSpPr>
                <p:nvPr/>
              </p:nvSpPr>
              <p:spPr bwMode="auto">
                <a:xfrm>
                  <a:off x="3774" y="2982"/>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2" name="Rectangle 271">
                  <a:extLst>
                    <a:ext uri="{FF2B5EF4-FFF2-40B4-BE49-F238E27FC236}">
                      <a16:creationId xmlns:a16="http://schemas.microsoft.com/office/drawing/2014/main" id="{45A24A3D-F85B-4021-A55A-62E0118EC7E2}"/>
                    </a:ext>
                  </a:extLst>
                </p:cNvPr>
                <p:cNvSpPr>
                  <a:spLocks noChangeArrowheads="1"/>
                </p:cNvSpPr>
                <p:nvPr/>
              </p:nvSpPr>
              <p:spPr bwMode="auto">
                <a:xfrm>
                  <a:off x="3820" y="298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3" name="Rectangle 272">
                  <a:extLst>
                    <a:ext uri="{FF2B5EF4-FFF2-40B4-BE49-F238E27FC236}">
                      <a16:creationId xmlns:a16="http://schemas.microsoft.com/office/drawing/2014/main" id="{4DC245D8-B380-4307-BAF4-4B570225D242}"/>
                    </a:ext>
                  </a:extLst>
                </p:cNvPr>
                <p:cNvSpPr>
                  <a:spLocks noChangeArrowheads="1"/>
                </p:cNvSpPr>
                <p:nvPr/>
              </p:nvSpPr>
              <p:spPr bwMode="auto">
                <a:xfrm>
                  <a:off x="3884" y="298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4" name="Rectangle 273">
                  <a:extLst>
                    <a:ext uri="{FF2B5EF4-FFF2-40B4-BE49-F238E27FC236}">
                      <a16:creationId xmlns:a16="http://schemas.microsoft.com/office/drawing/2014/main" id="{8A7828E4-BAFC-4B39-BCAE-600A650921B4}"/>
                    </a:ext>
                  </a:extLst>
                </p:cNvPr>
                <p:cNvSpPr>
                  <a:spLocks noChangeArrowheads="1"/>
                </p:cNvSpPr>
                <p:nvPr/>
              </p:nvSpPr>
              <p:spPr bwMode="auto">
                <a:xfrm>
                  <a:off x="3948" y="298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5" name="Rectangle 274">
                  <a:extLst>
                    <a:ext uri="{FF2B5EF4-FFF2-40B4-BE49-F238E27FC236}">
                      <a16:creationId xmlns:a16="http://schemas.microsoft.com/office/drawing/2014/main" id="{D22239A1-C62D-492F-BA47-86D05ADEF131}"/>
                    </a:ext>
                  </a:extLst>
                </p:cNvPr>
                <p:cNvSpPr>
                  <a:spLocks noChangeArrowheads="1"/>
                </p:cNvSpPr>
                <p:nvPr/>
              </p:nvSpPr>
              <p:spPr bwMode="auto">
                <a:xfrm>
                  <a:off x="4010" y="298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6" name="Rectangle 275">
                  <a:extLst>
                    <a:ext uri="{FF2B5EF4-FFF2-40B4-BE49-F238E27FC236}">
                      <a16:creationId xmlns:a16="http://schemas.microsoft.com/office/drawing/2014/main" id="{22A99F7B-8985-41BB-91D3-E62ACBFEB084}"/>
                    </a:ext>
                  </a:extLst>
                </p:cNvPr>
                <p:cNvSpPr>
                  <a:spLocks noChangeArrowheads="1"/>
                </p:cNvSpPr>
                <p:nvPr/>
              </p:nvSpPr>
              <p:spPr bwMode="auto">
                <a:xfrm>
                  <a:off x="4074" y="298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7" name="Rectangle 276">
                  <a:extLst>
                    <a:ext uri="{FF2B5EF4-FFF2-40B4-BE49-F238E27FC236}">
                      <a16:creationId xmlns:a16="http://schemas.microsoft.com/office/drawing/2014/main" id="{6CFF8791-4939-458F-ABE1-6A96587D961C}"/>
                    </a:ext>
                  </a:extLst>
                </p:cNvPr>
                <p:cNvSpPr>
                  <a:spLocks noChangeArrowheads="1"/>
                </p:cNvSpPr>
                <p:nvPr/>
              </p:nvSpPr>
              <p:spPr bwMode="auto">
                <a:xfrm>
                  <a:off x="4138" y="2982"/>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8" name="Rectangle 277">
                  <a:extLst>
                    <a:ext uri="{FF2B5EF4-FFF2-40B4-BE49-F238E27FC236}">
                      <a16:creationId xmlns:a16="http://schemas.microsoft.com/office/drawing/2014/main" id="{0C1E6892-DA32-4C08-A7AA-F281A03A63A3}"/>
                    </a:ext>
                  </a:extLst>
                </p:cNvPr>
                <p:cNvSpPr>
                  <a:spLocks noChangeArrowheads="1"/>
                </p:cNvSpPr>
                <p:nvPr/>
              </p:nvSpPr>
              <p:spPr bwMode="auto">
                <a:xfrm>
                  <a:off x="4232" y="298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242" name="Group 241">
                <a:extLst>
                  <a:ext uri="{FF2B5EF4-FFF2-40B4-BE49-F238E27FC236}">
                    <a16:creationId xmlns:a16="http://schemas.microsoft.com/office/drawing/2014/main" id="{3180EB96-6504-4651-8530-AE17F9ED9DBC}"/>
                  </a:ext>
                </a:extLst>
              </p:cNvPr>
              <p:cNvGrpSpPr>
                <a:grpSpLocks/>
              </p:cNvGrpSpPr>
              <p:nvPr/>
            </p:nvGrpSpPr>
            <p:grpSpPr bwMode="auto">
              <a:xfrm>
                <a:off x="3480" y="3340"/>
                <a:ext cx="936" cy="192"/>
                <a:chOff x="3480" y="3340"/>
                <a:chExt cx="936" cy="192"/>
              </a:xfrm>
            </p:grpSpPr>
            <p:sp>
              <p:nvSpPr>
                <p:cNvPr id="257" name="Rectangle 256">
                  <a:extLst>
                    <a:ext uri="{FF2B5EF4-FFF2-40B4-BE49-F238E27FC236}">
                      <a16:creationId xmlns:a16="http://schemas.microsoft.com/office/drawing/2014/main" id="{63896AB0-2326-44B8-B425-2C9A42A930E5}"/>
                    </a:ext>
                  </a:extLst>
                </p:cNvPr>
                <p:cNvSpPr>
                  <a:spLocks noChangeArrowheads="1"/>
                </p:cNvSpPr>
                <p:nvPr/>
              </p:nvSpPr>
              <p:spPr bwMode="auto">
                <a:xfrm>
                  <a:off x="3480" y="3340"/>
                  <a:ext cx="936" cy="192"/>
                </a:xfrm>
                <a:prstGeom prst="rect">
                  <a:avLst/>
                </a:prstGeom>
                <a:solidFill>
                  <a:srgbClr val="FFFFFF"/>
                </a:solidFill>
                <a:ln w="8">
                  <a:solidFill>
                    <a:srgbClr val="000000"/>
                  </a:solidFill>
                  <a:miter lim="800000"/>
                  <a:headEnd/>
                  <a:tailEnd/>
                </a:ln>
              </p:spPr>
              <p:txBody>
                <a:bodyPr/>
                <a:lstStyle/>
                <a:p>
                  <a:endParaRPr lang="en-US" b="1"/>
                </a:p>
              </p:txBody>
            </p:sp>
            <p:sp>
              <p:nvSpPr>
                <p:cNvPr id="258" name="Rectangle 257">
                  <a:extLst>
                    <a:ext uri="{FF2B5EF4-FFF2-40B4-BE49-F238E27FC236}">
                      <a16:creationId xmlns:a16="http://schemas.microsoft.com/office/drawing/2014/main" id="{70832240-24A2-4DEC-A288-D0AA48009925}"/>
                    </a:ext>
                  </a:extLst>
                </p:cNvPr>
                <p:cNvSpPr>
                  <a:spLocks noChangeArrowheads="1"/>
                </p:cNvSpPr>
                <p:nvPr/>
              </p:nvSpPr>
              <p:spPr bwMode="auto">
                <a:xfrm>
                  <a:off x="3638"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9" name="Rectangle 258">
                  <a:extLst>
                    <a:ext uri="{FF2B5EF4-FFF2-40B4-BE49-F238E27FC236}">
                      <a16:creationId xmlns:a16="http://schemas.microsoft.com/office/drawing/2014/main" id="{CF1EB42D-09B4-4AC5-AC1D-B8DF3E727574}"/>
                    </a:ext>
                  </a:extLst>
                </p:cNvPr>
                <p:cNvSpPr>
                  <a:spLocks noChangeArrowheads="1"/>
                </p:cNvSpPr>
                <p:nvPr/>
              </p:nvSpPr>
              <p:spPr bwMode="auto">
                <a:xfrm>
                  <a:off x="3698" y="33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0" name="Rectangle 259">
                  <a:extLst>
                    <a:ext uri="{FF2B5EF4-FFF2-40B4-BE49-F238E27FC236}">
                      <a16:creationId xmlns:a16="http://schemas.microsoft.com/office/drawing/2014/main" id="{3286D5C2-3CE2-4348-82D7-64634D919404}"/>
                    </a:ext>
                  </a:extLst>
                </p:cNvPr>
                <p:cNvSpPr>
                  <a:spLocks noChangeArrowheads="1"/>
                </p:cNvSpPr>
                <p:nvPr/>
              </p:nvSpPr>
              <p:spPr bwMode="auto">
                <a:xfrm>
                  <a:off x="3796" y="337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1" name="Rectangle 260">
                  <a:extLst>
                    <a:ext uri="{FF2B5EF4-FFF2-40B4-BE49-F238E27FC236}">
                      <a16:creationId xmlns:a16="http://schemas.microsoft.com/office/drawing/2014/main" id="{24509AA9-2BB0-48D9-BC8E-C31D99C03EF9}"/>
                    </a:ext>
                  </a:extLst>
                </p:cNvPr>
                <p:cNvSpPr>
                  <a:spLocks noChangeArrowheads="1"/>
                </p:cNvSpPr>
                <p:nvPr/>
              </p:nvSpPr>
              <p:spPr bwMode="auto">
                <a:xfrm>
                  <a:off x="3828"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2" name="Rectangle 261">
                  <a:extLst>
                    <a:ext uri="{FF2B5EF4-FFF2-40B4-BE49-F238E27FC236}">
                      <a16:creationId xmlns:a16="http://schemas.microsoft.com/office/drawing/2014/main" id="{EDFF31BC-0A06-4308-A9EE-DF3666EBBED3}"/>
                    </a:ext>
                  </a:extLst>
                </p:cNvPr>
                <p:cNvSpPr>
                  <a:spLocks noChangeArrowheads="1"/>
                </p:cNvSpPr>
                <p:nvPr/>
              </p:nvSpPr>
              <p:spPr bwMode="auto">
                <a:xfrm>
                  <a:off x="3892" y="33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3" name="Rectangle 262">
                  <a:extLst>
                    <a:ext uri="{FF2B5EF4-FFF2-40B4-BE49-F238E27FC236}">
                      <a16:creationId xmlns:a16="http://schemas.microsoft.com/office/drawing/2014/main" id="{2E8CD8F0-C165-46DB-96DC-A902D30BA32A}"/>
                    </a:ext>
                  </a:extLst>
                </p:cNvPr>
                <p:cNvSpPr>
                  <a:spLocks noChangeArrowheads="1"/>
                </p:cNvSpPr>
                <p:nvPr/>
              </p:nvSpPr>
              <p:spPr bwMode="auto">
                <a:xfrm>
                  <a:off x="3956"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4" name="Rectangle 263">
                  <a:extLst>
                    <a:ext uri="{FF2B5EF4-FFF2-40B4-BE49-F238E27FC236}">
                      <a16:creationId xmlns:a16="http://schemas.microsoft.com/office/drawing/2014/main" id="{96BE908D-52DE-491D-8874-0FEB078D7C45}"/>
                    </a:ext>
                  </a:extLst>
                </p:cNvPr>
                <p:cNvSpPr>
                  <a:spLocks noChangeArrowheads="1"/>
                </p:cNvSpPr>
                <p:nvPr/>
              </p:nvSpPr>
              <p:spPr bwMode="auto">
                <a:xfrm>
                  <a:off x="4018" y="33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5" name="Rectangle 264">
                  <a:extLst>
                    <a:ext uri="{FF2B5EF4-FFF2-40B4-BE49-F238E27FC236}">
                      <a16:creationId xmlns:a16="http://schemas.microsoft.com/office/drawing/2014/main" id="{B4B45765-E35A-4F84-9EFC-4CCE464AF26C}"/>
                    </a:ext>
                  </a:extLst>
                </p:cNvPr>
                <p:cNvSpPr>
                  <a:spLocks noChangeArrowheads="1"/>
                </p:cNvSpPr>
                <p:nvPr/>
              </p:nvSpPr>
              <p:spPr bwMode="auto">
                <a:xfrm>
                  <a:off x="4082"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6" name="Rectangle 265">
                  <a:extLst>
                    <a:ext uri="{FF2B5EF4-FFF2-40B4-BE49-F238E27FC236}">
                      <a16:creationId xmlns:a16="http://schemas.microsoft.com/office/drawing/2014/main" id="{6F705674-D342-4D8C-9087-AC51DE35696D}"/>
                    </a:ext>
                  </a:extLst>
                </p:cNvPr>
                <p:cNvSpPr>
                  <a:spLocks noChangeArrowheads="1"/>
                </p:cNvSpPr>
                <p:nvPr/>
              </p:nvSpPr>
              <p:spPr bwMode="auto">
                <a:xfrm>
                  <a:off x="4146" y="337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7" name="Rectangle 266">
                  <a:extLst>
                    <a:ext uri="{FF2B5EF4-FFF2-40B4-BE49-F238E27FC236}">
                      <a16:creationId xmlns:a16="http://schemas.microsoft.com/office/drawing/2014/main" id="{BDDF6C20-57B3-46CC-A687-0C024A428678}"/>
                    </a:ext>
                  </a:extLst>
                </p:cNvPr>
                <p:cNvSpPr>
                  <a:spLocks noChangeArrowheads="1"/>
                </p:cNvSpPr>
                <p:nvPr/>
              </p:nvSpPr>
              <p:spPr bwMode="auto">
                <a:xfrm>
                  <a:off x="4240"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243" name="Group 242">
                <a:extLst>
                  <a:ext uri="{FF2B5EF4-FFF2-40B4-BE49-F238E27FC236}">
                    <a16:creationId xmlns:a16="http://schemas.microsoft.com/office/drawing/2014/main" id="{E3D2CDA5-E3D3-4EC0-A3E4-6C7901D6FB98}"/>
                  </a:ext>
                </a:extLst>
              </p:cNvPr>
              <p:cNvGrpSpPr>
                <a:grpSpLocks/>
              </p:cNvGrpSpPr>
              <p:nvPr/>
            </p:nvGrpSpPr>
            <p:grpSpPr bwMode="auto">
              <a:xfrm>
                <a:off x="3488" y="3744"/>
                <a:ext cx="912" cy="176"/>
                <a:chOff x="3488" y="3744"/>
                <a:chExt cx="912" cy="176"/>
              </a:xfrm>
            </p:grpSpPr>
            <p:sp>
              <p:nvSpPr>
                <p:cNvPr id="244" name="Rectangle 243">
                  <a:extLst>
                    <a:ext uri="{FF2B5EF4-FFF2-40B4-BE49-F238E27FC236}">
                      <a16:creationId xmlns:a16="http://schemas.microsoft.com/office/drawing/2014/main" id="{6ED91BBD-47F3-435C-91B3-790D35638A21}"/>
                    </a:ext>
                  </a:extLst>
                </p:cNvPr>
                <p:cNvSpPr>
                  <a:spLocks noChangeArrowheads="1"/>
                </p:cNvSpPr>
                <p:nvPr/>
              </p:nvSpPr>
              <p:spPr bwMode="auto">
                <a:xfrm>
                  <a:off x="3488" y="3744"/>
                  <a:ext cx="912" cy="176"/>
                </a:xfrm>
                <a:prstGeom prst="rect">
                  <a:avLst/>
                </a:prstGeom>
                <a:solidFill>
                  <a:srgbClr val="FFFFFF"/>
                </a:solidFill>
                <a:ln w="8">
                  <a:solidFill>
                    <a:srgbClr val="000000"/>
                  </a:solidFill>
                  <a:miter lim="800000"/>
                  <a:headEnd/>
                  <a:tailEnd/>
                </a:ln>
              </p:spPr>
              <p:txBody>
                <a:bodyPr/>
                <a:lstStyle/>
                <a:p>
                  <a:endParaRPr lang="en-US" b="1"/>
                </a:p>
              </p:txBody>
            </p:sp>
            <p:sp>
              <p:nvSpPr>
                <p:cNvPr id="245" name="Rectangle 244">
                  <a:extLst>
                    <a:ext uri="{FF2B5EF4-FFF2-40B4-BE49-F238E27FC236}">
                      <a16:creationId xmlns:a16="http://schemas.microsoft.com/office/drawing/2014/main" id="{DC34E9EB-13C2-4231-8B44-FAF2E6C54F2B}"/>
                    </a:ext>
                  </a:extLst>
                </p:cNvPr>
                <p:cNvSpPr>
                  <a:spLocks noChangeArrowheads="1"/>
                </p:cNvSpPr>
                <p:nvPr/>
              </p:nvSpPr>
              <p:spPr bwMode="auto">
                <a:xfrm>
                  <a:off x="3622" y="37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46" name="Rectangle 245">
                  <a:extLst>
                    <a:ext uri="{FF2B5EF4-FFF2-40B4-BE49-F238E27FC236}">
                      <a16:creationId xmlns:a16="http://schemas.microsoft.com/office/drawing/2014/main" id="{6FC53ADE-C6CE-499B-BE5D-65A7603B0FF4}"/>
                    </a:ext>
                  </a:extLst>
                </p:cNvPr>
                <p:cNvSpPr>
                  <a:spLocks noChangeArrowheads="1"/>
                </p:cNvSpPr>
                <p:nvPr/>
              </p:nvSpPr>
              <p:spPr bwMode="auto">
                <a:xfrm>
                  <a:off x="3680" y="37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47" name="Rectangle 246">
                  <a:extLst>
                    <a:ext uri="{FF2B5EF4-FFF2-40B4-BE49-F238E27FC236}">
                      <a16:creationId xmlns:a16="http://schemas.microsoft.com/office/drawing/2014/main" id="{2C20CADE-B561-42C3-B68C-095268627F71}"/>
                    </a:ext>
                  </a:extLst>
                </p:cNvPr>
                <p:cNvSpPr>
                  <a:spLocks noChangeArrowheads="1"/>
                </p:cNvSpPr>
                <p:nvPr/>
              </p:nvSpPr>
              <p:spPr bwMode="auto">
                <a:xfrm>
                  <a:off x="3740" y="3774"/>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48" name="Rectangle 247">
                  <a:extLst>
                    <a:ext uri="{FF2B5EF4-FFF2-40B4-BE49-F238E27FC236}">
                      <a16:creationId xmlns:a16="http://schemas.microsoft.com/office/drawing/2014/main" id="{FA6566FB-025D-4137-B7D4-9BFE55B0C2E9}"/>
                    </a:ext>
                  </a:extLst>
                </p:cNvPr>
                <p:cNvSpPr>
                  <a:spLocks noChangeArrowheads="1"/>
                </p:cNvSpPr>
                <p:nvPr/>
              </p:nvSpPr>
              <p:spPr bwMode="auto">
                <a:xfrm>
                  <a:off x="3772" y="37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49" name="Rectangle 248">
                  <a:extLst>
                    <a:ext uri="{FF2B5EF4-FFF2-40B4-BE49-F238E27FC236}">
                      <a16:creationId xmlns:a16="http://schemas.microsoft.com/office/drawing/2014/main" id="{EB66C2E9-6457-44CE-B820-75A27D16D088}"/>
                    </a:ext>
                  </a:extLst>
                </p:cNvPr>
                <p:cNvSpPr>
                  <a:spLocks noChangeArrowheads="1"/>
                </p:cNvSpPr>
                <p:nvPr/>
              </p:nvSpPr>
              <p:spPr bwMode="auto">
                <a:xfrm>
                  <a:off x="3836" y="3774"/>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0" name="Rectangle 249">
                  <a:extLst>
                    <a:ext uri="{FF2B5EF4-FFF2-40B4-BE49-F238E27FC236}">
                      <a16:creationId xmlns:a16="http://schemas.microsoft.com/office/drawing/2014/main" id="{945F63B8-D000-43CF-BB13-2C493C644748}"/>
                    </a:ext>
                  </a:extLst>
                </p:cNvPr>
                <p:cNvSpPr>
                  <a:spLocks noChangeArrowheads="1"/>
                </p:cNvSpPr>
                <p:nvPr/>
              </p:nvSpPr>
              <p:spPr bwMode="auto">
                <a:xfrm>
                  <a:off x="3880" y="37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1" name="Rectangle 250">
                  <a:extLst>
                    <a:ext uri="{FF2B5EF4-FFF2-40B4-BE49-F238E27FC236}">
                      <a16:creationId xmlns:a16="http://schemas.microsoft.com/office/drawing/2014/main" id="{6224F083-69F8-4E06-B8C7-7325C2206C94}"/>
                    </a:ext>
                  </a:extLst>
                </p:cNvPr>
                <p:cNvSpPr>
                  <a:spLocks noChangeArrowheads="1"/>
                </p:cNvSpPr>
                <p:nvPr/>
              </p:nvSpPr>
              <p:spPr bwMode="auto">
                <a:xfrm>
                  <a:off x="3944" y="377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2" name="Rectangle 251">
                  <a:extLst>
                    <a:ext uri="{FF2B5EF4-FFF2-40B4-BE49-F238E27FC236}">
                      <a16:creationId xmlns:a16="http://schemas.microsoft.com/office/drawing/2014/main" id="{F270316A-47A4-4121-A9B8-B1BF21841F42}"/>
                    </a:ext>
                  </a:extLst>
                </p:cNvPr>
                <p:cNvSpPr>
                  <a:spLocks noChangeArrowheads="1"/>
                </p:cNvSpPr>
                <p:nvPr/>
              </p:nvSpPr>
              <p:spPr bwMode="auto">
                <a:xfrm>
                  <a:off x="4010" y="37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3" name="Rectangle 252">
                  <a:extLst>
                    <a:ext uri="{FF2B5EF4-FFF2-40B4-BE49-F238E27FC236}">
                      <a16:creationId xmlns:a16="http://schemas.microsoft.com/office/drawing/2014/main" id="{736EF312-99F9-4F7B-A4F9-041E673C5653}"/>
                    </a:ext>
                  </a:extLst>
                </p:cNvPr>
                <p:cNvSpPr>
                  <a:spLocks noChangeArrowheads="1"/>
                </p:cNvSpPr>
                <p:nvPr/>
              </p:nvSpPr>
              <p:spPr bwMode="auto">
                <a:xfrm>
                  <a:off x="4070" y="377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4" name="Rectangle 253">
                  <a:extLst>
                    <a:ext uri="{FF2B5EF4-FFF2-40B4-BE49-F238E27FC236}">
                      <a16:creationId xmlns:a16="http://schemas.microsoft.com/office/drawing/2014/main" id="{416ADABA-9955-44E6-AC9B-011DBD2D3DF6}"/>
                    </a:ext>
                  </a:extLst>
                </p:cNvPr>
                <p:cNvSpPr>
                  <a:spLocks noChangeArrowheads="1"/>
                </p:cNvSpPr>
                <p:nvPr/>
              </p:nvSpPr>
              <p:spPr bwMode="auto">
                <a:xfrm>
                  <a:off x="4134" y="37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5" name="Rectangle 254">
                  <a:extLst>
                    <a:ext uri="{FF2B5EF4-FFF2-40B4-BE49-F238E27FC236}">
                      <a16:creationId xmlns:a16="http://schemas.microsoft.com/office/drawing/2014/main" id="{75C805BE-D0C2-471D-A8E6-B9F028650679}"/>
                    </a:ext>
                  </a:extLst>
                </p:cNvPr>
                <p:cNvSpPr>
                  <a:spLocks noChangeArrowheads="1"/>
                </p:cNvSpPr>
                <p:nvPr/>
              </p:nvSpPr>
              <p:spPr bwMode="auto">
                <a:xfrm>
                  <a:off x="4198" y="3774"/>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6" name="Rectangle 255">
                  <a:extLst>
                    <a:ext uri="{FF2B5EF4-FFF2-40B4-BE49-F238E27FC236}">
                      <a16:creationId xmlns:a16="http://schemas.microsoft.com/office/drawing/2014/main" id="{CEEDD707-0951-4DAB-B92F-585536108179}"/>
                    </a:ext>
                  </a:extLst>
                </p:cNvPr>
                <p:cNvSpPr>
                  <a:spLocks noChangeArrowheads="1"/>
                </p:cNvSpPr>
                <p:nvPr/>
              </p:nvSpPr>
              <p:spPr bwMode="auto">
                <a:xfrm>
                  <a:off x="4292" y="377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sp>
          <p:nvSpPr>
            <p:cNvPr id="14" name="Rectangle 13">
              <a:extLst>
                <a:ext uri="{FF2B5EF4-FFF2-40B4-BE49-F238E27FC236}">
                  <a16:creationId xmlns:a16="http://schemas.microsoft.com/office/drawing/2014/main" id="{50658B33-2825-4B44-892D-0A29351469B0}"/>
                </a:ext>
              </a:extLst>
            </p:cNvPr>
            <p:cNvSpPr>
              <a:spLocks noChangeArrowheads="1"/>
            </p:cNvSpPr>
            <p:nvPr/>
          </p:nvSpPr>
          <p:spPr bwMode="auto">
            <a:xfrm>
              <a:off x="4702" y="5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 name="Rectangle 14">
              <a:extLst>
                <a:ext uri="{FF2B5EF4-FFF2-40B4-BE49-F238E27FC236}">
                  <a16:creationId xmlns:a16="http://schemas.microsoft.com/office/drawing/2014/main" id="{2C974376-0877-45C1-B217-6E45AF814E0A}"/>
                </a:ext>
              </a:extLst>
            </p:cNvPr>
            <p:cNvSpPr>
              <a:spLocks noChangeArrowheads="1"/>
            </p:cNvSpPr>
            <p:nvPr/>
          </p:nvSpPr>
          <p:spPr bwMode="auto">
            <a:xfrm>
              <a:off x="4768" y="50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 name="Rectangle 15">
              <a:extLst>
                <a:ext uri="{FF2B5EF4-FFF2-40B4-BE49-F238E27FC236}">
                  <a16:creationId xmlns:a16="http://schemas.microsoft.com/office/drawing/2014/main" id="{29BDEEBF-4A59-4121-8EE0-EA26D96506B1}"/>
                </a:ext>
              </a:extLst>
            </p:cNvPr>
            <p:cNvSpPr>
              <a:spLocks noChangeArrowheads="1"/>
            </p:cNvSpPr>
            <p:nvPr/>
          </p:nvSpPr>
          <p:spPr bwMode="auto">
            <a:xfrm>
              <a:off x="4830" y="506"/>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 name="Rectangle 16">
              <a:extLst>
                <a:ext uri="{FF2B5EF4-FFF2-40B4-BE49-F238E27FC236}">
                  <a16:creationId xmlns:a16="http://schemas.microsoft.com/office/drawing/2014/main" id="{49A4AC23-1B8D-4292-874E-670B39426279}"/>
                </a:ext>
              </a:extLst>
            </p:cNvPr>
            <p:cNvSpPr>
              <a:spLocks noChangeArrowheads="1"/>
            </p:cNvSpPr>
            <p:nvPr/>
          </p:nvSpPr>
          <p:spPr bwMode="auto">
            <a:xfrm>
              <a:off x="4876" y="50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 name="Rectangle 17">
              <a:extLst>
                <a:ext uri="{FF2B5EF4-FFF2-40B4-BE49-F238E27FC236}">
                  <a16:creationId xmlns:a16="http://schemas.microsoft.com/office/drawing/2014/main" id="{4A3AB50F-5175-4805-8040-5CF94CC07DC7}"/>
                </a:ext>
              </a:extLst>
            </p:cNvPr>
            <p:cNvSpPr>
              <a:spLocks noChangeArrowheads="1"/>
            </p:cNvSpPr>
            <p:nvPr/>
          </p:nvSpPr>
          <p:spPr bwMode="auto">
            <a:xfrm>
              <a:off x="4940" y="5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 name="Rectangle 18">
              <a:extLst>
                <a:ext uri="{FF2B5EF4-FFF2-40B4-BE49-F238E27FC236}">
                  <a16:creationId xmlns:a16="http://schemas.microsoft.com/office/drawing/2014/main" id="{1F17E61A-2B65-410D-A1A6-0EADC01A36DD}"/>
                </a:ext>
              </a:extLst>
            </p:cNvPr>
            <p:cNvSpPr>
              <a:spLocks noChangeArrowheads="1"/>
            </p:cNvSpPr>
            <p:nvPr/>
          </p:nvSpPr>
          <p:spPr bwMode="auto">
            <a:xfrm>
              <a:off x="5004" y="50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 name="Rectangle 19">
              <a:extLst>
                <a:ext uri="{FF2B5EF4-FFF2-40B4-BE49-F238E27FC236}">
                  <a16:creationId xmlns:a16="http://schemas.microsoft.com/office/drawing/2014/main" id="{156ADB6A-D4E9-48D4-A8AB-387AD54C1C3B}"/>
                </a:ext>
              </a:extLst>
            </p:cNvPr>
            <p:cNvSpPr>
              <a:spLocks noChangeArrowheads="1"/>
            </p:cNvSpPr>
            <p:nvPr/>
          </p:nvSpPr>
          <p:spPr bwMode="auto">
            <a:xfrm>
              <a:off x="5066" y="50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 name="Rectangle 20">
              <a:extLst>
                <a:ext uri="{FF2B5EF4-FFF2-40B4-BE49-F238E27FC236}">
                  <a16:creationId xmlns:a16="http://schemas.microsoft.com/office/drawing/2014/main" id="{F1BF53A0-366C-4EFC-9627-C06D50D954A4}"/>
                </a:ext>
              </a:extLst>
            </p:cNvPr>
            <p:cNvSpPr>
              <a:spLocks noChangeArrowheads="1"/>
            </p:cNvSpPr>
            <p:nvPr/>
          </p:nvSpPr>
          <p:spPr bwMode="auto">
            <a:xfrm>
              <a:off x="5130" y="50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 name="Rectangle 21">
              <a:extLst>
                <a:ext uri="{FF2B5EF4-FFF2-40B4-BE49-F238E27FC236}">
                  <a16:creationId xmlns:a16="http://schemas.microsoft.com/office/drawing/2014/main" id="{085CBBB4-CBC6-46AA-A52E-AC811FD9E16C}"/>
                </a:ext>
              </a:extLst>
            </p:cNvPr>
            <p:cNvSpPr>
              <a:spLocks noChangeArrowheads="1"/>
            </p:cNvSpPr>
            <p:nvPr/>
          </p:nvSpPr>
          <p:spPr bwMode="auto">
            <a:xfrm>
              <a:off x="5194" y="506"/>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 name="Rectangle 22">
              <a:extLst>
                <a:ext uri="{FF2B5EF4-FFF2-40B4-BE49-F238E27FC236}">
                  <a16:creationId xmlns:a16="http://schemas.microsoft.com/office/drawing/2014/main" id="{D9D92B8B-0E18-4326-AD53-6169D7C22077}"/>
                </a:ext>
              </a:extLst>
            </p:cNvPr>
            <p:cNvSpPr>
              <a:spLocks noChangeArrowheads="1"/>
            </p:cNvSpPr>
            <p:nvPr/>
          </p:nvSpPr>
          <p:spPr bwMode="auto">
            <a:xfrm>
              <a:off x="5288" y="50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nvGrpSpPr>
            <p:cNvPr id="24" name="Group 23">
              <a:extLst>
                <a:ext uri="{FF2B5EF4-FFF2-40B4-BE49-F238E27FC236}">
                  <a16:creationId xmlns:a16="http://schemas.microsoft.com/office/drawing/2014/main" id="{94FCC7AD-7FDB-4403-BA84-932E3BFC3EAC}"/>
                </a:ext>
              </a:extLst>
            </p:cNvPr>
            <p:cNvGrpSpPr>
              <a:grpSpLocks/>
            </p:cNvGrpSpPr>
            <p:nvPr/>
          </p:nvGrpSpPr>
          <p:grpSpPr bwMode="auto">
            <a:xfrm>
              <a:off x="4694" y="1170"/>
              <a:ext cx="628" cy="658"/>
              <a:chOff x="4694" y="1170"/>
              <a:chExt cx="628" cy="658"/>
            </a:xfrm>
          </p:grpSpPr>
          <p:sp>
            <p:nvSpPr>
              <p:cNvPr id="209" name="Rectangle 208">
                <a:extLst>
                  <a:ext uri="{FF2B5EF4-FFF2-40B4-BE49-F238E27FC236}">
                    <a16:creationId xmlns:a16="http://schemas.microsoft.com/office/drawing/2014/main" id="{AC1295DF-FF0F-497E-B191-244C4D5EF634}"/>
                  </a:ext>
                </a:extLst>
              </p:cNvPr>
              <p:cNvSpPr>
                <a:spLocks noChangeArrowheads="1"/>
              </p:cNvSpPr>
              <p:nvPr/>
            </p:nvSpPr>
            <p:spPr bwMode="auto">
              <a:xfrm>
                <a:off x="4694" y="1344"/>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0" name="Rectangle 209">
                <a:extLst>
                  <a:ext uri="{FF2B5EF4-FFF2-40B4-BE49-F238E27FC236}">
                    <a16:creationId xmlns:a16="http://schemas.microsoft.com/office/drawing/2014/main" id="{6EF45366-13B4-4C6E-81F8-96F6D8B10B99}"/>
                  </a:ext>
                </a:extLst>
              </p:cNvPr>
              <p:cNvSpPr>
                <a:spLocks noChangeArrowheads="1"/>
              </p:cNvSpPr>
              <p:nvPr/>
            </p:nvSpPr>
            <p:spPr bwMode="auto">
              <a:xfrm>
                <a:off x="4746" y="1344"/>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1" name="Rectangle 210">
                <a:extLst>
                  <a:ext uri="{FF2B5EF4-FFF2-40B4-BE49-F238E27FC236}">
                    <a16:creationId xmlns:a16="http://schemas.microsoft.com/office/drawing/2014/main" id="{ADA2676B-FD27-4CB0-9057-CB612E2EA63C}"/>
                  </a:ext>
                </a:extLst>
              </p:cNvPr>
              <p:cNvSpPr>
                <a:spLocks noChangeArrowheads="1"/>
              </p:cNvSpPr>
              <p:nvPr/>
            </p:nvSpPr>
            <p:spPr bwMode="auto">
              <a:xfrm>
                <a:off x="4792" y="134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2" name="Rectangle 211">
                <a:extLst>
                  <a:ext uri="{FF2B5EF4-FFF2-40B4-BE49-F238E27FC236}">
                    <a16:creationId xmlns:a16="http://schemas.microsoft.com/office/drawing/2014/main" id="{76BC2E82-6CC5-4FDB-869C-40B9AABF86BD}"/>
                  </a:ext>
                </a:extLst>
              </p:cNvPr>
              <p:cNvSpPr>
                <a:spLocks noChangeArrowheads="1"/>
              </p:cNvSpPr>
              <p:nvPr/>
            </p:nvSpPr>
            <p:spPr bwMode="auto">
              <a:xfrm>
                <a:off x="4854" y="134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3" name="Rectangle 212">
                <a:extLst>
                  <a:ext uri="{FF2B5EF4-FFF2-40B4-BE49-F238E27FC236}">
                    <a16:creationId xmlns:a16="http://schemas.microsoft.com/office/drawing/2014/main" id="{69C8402C-09FE-472D-BE39-4B7624D27A14}"/>
                  </a:ext>
                </a:extLst>
              </p:cNvPr>
              <p:cNvSpPr>
                <a:spLocks noChangeArrowheads="1"/>
              </p:cNvSpPr>
              <p:nvPr/>
            </p:nvSpPr>
            <p:spPr bwMode="auto">
              <a:xfrm>
                <a:off x="4914" y="134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4" name="Rectangle 213">
                <a:extLst>
                  <a:ext uri="{FF2B5EF4-FFF2-40B4-BE49-F238E27FC236}">
                    <a16:creationId xmlns:a16="http://schemas.microsoft.com/office/drawing/2014/main" id="{24C14302-E20A-4229-8A03-530F7319FE36}"/>
                  </a:ext>
                </a:extLst>
              </p:cNvPr>
              <p:cNvSpPr>
                <a:spLocks noChangeArrowheads="1"/>
              </p:cNvSpPr>
              <p:nvPr/>
            </p:nvSpPr>
            <p:spPr bwMode="auto">
              <a:xfrm>
                <a:off x="4978" y="134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5" name="Rectangle 214">
                <a:extLst>
                  <a:ext uri="{FF2B5EF4-FFF2-40B4-BE49-F238E27FC236}">
                    <a16:creationId xmlns:a16="http://schemas.microsoft.com/office/drawing/2014/main" id="{60EE4DAD-98D2-4F84-AAE8-C851E21BDB57}"/>
                  </a:ext>
                </a:extLst>
              </p:cNvPr>
              <p:cNvSpPr>
                <a:spLocks noChangeArrowheads="1"/>
              </p:cNvSpPr>
              <p:nvPr/>
            </p:nvSpPr>
            <p:spPr bwMode="auto">
              <a:xfrm>
                <a:off x="5042" y="1344"/>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6" name="Rectangle 215">
                <a:extLst>
                  <a:ext uri="{FF2B5EF4-FFF2-40B4-BE49-F238E27FC236}">
                    <a16:creationId xmlns:a16="http://schemas.microsoft.com/office/drawing/2014/main" id="{D594AAB2-DE94-4826-8617-64BF3ECD28B6}"/>
                  </a:ext>
                </a:extLst>
              </p:cNvPr>
              <p:cNvSpPr>
                <a:spLocks noChangeArrowheads="1"/>
              </p:cNvSpPr>
              <p:nvPr/>
            </p:nvSpPr>
            <p:spPr bwMode="auto">
              <a:xfrm>
                <a:off x="5074" y="134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7" name="Rectangle 216">
                <a:extLst>
                  <a:ext uri="{FF2B5EF4-FFF2-40B4-BE49-F238E27FC236}">
                    <a16:creationId xmlns:a16="http://schemas.microsoft.com/office/drawing/2014/main" id="{7B5B8EAB-2137-4CE6-A396-60CD0D85B2A5}"/>
                  </a:ext>
                </a:extLst>
              </p:cNvPr>
              <p:cNvSpPr>
                <a:spLocks noChangeArrowheads="1"/>
              </p:cNvSpPr>
              <p:nvPr/>
            </p:nvSpPr>
            <p:spPr bwMode="auto">
              <a:xfrm>
                <a:off x="5140" y="134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8" name="Rectangle 217">
                <a:extLst>
                  <a:ext uri="{FF2B5EF4-FFF2-40B4-BE49-F238E27FC236}">
                    <a16:creationId xmlns:a16="http://schemas.microsoft.com/office/drawing/2014/main" id="{6F544B5A-BDCC-45B8-A44E-A8FE2A849BB1}"/>
                  </a:ext>
                </a:extLst>
              </p:cNvPr>
              <p:cNvSpPr>
                <a:spLocks noChangeArrowheads="1"/>
              </p:cNvSpPr>
              <p:nvPr/>
            </p:nvSpPr>
            <p:spPr bwMode="auto">
              <a:xfrm>
                <a:off x="4694" y="117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v</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9" name="Rectangle 218">
                <a:extLst>
                  <a:ext uri="{FF2B5EF4-FFF2-40B4-BE49-F238E27FC236}">
                    <a16:creationId xmlns:a16="http://schemas.microsoft.com/office/drawing/2014/main" id="{B2314D60-303D-47DE-B5DD-9BE4061B831E}"/>
                  </a:ext>
                </a:extLst>
              </p:cNvPr>
              <p:cNvSpPr>
                <a:spLocks noChangeArrowheads="1"/>
              </p:cNvSpPr>
              <p:nvPr/>
            </p:nvSpPr>
            <p:spPr bwMode="auto">
              <a:xfrm>
                <a:off x="4758" y="117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0" name="Rectangle 219">
                <a:extLst>
                  <a:ext uri="{FF2B5EF4-FFF2-40B4-BE49-F238E27FC236}">
                    <a16:creationId xmlns:a16="http://schemas.microsoft.com/office/drawing/2014/main" id="{6889CDF0-B074-453C-B9E4-033E867C2FCE}"/>
                  </a:ext>
                </a:extLst>
              </p:cNvPr>
              <p:cNvSpPr>
                <a:spLocks noChangeArrowheads="1"/>
              </p:cNvSpPr>
              <p:nvPr/>
            </p:nvSpPr>
            <p:spPr bwMode="auto">
              <a:xfrm>
                <a:off x="4822" y="117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1" name="Rectangle 220">
                <a:extLst>
                  <a:ext uri="{FF2B5EF4-FFF2-40B4-BE49-F238E27FC236}">
                    <a16:creationId xmlns:a16="http://schemas.microsoft.com/office/drawing/2014/main" id="{433A9F3F-028B-4033-B408-DE5BEE175703}"/>
                  </a:ext>
                </a:extLst>
              </p:cNvPr>
              <p:cNvSpPr>
                <a:spLocks noChangeArrowheads="1"/>
              </p:cNvSpPr>
              <p:nvPr/>
            </p:nvSpPr>
            <p:spPr bwMode="auto">
              <a:xfrm>
                <a:off x="4880" y="117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2" name="Rectangle 221">
                <a:extLst>
                  <a:ext uri="{FF2B5EF4-FFF2-40B4-BE49-F238E27FC236}">
                    <a16:creationId xmlns:a16="http://schemas.microsoft.com/office/drawing/2014/main" id="{5CFA5964-9E44-47EC-9A8C-C95B0516D68F}"/>
                  </a:ext>
                </a:extLst>
              </p:cNvPr>
              <p:cNvSpPr>
                <a:spLocks noChangeArrowheads="1"/>
              </p:cNvSpPr>
              <p:nvPr/>
            </p:nvSpPr>
            <p:spPr bwMode="auto">
              <a:xfrm>
                <a:off x="4938" y="117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3" name="Rectangle 222">
                <a:extLst>
                  <a:ext uri="{FF2B5EF4-FFF2-40B4-BE49-F238E27FC236}">
                    <a16:creationId xmlns:a16="http://schemas.microsoft.com/office/drawing/2014/main" id="{52F0A70D-C40B-4498-8F2C-78FC9C4B779B}"/>
                  </a:ext>
                </a:extLst>
              </p:cNvPr>
              <p:cNvSpPr>
                <a:spLocks noChangeArrowheads="1"/>
              </p:cNvSpPr>
              <p:nvPr/>
            </p:nvSpPr>
            <p:spPr bwMode="auto">
              <a:xfrm>
                <a:off x="5002" y="117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4" name="Rectangle 223">
                <a:extLst>
                  <a:ext uri="{FF2B5EF4-FFF2-40B4-BE49-F238E27FC236}">
                    <a16:creationId xmlns:a16="http://schemas.microsoft.com/office/drawing/2014/main" id="{B05869BC-0CD3-4A16-B282-F66213788F49}"/>
                  </a:ext>
                </a:extLst>
              </p:cNvPr>
              <p:cNvSpPr>
                <a:spLocks noChangeArrowheads="1"/>
              </p:cNvSpPr>
              <p:nvPr/>
            </p:nvSpPr>
            <p:spPr bwMode="auto">
              <a:xfrm>
                <a:off x="5034" y="117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5" name="Rectangle 224">
                <a:extLst>
                  <a:ext uri="{FF2B5EF4-FFF2-40B4-BE49-F238E27FC236}">
                    <a16:creationId xmlns:a16="http://schemas.microsoft.com/office/drawing/2014/main" id="{F57A6E41-FDB4-4305-A7B5-4A4055F10180}"/>
                  </a:ext>
                </a:extLst>
              </p:cNvPr>
              <p:cNvSpPr>
                <a:spLocks noChangeArrowheads="1"/>
              </p:cNvSpPr>
              <p:nvPr/>
            </p:nvSpPr>
            <p:spPr bwMode="auto">
              <a:xfrm>
                <a:off x="4694" y="151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6" name="Rectangle 225">
                <a:extLst>
                  <a:ext uri="{FF2B5EF4-FFF2-40B4-BE49-F238E27FC236}">
                    <a16:creationId xmlns:a16="http://schemas.microsoft.com/office/drawing/2014/main" id="{BC90D431-B1B5-4F23-8AE4-0D9AE8F6FCFB}"/>
                  </a:ext>
                </a:extLst>
              </p:cNvPr>
              <p:cNvSpPr>
                <a:spLocks noChangeArrowheads="1"/>
              </p:cNvSpPr>
              <p:nvPr/>
            </p:nvSpPr>
            <p:spPr bwMode="auto">
              <a:xfrm>
                <a:off x="4760" y="151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7" name="Rectangle 226">
                <a:extLst>
                  <a:ext uri="{FF2B5EF4-FFF2-40B4-BE49-F238E27FC236}">
                    <a16:creationId xmlns:a16="http://schemas.microsoft.com/office/drawing/2014/main" id="{720825D5-8B8F-467E-8512-9BB1ABFC06DE}"/>
                  </a:ext>
                </a:extLst>
              </p:cNvPr>
              <p:cNvSpPr>
                <a:spLocks noChangeArrowheads="1"/>
              </p:cNvSpPr>
              <p:nvPr/>
            </p:nvSpPr>
            <p:spPr bwMode="auto">
              <a:xfrm>
                <a:off x="4822" y="1516"/>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8" name="Rectangle 227">
                <a:extLst>
                  <a:ext uri="{FF2B5EF4-FFF2-40B4-BE49-F238E27FC236}">
                    <a16:creationId xmlns:a16="http://schemas.microsoft.com/office/drawing/2014/main" id="{5FB8D6E3-FCBB-487B-A6D1-CD8A1C7F78C0}"/>
                  </a:ext>
                </a:extLst>
              </p:cNvPr>
              <p:cNvSpPr>
                <a:spLocks noChangeArrowheads="1"/>
              </p:cNvSpPr>
              <p:nvPr/>
            </p:nvSpPr>
            <p:spPr bwMode="auto">
              <a:xfrm>
                <a:off x="4868" y="151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9" name="Rectangle 228">
                <a:extLst>
                  <a:ext uri="{FF2B5EF4-FFF2-40B4-BE49-F238E27FC236}">
                    <a16:creationId xmlns:a16="http://schemas.microsoft.com/office/drawing/2014/main" id="{93F9082E-E820-45B1-9B45-EB7AB16C2762}"/>
                  </a:ext>
                </a:extLst>
              </p:cNvPr>
              <p:cNvSpPr>
                <a:spLocks noChangeArrowheads="1"/>
              </p:cNvSpPr>
              <p:nvPr/>
            </p:nvSpPr>
            <p:spPr bwMode="auto">
              <a:xfrm>
                <a:off x="4932" y="151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0" name="Rectangle 229">
                <a:extLst>
                  <a:ext uri="{FF2B5EF4-FFF2-40B4-BE49-F238E27FC236}">
                    <a16:creationId xmlns:a16="http://schemas.microsoft.com/office/drawing/2014/main" id="{5C81B689-E027-4861-AFE2-5738B9D5F0A7}"/>
                  </a:ext>
                </a:extLst>
              </p:cNvPr>
              <p:cNvSpPr>
                <a:spLocks noChangeArrowheads="1"/>
              </p:cNvSpPr>
              <p:nvPr/>
            </p:nvSpPr>
            <p:spPr bwMode="auto">
              <a:xfrm>
                <a:off x="4996" y="151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1" name="Rectangle 230">
                <a:extLst>
                  <a:ext uri="{FF2B5EF4-FFF2-40B4-BE49-F238E27FC236}">
                    <a16:creationId xmlns:a16="http://schemas.microsoft.com/office/drawing/2014/main" id="{6B8D466E-84AC-4F18-8AA8-2ECCE60856A1}"/>
                  </a:ext>
                </a:extLst>
              </p:cNvPr>
              <p:cNvSpPr>
                <a:spLocks noChangeArrowheads="1"/>
              </p:cNvSpPr>
              <p:nvPr/>
            </p:nvSpPr>
            <p:spPr bwMode="auto">
              <a:xfrm>
                <a:off x="5058" y="151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2" name="Rectangle 231">
                <a:extLst>
                  <a:ext uri="{FF2B5EF4-FFF2-40B4-BE49-F238E27FC236}">
                    <a16:creationId xmlns:a16="http://schemas.microsoft.com/office/drawing/2014/main" id="{CBB7FDEA-3C4B-46DD-BE01-8087ECD049BD}"/>
                  </a:ext>
                </a:extLst>
              </p:cNvPr>
              <p:cNvSpPr>
                <a:spLocks noChangeArrowheads="1"/>
              </p:cNvSpPr>
              <p:nvPr/>
            </p:nvSpPr>
            <p:spPr bwMode="auto">
              <a:xfrm>
                <a:off x="5122" y="151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3" name="Rectangle 232">
                <a:extLst>
                  <a:ext uri="{FF2B5EF4-FFF2-40B4-BE49-F238E27FC236}">
                    <a16:creationId xmlns:a16="http://schemas.microsoft.com/office/drawing/2014/main" id="{28C9CCC9-FCC0-4AF1-B409-047947F542F3}"/>
                  </a:ext>
                </a:extLst>
              </p:cNvPr>
              <p:cNvSpPr>
                <a:spLocks noChangeArrowheads="1"/>
              </p:cNvSpPr>
              <p:nvPr/>
            </p:nvSpPr>
            <p:spPr bwMode="auto">
              <a:xfrm>
                <a:off x="5186" y="1516"/>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4" name="Rectangle 233">
                <a:extLst>
                  <a:ext uri="{FF2B5EF4-FFF2-40B4-BE49-F238E27FC236}">
                    <a16:creationId xmlns:a16="http://schemas.microsoft.com/office/drawing/2014/main" id="{20CEBD0F-D605-4F3F-80B1-7CD3B408BBF6}"/>
                  </a:ext>
                </a:extLst>
              </p:cNvPr>
              <p:cNvSpPr>
                <a:spLocks noChangeArrowheads="1"/>
              </p:cNvSpPr>
              <p:nvPr/>
            </p:nvSpPr>
            <p:spPr bwMode="auto">
              <a:xfrm>
                <a:off x="5280" y="151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5" name="Rectangle 234">
                <a:extLst>
                  <a:ext uri="{FF2B5EF4-FFF2-40B4-BE49-F238E27FC236}">
                    <a16:creationId xmlns:a16="http://schemas.microsoft.com/office/drawing/2014/main" id="{BEA7ECFB-3D05-4C07-BAB8-F4DE0F4FC0A4}"/>
                  </a:ext>
                </a:extLst>
              </p:cNvPr>
              <p:cNvSpPr>
                <a:spLocks noChangeArrowheads="1"/>
              </p:cNvSpPr>
              <p:nvPr/>
            </p:nvSpPr>
            <p:spPr bwMode="auto">
              <a:xfrm>
                <a:off x="4694" y="1690"/>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f</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6" name="Rectangle 235">
                <a:extLst>
                  <a:ext uri="{FF2B5EF4-FFF2-40B4-BE49-F238E27FC236}">
                    <a16:creationId xmlns:a16="http://schemas.microsoft.com/office/drawing/2014/main" id="{F16FAF9F-4449-40B8-9A9E-8091CFBDFC27}"/>
                  </a:ext>
                </a:extLst>
              </p:cNvPr>
              <p:cNvSpPr>
                <a:spLocks noChangeArrowheads="1"/>
              </p:cNvSpPr>
              <p:nvPr/>
            </p:nvSpPr>
            <p:spPr bwMode="auto">
              <a:xfrm>
                <a:off x="4740" y="169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7" name="Rectangle 236">
                <a:extLst>
                  <a:ext uri="{FF2B5EF4-FFF2-40B4-BE49-F238E27FC236}">
                    <a16:creationId xmlns:a16="http://schemas.microsoft.com/office/drawing/2014/main" id="{97A61837-E399-4979-AF5F-AD79D9BF28C0}"/>
                  </a:ext>
                </a:extLst>
              </p:cNvPr>
              <p:cNvSpPr>
                <a:spLocks noChangeArrowheads="1"/>
              </p:cNvSpPr>
              <p:nvPr/>
            </p:nvSpPr>
            <p:spPr bwMode="auto">
              <a:xfrm>
                <a:off x="4772" y="1690"/>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b</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8" name="Rectangle 237">
                <a:extLst>
                  <a:ext uri="{FF2B5EF4-FFF2-40B4-BE49-F238E27FC236}">
                    <a16:creationId xmlns:a16="http://schemas.microsoft.com/office/drawing/2014/main" id="{4A4C4B8E-18A5-4D3B-91A1-5E5442666F16}"/>
                  </a:ext>
                </a:extLst>
              </p:cNvPr>
              <p:cNvSpPr>
                <a:spLocks noChangeArrowheads="1"/>
              </p:cNvSpPr>
              <p:nvPr/>
            </p:nvSpPr>
            <p:spPr bwMode="auto">
              <a:xfrm>
                <a:off x="4840" y="169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9" name="Rectangle 238">
                <a:extLst>
                  <a:ext uri="{FF2B5EF4-FFF2-40B4-BE49-F238E27FC236}">
                    <a16:creationId xmlns:a16="http://schemas.microsoft.com/office/drawing/2014/main" id="{2110AD6B-DCF2-4F27-86AC-524A6C9FCC17}"/>
                  </a:ext>
                </a:extLst>
              </p:cNvPr>
              <p:cNvSpPr>
                <a:spLocks noChangeArrowheads="1"/>
              </p:cNvSpPr>
              <p:nvPr/>
            </p:nvSpPr>
            <p:spPr bwMode="auto">
              <a:xfrm>
                <a:off x="4904" y="1690"/>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40" name="Rectangle 239">
                <a:extLst>
                  <a:ext uri="{FF2B5EF4-FFF2-40B4-BE49-F238E27FC236}">
                    <a16:creationId xmlns:a16="http://schemas.microsoft.com/office/drawing/2014/main" id="{0D4AE04E-FBBF-426E-B8A1-3A57BA2659C7}"/>
                  </a:ext>
                </a:extLst>
              </p:cNvPr>
              <p:cNvSpPr>
                <a:spLocks noChangeArrowheads="1"/>
              </p:cNvSpPr>
              <p:nvPr/>
            </p:nvSpPr>
            <p:spPr bwMode="auto">
              <a:xfrm>
                <a:off x="4950" y="169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grpSp>
          <p:nvGrpSpPr>
            <p:cNvPr id="25" name="Group 24">
              <a:extLst>
                <a:ext uri="{FF2B5EF4-FFF2-40B4-BE49-F238E27FC236}">
                  <a16:creationId xmlns:a16="http://schemas.microsoft.com/office/drawing/2014/main" id="{D5F8D0B6-B3B5-49EB-A225-9D6FE7CC4A33}"/>
                </a:ext>
              </a:extLst>
            </p:cNvPr>
            <p:cNvGrpSpPr>
              <a:grpSpLocks/>
            </p:cNvGrpSpPr>
            <p:nvPr/>
          </p:nvGrpSpPr>
          <p:grpSpPr bwMode="auto">
            <a:xfrm>
              <a:off x="4702" y="2098"/>
              <a:ext cx="1074" cy="722"/>
              <a:chOff x="4702" y="2098"/>
              <a:chExt cx="1074" cy="722"/>
            </a:xfrm>
          </p:grpSpPr>
          <p:sp>
            <p:nvSpPr>
              <p:cNvPr id="160" name="Rectangle 159">
                <a:extLst>
                  <a:ext uri="{FF2B5EF4-FFF2-40B4-BE49-F238E27FC236}">
                    <a16:creationId xmlns:a16="http://schemas.microsoft.com/office/drawing/2014/main" id="{91AF93A6-BEB6-49F7-8B26-6EF91F27DD2A}"/>
                  </a:ext>
                </a:extLst>
              </p:cNvPr>
              <p:cNvSpPr>
                <a:spLocks noChangeArrowheads="1"/>
              </p:cNvSpPr>
              <p:nvPr/>
            </p:nvSpPr>
            <p:spPr bwMode="auto">
              <a:xfrm>
                <a:off x="4702"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1" name="Rectangle 160">
                <a:extLst>
                  <a:ext uri="{FF2B5EF4-FFF2-40B4-BE49-F238E27FC236}">
                    <a16:creationId xmlns:a16="http://schemas.microsoft.com/office/drawing/2014/main" id="{33210C37-5EBE-43AE-A436-97C171BE393B}"/>
                  </a:ext>
                </a:extLst>
              </p:cNvPr>
              <p:cNvSpPr>
                <a:spLocks noChangeArrowheads="1"/>
              </p:cNvSpPr>
              <p:nvPr/>
            </p:nvSpPr>
            <p:spPr bwMode="auto">
              <a:xfrm>
                <a:off x="4752" y="209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2" name="Rectangle 161">
                <a:extLst>
                  <a:ext uri="{FF2B5EF4-FFF2-40B4-BE49-F238E27FC236}">
                    <a16:creationId xmlns:a16="http://schemas.microsoft.com/office/drawing/2014/main" id="{BCE3ABF9-5C00-4295-A009-EA4CA33067DB}"/>
                  </a:ext>
                </a:extLst>
              </p:cNvPr>
              <p:cNvSpPr>
                <a:spLocks noChangeArrowheads="1"/>
              </p:cNvSpPr>
              <p:nvPr/>
            </p:nvSpPr>
            <p:spPr bwMode="auto">
              <a:xfrm>
                <a:off x="4778"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3" name="Rectangle 162">
                <a:extLst>
                  <a:ext uri="{FF2B5EF4-FFF2-40B4-BE49-F238E27FC236}">
                    <a16:creationId xmlns:a16="http://schemas.microsoft.com/office/drawing/2014/main" id="{79502CE5-8BB4-4449-A274-50C624921704}"/>
                  </a:ext>
                </a:extLst>
              </p:cNvPr>
              <p:cNvSpPr>
                <a:spLocks noChangeArrowheads="1"/>
              </p:cNvSpPr>
              <p:nvPr/>
            </p:nvSpPr>
            <p:spPr bwMode="auto">
              <a:xfrm>
                <a:off x="4834"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v</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4" name="Rectangle 163">
                <a:extLst>
                  <a:ext uri="{FF2B5EF4-FFF2-40B4-BE49-F238E27FC236}">
                    <a16:creationId xmlns:a16="http://schemas.microsoft.com/office/drawing/2014/main" id="{1F001590-8AB3-44EB-9094-5F26DD58D789}"/>
                  </a:ext>
                </a:extLst>
              </p:cNvPr>
              <p:cNvSpPr>
                <a:spLocks noChangeArrowheads="1"/>
              </p:cNvSpPr>
              <p:nvPr/>
            </p:nvSpPr>
            <p:spPr bwMode="auto">
              <a:xfrm>
                <a:off x="4890"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5" name="Rectangle 164">
                <a:extLst>
                  <a:ext uri="{FF2B5EF4-FFF2-40B4-BE49-F238E27FC236}">
                    <a16:creationId xmlns:a16="http://schemas.microsoft.com/office/drawing/2014/main" id="{3A0A5D8B-89B2-413F-AAFD-9DA59AAEDBAA}"/>
                  </a:ext>
                </a:extLst>
              </p:cNvPr>
              <p:cNvSpPr>
                <a:spLocks noChangeArrowheads="1"/>
              </p:cNvSpPr>
              <p:nvPr/>
            </p:nvSpPr>
            <p:spPr bwMode="auto">
              <a:xfrm>
                <a:off x="4948" y="209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6" name="Rectangle 165">
                <a:extLst>
                  <a:ext uri="{FF2B5EF4-FFF2-40B4-BE49-F238E27FC236}">
                    <a16:creationId xmlns:a16="http://schemas.microsoft.com/office/drawing/2014/main" id="{89315879-B85D-46D2-9DFB-AA9CC981E33C}"/>
                  </a:ext>
                </a:extLst>
              </p:cNvPr>
              <p:cNvSpPr>
                <a:spLocks noChangeArrowheads="1"/>
              </p:cNvSpPr>
              <p:nvPr/>
            </p:nvSpPr>
            <p:spPr bwMode="auto">
              <a:xfrm>
                <a:off x="5036" y="2098"/>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7" name="Rectangle 166">
                <a:extLst>
                  <a:ext uri="{FF2B5EF4-FFF2-40B4-BE49-F238E27FC236}">
                    <a16:creationId xmlns:a16="http://schemas.microsoft.com/office/drawing/2014/main" id="{90C3447A-CDBD-43CF-B5AE-B81C2C8E1DE8}"/>
                  </a:ext>
                </a:extLst>
              </p:cNvPr>
              <p:cNvSpPr>
                <a:spLocks noChangeArrowheads="1"/>
              </p:cNvSpPr>
              <p:nvPr/>
            </p:nvSpPr>
            <p:spPr bwMode="auto">
              <a:xfrm>
                <a:off x="5080" y="209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u</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8" name="Rectangle 167">
                <a:extLst>
                  <a:ext uri="{FF2B5EF4-FFF2-40B4-BE49-F238E27FC236}">
                    <a16:creationId xmlns:a16="http://schemas.microsoft.com/office/drawing/2014/main" id="{21290E6D-AED7-4BD6-AD72-6D534F6E5EBB}"/>
                  </a:ext>
                </a:extLst>
              </p:cNvPr>
              <p:cNvSpPr>
                <a:spLocks noChangeArrowheads="1"/>
              </p:cNvSpPr>
              <p:nvPr/>
            </p:nvSpPr>
            <p:spPr bwMode="auto">
              <a:xfrm>
                <a:off x="5138" y="209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b</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9" name="Rectangle 168">
                <a:extLst>
                  <a:ext uri="{FF2B5EF4-FFF2-40B4-BE49-F238E27FC236}">
                    <a16:creationId xmlns:a16="http://schemas.microsoft.com/office/drawing/2014/main" id="{B93FB86C-89E8-4DE2-9395-BD3215C3A4A4}"/>
                  </a:ext>
                </a:extLst>
              </p:cNvPr>
              <p:cNvSpPr>
                <a:spLocks noChangeArrowheads="1"/>
              </p:cNvSpPr>
              <p:nvPr/>
            </p:nvSpPr>
            <p:spPr bwMode="auto">
              <a:xfrm>
                <a:off x="5200"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0" name="Rectangle 169">
                <a:extLst>
                  <a:ext uri="{FF2B5EF4-FFF2-40B4-BE49-F238E27FC236}">
                    <a16:creationId xmlns:a16="http://schemas.microsoft.com/office/drawing/2014/main" id="{9ADA26A7-A00E-4D2D-8D7E-334EBAC0D3B8}"/>
                  </a:ext>
                </a:extLst>
              </p:cNvPr>
              <p:cNvSpPr>
                <a:spLocks noChangeArrowheads="1"/>
              </p:cNvSpPr>
              <p:nvPr/>
            </p:nvSpPr>
            <p:spPr bwMode="auto">
              <a:xfrm>
                <a:off x="5256" y="209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1" name="Rectangle 170">
                <a:extLst>
                  <a:ext uri="{FF2B5EF4-FFF2-40B4-BE49-F238E27FC236}">
                    <a16:creationId xmlns:a16="http://schemas.microsoft.com/office/drawing/2014/main" id="{262BE1A2-9853-47BD-BD80-246BCC535883}"/>
                  </a:ext>
                </a:extLst>
              </p:cNvPr>
              <p:cNvSpPr>
                <a:spLocks noChangeArrowheads="1"/>
              </p:cNvSpPr>
              <p:nvPr/>
            </p:nvSpPr>
            <p:spPr bwMode="auto">
              <a:xfrm>
                <a:off x="5344" y="209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2" name="Rectangle 171">
                <a:extLst>
                  <a:ext uri="{FF2B5EF4-FFF2-40B4-BE49-F238E27FC236}">
                    <a16:creationId xmlns:a16="http://schemas.microsoft.com/office/drawing/2014/main" id="{1781838F-989A-4ABF-AC27-F850064AB06D}"/>
                  </a:ext>
                </a:extLst>
              </p:cNvPr>
              <p:cNvSpPr>
                <a:spLocks noChangeArrowheads="1"/>
              </p:cNvSpPr>
              <p:nvPr/>
            </p:nvSpPr>
            <p:spPr bwMode="auto">
              <a:xfrm>
                <a:off x="5432"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3" name="Rectangle 172">
                <a:extLst>
                  <a:ext uri="{FF2B5EF4-FFF2-40B4-BE49-F238E27FC236}">
                    <a16:creationId xmlns:a16="http://schemas.microsoft.com/office/drawing/2014/main" id="{1A886E3C-3223-4A09-880B-EC9353470E55}"/>
                  </a:ext>
                </a:extLst>
              </p:cNvPr>
              <p:cNvSpPr>
                <a:spLocks noChangeArrowheads="1"/>
              </p:cNvSpPr>
              <p:nvPr/>
            </p:nvSpPr>
            <p:spPr bwMode="auto">
              <a:xfrm>
                <a:off x="5490" y="209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4" name="Rectangle 173">
                <a:extLst>
                  <a:ext uri="{FF2B5EF4-FFF2-40B4-BE49-F238E27FC236}">
                    <a16:creationId xmlns:a16="http://schemas.microsoft.com/office/drawing/2014/main" id="{69E684A9-1456-4ADD-8263-785A7DBE8CE7}"/>
                  </a:ext>
                </a:extLst>
              </p:cNvPr>
              <p:cNvSpPr>
                <a:spLocks noChangeArrowheads="1"/>
              </p:cNvSpPr>
              <p:nvPr/>
            </p:nvSpPr>
            <p:spPr bwMode="auto">
              <a:xfrm>
                <a:off x="5578" y="209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b</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5" name="Rectangle 174">
                <a:extLst>
                  <a:ext uri="{FF2B5EF4-FFF2-40B4-BE49-F238E27FC236}">
                    <a16:creationId xmlns:a16="http://schemas.microsoft.com/office/drawing/2014/main" id="{27A02986-4EB6-407A-9159-4A910A3D2E05}"/>
                  </a:ext>
                </a:extLst>
              </p:cNvPr>
              <p:cNvSpPr>
                <a:spLocks noChangeArrowheads="1"/>
              </p:cNvSpPr>
              <p:nvPr/>
            </p:nvSpPr>
            <p:spPr bwMode="auto">
              <a:xfrm>
                <a:off x="5638"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6" name="Rectangle 175">
                <a:extLst>
                  <a:ext uri="{FF2B5EF4-FFF2-40B4-BE49-F238E27FC236}">
                    <a16:creationId xmlns:a16="http://schemas.microsoft.com/office/drawing/2014/main" id="{F0A59010-F9B6-4CEE-A599-3DA446152C87}"/>
                  </a:ext>
                </a:extLst>
              </p:cNvPr>
              <p:cNvSpPr>
                <a:spLocks noChangeArrowheads="1"/>
              </p:cNvSpPr>
              <p:nvPr/>
            </p:nvSpPr>
            <p:spPr bwMode="auto">
              <a:xfrm>
                <a:off x="5696" y="2098"/>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7" name="Rectangle 176">
                <a:extLst>
                  <a:ext uri="{FF2B5EF4-FFF2-40B4-BE49-F238E27FC236}">
                    <a16:creationId xmlns:a16="http://schemas.microsoft.com/office/drawing/2014/main" id="{589B0F58-AF06-4C99-BBC1-4A29B0BA61E5}"/>
                  </a:ext>
                </a:extLst>
              </p:cNvPr>
              <p:cNvSpPr>
                <a:spLocks noChangeArrowheads="1"/>
              </p:cNvSpPr>
              <p:nvPr/>
            </p:nvSpPr>
            <p:spPr bwMode="auto">
              <a:xfrm>
                <a:off x="5734" y="209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8" name="Rectangle 177">
                <a:extLst>
                  <a:ext uri="{FF2B5EF4-FFF2-40B4-BE49-F238E27FC236}">
                    <a16:creationId xmlns:a16="http://schemas.microsoft.com/office/drawing/2014/main" id="{6F69C78B-85B2-4111-AB7C-519E9A2510E1}"/>
                  </a:ext>
                </a:extLst>
              </p:cNvPr>
              <p:cNvSpPr>
                <a:spLocks noChangeArrowheads="1"/>
              </p:cNvSpPr>
              <p:nvPr/>
            </p:nvSpPr>
            <p:spPr bwMode="auto">
              <a:xfrm>
                <a:off x="4702" y="229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9" name="Rectangle 178">
                <a:extLst>
                  <a:ext uri="{FF2B5EF4-FFF2-40B4-BE49-F238E27FC236}">
                    <a16:creationId xmlns:a16="http://schemas.microsoft.com/office/drawing/2014/main" id="{74BC42DB-9193-49A6-8FFD-432FF927D453}"/>
                  </a:ext>
                </a:extLst>
              </p:cNvPr>
              <p:cNvSpPr>
                <a:spLocks noChangeArrowheads="1"/>
              </p:cNvSpPr>
              <p:nvPr/>
            </p:nvSpPr>
            <p:spPr bwMode="auto">
              <a:xfrm>
                <a:off x="4758" y="229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0" name="Rectangle 179">
                <a:extLst>
                  <a:ext uri="{FF2B5EF4-FFF2-40B4-BE49-F238E27FC236}">
                    <a16:creationId xmlns:a16="http://schemas.microsoft.com/office/drawing/2014/main" id="{BB941718-8A9E-44EC-90E9-BF5019819010}"/>
                  </a:ext>
                </a:extLst>
              </p:cNvPr>
              <p:cNvSpPr>
                <a:spLocks noChangeArrowheads="1"/>
              </p:cNvSpPr>
              <p:nvPr/>
            </p:nvSpPr>
            <p:spPr bwMode="auto">
              <a:xfrm>
                <a:off x="4818" y="2292"/>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1" name="Rectangle 180">
                <a:extLst>
                  <a:ext uri="{FF2B5EF4-FFF2-40B4-BE49-F238E27FC236}">
                    <a16:creationId xmlns:a16="http://schemas.microsoft.com/office/drawing/2014/main" id="{B963A4BD-09A7-42E6-8D9B-2A78AD03F6E5}"/>
                  </a:ext>
                </a:extLst>
              </p:cNvPr>
              <p:cNvSpPr>
                <a:spLocks noChangeArrowheads="1"/>
              </p:cNvSpPr>
              <p:nvPr/>
            </p:nvSpPr>
            <p:spPr bwMode="auto">
              <a:xfrm>
                <a:off x="4906" y="229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2" name="Rectangle 181">
                <a:extLst>
                  <a:ext uri="{FF2B5EF4-FFF2-40B4-BE49-F238E27FC236}">
                    <a16:creationId xmlns:a16="http://schemas.microsoft.com/office/drawing/2014/main" id="{103565CA-D4F3-4B33-A72C-7D1C67A213DE}"/>
                  </a:ext>
                </a:extLst>
              </p:cNvPr>
              <p:cNvSpPr>
                <a:spLocks noChangeArrowheads="1"/>
              </p:cNvSpPr>
              <p:nvPr/>
            </p:nvSpPr>
            <p:spPr bwMode="auto">
              <a:xfrm>
                <a:off x="4968" y="229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3" name="Rectangle 182">
                <a:extLst>
                  <a:ext uri="{FF2B5EF4-FFF2-40B4-BE49-F238E27FC236}">
                    <a16:creationId xmlns:a16="http://schemas.microsoft.com/office/drawing/2014/main" id="{EE2E9091-19C0-4510-89EB-73968C1A613B}"/>
                  </a:ext>
                </a:extLst>
              </p:cNvPr>
              <p:cNvSpPr>
                <a:spLocks noChangeArrowheads="1"/>
              </p:cNvSpPr>
              <p:nvPr/>
            </p:nvSpPr>
            <p:spPr bwMode="auto">
              <a:xfrm>
                <a:off x="5022" y="229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4" name="Rectangle 183">
                <a:extLst>
                  <a:ext uri="{FF2B5EF4-FFF2-40B4-BE49-F238E27FC236}">
                    <a16:creationId xmlns:a16="http://schemas.microsoft.com/office/drawing/2014/main" id="{6208A72C-AD71-45AA-ABFA-37DCFFDE6856}"/>
                  </a:ext>
                </a:extLst>
              </p:cNvPr>
              <p:cNvSpPr>
                <a:spLocks noChangeArrowheads="1"/>
              </p:cNvSpPr>
              <p:nvPr/>
            </p:nvSpPr>
            <p:spPr bwMode="auto">
              <a:xfrm>
                <a:off x="5082" y="229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5" name="Rectangle 184">
                <a:extLst>
                  <a:ext uri="{FF2B5EF4-FFF2-40B4-BE49-F238E27FC236}">
                    <a16:creationId xmlns:a16="http://schemas.microsoft.com/office/drawing/2014/main" id="{94820447-1028-4A13-A255-F3E8EE623156}"/>
                  </a:ext>
                </a:extLst>
              </p:cNvPr>
              <p:cNvSpPr>
                <a:spLocks noChangeArrowheads="1"/>
              </p:cNvSpPr>
              <p:nvPr/>
            </p:nvSpPr>
            <p:spPr bwMode="auto">
              <a:xfrm>
                <a:off x="5106" y="229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6" name="Rectangle 185">
                <a:extLst>
                  <a:ext uri="{FF2B5EF4-FFF2-40B4-BE49-F238E27FC236}">
                    <a16:creationId xmlns:a16="http://schemas.microsoft.com/office/drawing/2014/main" id="{F0F7EA85-E667-4528-813F-74216D4AA0A3}"/>
                  </a:ext>
                </a:extLst>
              </p:cNvPr>
              <p:cNvSpPr>
                <a:spLocks noChangeArrowheads="1"/>
              </p:cNvSpPr>
              <p:nvPr/>
            </p:nvSpPr>
            <p:spPr bwMode="auto">
              <a:xfrm>
                <a:off x="5168" y="229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7" name="Rectangle 186">
                <a:extLst>
                  <a:ext uri="{FF2B5EF4-FFF2-40B4-BE49-F238E27FC236}">
                    <a16:creationId xmlns:a16="http://schemas.microsoft.com/office/drawing/2014/main" id="{D63D31A4-5C6A-4DF3-861C-E6FAEBDE6F2F}"/>
                  </a:ext>
                </a:extLst>
              </p:cNvPr>
              <p:cNvSpPr>
                <a:spLocks noChangeArrowheads="1"/>
              </p:cNvSpPr>
              <p:nvPr/>
            </p:nvSpPr>
            <p:spPr bwMode="auto">
              <a:xfrm>
                <a:off x="5226" y="229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8" name="Rectangle 187">
                <a:extLst>
                  <a:ext uri="{FF2B5EF4-FFF2-40B4-BE49-F238E27FC236}">
                    <a16:creationId xmlns:a16="http://schemas.microsoft.com/office/drawing/2014/main" id="{4E5C365E-0182-4359-A812-0A3DFB5086F9}"/>
                  </a:ext>
                </a:extLst>
              </p:cNvPr>
              <p:cNvSpPr>
                <a:spLocks noChangeArrowheads="1"/>
              </p:cNvSpPr>
              <p:nvPr/>
            </p:nvSpPr>
            <p:spPr bwMode="auto">
              <a:xfrm>
                <a:off x="5342" y="229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9" name="Rectangle 188">
                <a:extLst>
                  <a:ext uri="{FF2B5EF4-FFF2-40B4-BE49-F238E27FC236}">
                    <a16:creationId xmlns:a16="http://schemas.microsoft.com/office/drawing/2014/main" id="{FAE9618C-DDC4-459A-9EB9-A38F81C0569C}"/>
                  </a:ext>
                </a:extLst>
              </p:cNvPr>
              <p:cNvSpPr>
                <a:spLocks noChangeArrowheads="1"/>
              </p:cNvSpPr>
              <p:nvPr/>
            </p:nvSpPr>
            <p:spPr bwMode="auto">
              <a:xfrm>
                <a:off x="5396" y="229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0" name="Rectangle 189">
                <a:extLst>
                  <a:ext uri="{FF2B5EF4-FFF2-40B4-BE49-F238E27FC236}">
                    <a16:creationId xmlns:a16="http://schemas.microsoft.com/office/drawing/2014/main" id="{7F21FDB9-3E88-4644-8550-C9BDF2956900}"/>
                  </a:ext>
                </a:extLst>
              </p:cNvPr>
              <p:cNvSpPr>
                <a:spLocks noChangeArrowheads="1"/>
              </p:cNvSpPr>
              <p:nvPr/>
            </p:nvSpPr>
            <p:spPr bwMode="auto">
              <a:xfrm>
                <a:off x="5454" y="229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1" name="Rectangle 190">
                <a:extLst>
                  <a:ext uri="{FF2B5EF4-FFF2-40B4-BE49-F238E27FC236}">
                    <a16:creationId xmlns:a16="http://schemas.microsoft.com/office/drawing/2014/main" id="{78259626-69C9-4ED6-93C8-EDF4B7F2E8A5}"/>
                  </a:ext>
                </a:extLst>
              </p:cNvPr>
              <p:cNvSpPr>
                <a:spLocks noChangeArrowheads="1"/>
              </p:cNvSpPr>
              <p:nvPr/>
            </p:nvSpPr>
            <p:spPr bwMode="auto">
              <a:xfrm>
                <a:off x="5480" y="229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2" name="Rectangle 191">
                <a:extLst>
                  <a:ext uri="{FF2B5EF4-FFF2-40B4-BE49-F238E27FC236}">
                    <a16:creationId xmlns:a16="http://schemas.microsoft.com/office/drawing/2014/main" id="{9DD839F7-6E6A-4430-89B3-5EAA912F3D5D}"/>
                  </a:ext>
                </a:extLst>
              </p:cNvPr>
              <p:cNvSpPr>
                <a:spLocks noChangeArrowheads="1"/>
              </p:cNvSpPr>
              <p:nvPr/>
            </p:nvSpPr>
            <p:spPr bwMode="auto">
              <a:xfrm>
                <a:off x="5504" y="229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3" name="Rectangle 192">
                <a:extLst>
                  <a:ext uri="{FF2B5EF4-FFF2-40B4-BE49-F238E27FC236}">
                    <a16:creationId xmlns:a16="http://schemas.microsoft.com/office/drawing/2014/main" id="{ADF09D89-5865-4C6E-B886-FE3E8A09C36D}"/>
                  </a:ext>
                </a:extLst>
              </p:cNvPr>
              <p:cNvSpPr>
                <a:spLocks noChangeArrowheads="1"/>
              </p:cNvSpPr>
              <p:nvPr/>
            </p:nvSpPr>
            <p:spPr bwMode="auto">
              <a:xfrm>
                <a:off x="4702" y="248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4" name="Rectangle 193">
                <a:extLst>
                  <a:ext uri="{FF2B5EF4-FFF2-40B4-BE49-F238E27FC236}">
                    <a16:creationId xmlns:a16="http://schemas.microsoft.com/office/drawing/2014/main" id="{E56FCC34-2524-4383-95DA-1F2A14F505F5}"/>
                  </a:ext>
                </a:extLst>
              </p:cNvPr>
              <p:cNvSpPr>
                <a:spLocks noChangeArrowheads="1"/>
              </p:cNvSpPr>
              <p:nvPr/>
            </p:nvSpPr>
            <p:spPr bwMode="auto">
              <a:xfrm>
                <a:off x="4768" y="248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5" name="Rectangle 194">
                <a:extLst>
                  <a:ext uri="{FF2B5EF4-FFF2-40B4-BE49-F238E27FC236}">
                    <a16:creationId xmlns:a16="http://schemas.microsoft.com/office/drawing/2014/main" id="{4100D21C-7450-4724-A930-682D8233BCF8}"/>
                  </a:ext>
                </a:extLst>
              </p:cNvPr>
              <p:cNvSpPr>
                <a:spLocks noChangeArrowheads="1"/>
              </p:cNvSpPr>
              <p:nvPr/>
            </p:nvSpPr>
            <p:spPr bwMode="auto">
              <a:xfrm>
                <a:off x="4830" y="2488"/>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6" name="Rectangle 195">
                <a:extLst>
                  <a:ext uri="{FF2B5EF4-FFF2-40B4-BE49-F238E27FC236}">
                    <a16:creationId xmlns:a16="http://schemas.microsoft.com/office/drawing/2014/main" id="{CE77CAFA-C0CE-4756-BC2F-D39F58CE2E79}"/>
                  </a:ext>
                </a:extLst>
              </p:cNvPr>
              <p:cNvSpPr>
                <a:spLocks noChangeArrowheads="1"/>
              </p:cNvSpPr>
              <p:nvPr/>
            </p:nvSpPr>
            <p:spPr bwMode="auto">
              <a:xfrm>
                <a:off x="4876" y="248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7" name="Rectangle 196">
                <a:extLst>
                  <a:ext uri="{FF2B5EF4-FFF2-40B4-BE49-F238E27FC236}">
                    <a16:creationId xmlns:a16="http://schemas.microsoft.com/office/drawing/2014/main" id="{BE947A8F-1C0A-4DE6-9796-7A166EA210AE}"/>
                  </a:ext>
                </a:extLst>
              </p:cNvPr>
              <p:cNvSpPr>
                <a:spLocks noChangeArrowheads="1"/>
              </p:cNvSpPr>
              <p:nvPr/>
            </p:nvSpPr>
            <p:spPr bwMode="auto">
              <a:xfrm>
                <a:off x="4940" y="248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8" name="Rectangle 197">
                <a:extLst>
                  <a:ext uri="{FF2B5EF4-FFF2-40B4-BE49-F238E27FC236}">
                    <a16:creationId xmlns:a16="http://schemas.microsoft.com/office/drawing/2014/main" id="{8C18B631-C9C5-4F40-A2A1-60D66DBBD2FC}"/>
                  </a:ext>
                </a:extLst>
              </p:cNvPr>
              <p:cNvSpPr>
                <a:spLocks noChangeArrowheads="1"/>
              </p:cNvSpPr>
              <p:nvPr/>
            </p:nvSpPr>
            <p:spPr bwMode="auto">
              <a:xfrm>
                <a:off x="5004" y="248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9" name="Rectangle 198">
                <a:extLst>
                  <a:ext uri="{FF2B5EF4-FFF2-40B4-BE49-F238E27FC236}">
                    <a16:creationId xmlns:a16="http://schemas.microsoft.com/office/drawing/2014/main" id="{6346F9D1-C4D8-427B-A64E-3EE74C95E77F}"/>
                  </a:ext>
                </a:extLst>
              </p:cNvPr>
              <p:cNvSpPr>
                <a:spLocks noChangeArrowheads="1"/>
              </p:cNvSpPr>
              <p:nvPr/>
            </p:nvSpPr>
            <p:spPr bwMode="auto">
              <a:xfrm>
                <a:off x="5066" y="248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0" name="Rectangle 199">
                <a:extLst>
                  <a:ext uri="{FF2B5EF4-FFF2-40B4-BE49-F238E27FC236}">
                    <a16:creationId xmlns:a16="http://schemas.microsoft.com/office/drawing/2014/main" id="{A035D0D7-FBCC-4161-AEBA-18553CF7F4C2}"/>
                  </a:ext>
                </a:extLst>
              </p:cNvPr>
              <p:cNvSpPr>
                <a:spLocks noChangeArrowheads="1"/>
              </p:cNvSpPr>
              <p:nvPr/>
            </p:nvSpPr>
            <p:spPr bwMode="auto">
              <a:xfrm>
                <a:off x="5130" y="248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1" name="Rectangle 200">
                <a:extLst>
                  <a:ext uri="{FF2B5EF4-FFF2-40B4-BE49-F238E27FC236}">
                    <a16:creationId xmlns:a16="http://schemas.microsoft.com/office/drawing/2014/main" id="{2A7F27C0-442B-4BEC-AD53-DFC513BFD126}"/>
                  </a:ext>
                </a:extLst>
              </p:cNvPr>
              <p:cNvSpPr>
                <a:spLocks noChangeArrowheads="1"/>
              </p:cNvSpPr>
              <p:nvPr/>
            </p:nvSpPr>
            <p:spPr bwMode="auto">
              <a:xfrm>
                <a:off x="5194" y="248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2" name="Rectangle 201">
                <a:extLst>
                  <a:ext uri="{FF2B5EF4-FFF2-40B4-BE49-F238E27FC236}">
                    <a16:creationId xmlns:a16="http://schemas.microsoft.com/office/drawing/2014/main" id="{8DD0E3C9-335A-49CA-989E-98B38EB015BD}"/>
                  </a:ext>
                </a:extLst>
              </p:cNvPr>
              <p:cNvSpPr>
                <a:spLocks noChangeArrowheads="1"/>
              </p:cNvSpPr>
              <p:nvPr/>
            </p:nvSpPr>
            <p:spPr bwMode="auto">
              <a:xfrm>
                <a:off x="5288" y="248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3" name="Rectangle 202">
                <a:extLst>
                  <a:ext uri="{FF2B5EF4-FFF2-40B4-BE49-F238E27FC236}">
                    <a16:creationId xmlns:a16="http://schemas.microsoft.com/office/drawing/2014/main" id="{EA1E9496-34F4-4632-AAAA-38D12ABC7561}"/>
                  </a:ext>
                </a:extLst>
              </p:cNvPr>
              <p:cNvSpPr>
                <a:spLocks noChangeArrowheads="1"/>
              </p:cNvSpPr>
              <p:nvPr/>
            </p:nvSpPr>
            <p:spPr bwMode="auto">
              <a:xfrm>
                <a:off x="4702" y="2682"/>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f</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4" name="Rectangle 203">
                <a:extLst>
                  <a:ext uri="{FF2B5EF4-FFF2-40B4-BE49-F238E27FC236}">
                    <a16:creationId xmlns:a16="http://schemas.microsoft.com/office/drawing/2014/main" id="{7382F9DE-A166-4884-A2FD-A1426D12044A}"/>
                  </a:ext>
                </a:extLst>
              </p:cNvPr>
              <p:cNvSpPr>
                <a:spLocks noChangeArrowheads="1"/>
              </p:cNvSpPr>
              <p:nvPr/>
            </p:nvSpPr>
            <p:spPr bwMode="auto">
              <a:xfrm>
                <a:off x="4748" y="2682"/>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5" name="Rectangle 204">
                <a:extLst>
                  <a:ext uri="{FF2B5EF4-FFF2-40B4-BE49-F238E27FC236}">
                    <a16:creationId xmlns:a16="http://schemas.microsoft.com/office/drawing/2014/main" id="{701A5F66-F37B-4FBB-BF6A-C19D113DE9A5}"/>
                  </a:ext>
                </a:extLst>
              </p:cNvPr>
              <p:cNvSpPr>
                <a:spLocks noChangeArrowheads="1"/>
              </p:cNvSpPr>
              <p:nvPr/>
            </p:nvSpPr>
            <p:spPr bwMode="auto">
              <a:xfrm>
                <a:off x="4780" y="2682"/>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b</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6" name="Rectangle 205">
                <a:extLst>
                  <a:ext uri="{FF2B5EF4-FFF2-40B4-BE49-F238E27FC236}">
                    <a16:creationId xmlns:a16="http://schemas.microsoft.com/office/drawing/2014/main" id="{09ACF7A4-3774-4AA6-8331-E29EA503D7A6}"/>
                  </a:ext>
                </a:extLst>
              </p:cNvPr>
              <p:cNvSpPr>
                <a:spLocks noChangeArrowheads="1"/>
              </p:cNvSpPr>
              <p:nvPr/>
            </p:nvSpPr>
            <p:spPr bwMode="auto">
              <a:xfrm>
                <a:off x="4848" y="268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7" name="Rectangle 206">
                <a:extLst>
                  <a:ext uri="{FF2B5EF4-FFF2-40B4-BE49-F238E27FC236}">
                    <a16:creationId xmlns:a16="http://schemas.microsoft.com/office/drawing/2014/main" id="{92A0D5EA-4922-4A91-9BEE-BC94020276C2}"/>
                  </a:ext>
                </a:extLst>
              </p:cNvPr>
              <p:cNvSpPr>
                <a:spLocks noChangeArrowheads="1"/>
              </p:cNvSpPr>
              <p:nvPr/>
            </p:nvSpPr>
            <p:spPr bwMode="auto">
              <a:xfrm>
                <a:off x="4912" y="2682"/>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8" name="Rectangle 207">
                <a:extLst>
                  <a:ext uri="{FF2B5EF4-FFF2-40B4-BE49-F238E27FC236}">
                    <a16:creationId xmlns:a16="http://schemas.microsoft.com/office/drawing/2014/main" id="{7AE76E30-CB66-423E-9B47-FE599C4F8F55}"/>
                  </a:ext>
                </a:extLst>
              </p:cNvPr>
              <p:cNvSpPr>
                <a:spLocks noChangeArrowheads="1"/>
              </p:cNvSpPr>
              <p:nvPr/>
            </p:nvSpPr>
            <p:spPr bwMode="auto">
              <a:xfrm>
                <a:off x="4958" y="2682"/>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sp>
          <p:nvSpPr>
            <p:cNvPr id="26" name="Rectangle 25">
              <a:extLst>
                <a:ext uri="{FF2B5EF4-FFF2-40B4-BE49-F238E27FC236}">
                  <a16:creationId xmlns:a16="http://schemas.microsoft.com/office/drawing/2014/main" id="{6487B1A5-BD97-4DC2-9AD8-1A75F9A6EF3B}"/>
                </a:ext>
              </a:extLst>
            </p:cNvPr>
            <p:cNvSpPr>
              <a:spLocks noChangeArrowheads="1"/>
            </p:cNvSpPr>
            <p:nvPr/>
          </p:nvSpPr>
          <p:spPr bwMode="auto">
            <a:xfrm>
              <a:off x="4694" y="298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 name="Rectangle 26">
              <a:extLst>
                <a:ext uri="{FF2B5EF4-FFF2-40B4-BE49-F238E27FC236}">
                  <a16:creationId xmlns:a16="http://schemas.microsoft.com/office/drawing/2014/main" id="{C20C7DA6-09BE-454D-866A-871EA0485100}"/>
                </a:ext>
              </a:extLst>
            </p:cNvPr>
            <p:cNvSpPr>
              <a:spLocks noChangeArrowheads="1"/>
            </p:cNvSpPr>
            <p:nvPr/>
          </p:nvSpPr>
          <p:spPr bwMode="auto">
            <a:xfrm>
              <a:off x="4760" y="298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8" name="Rectangle 27">
              <a:extLst>
                <a:ext uri="{FF2B5EF4-FFF2-40B4-BE49-F238E27FC236}">
                  <a16:creationId xmlns:a16="http://schemas.microsoft.com/office/drawing/2014/main" id="{102B20F5-1B93-4D58-97A8-580C1F752FED}"/>
                </a:ext>
              </a:extLst>
            </p:cNvPr>
            <p:cNvSpPr>
              <a:spLocks noChangeArrowheads="1"/>
            </p:cNvSpPr>
            <p:nvPr/>
          </p:nvSpPr>
          <p:spPr bwMode="auto">
            <a:xfrm>
              <a:off x="4822" y="2986"/>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 name="Rectangle 28">
              <a:extLst>
                <a:ext uri="{FF2B5EF4-FFF2-40B4-BE49-F238E27FC236}">
                  <a16:creationId xmlns:a16="http://schemas.microsoft.com/office/drawing/2014/main" id="{D84CDA91-0F9A-49B2-BFF7-834233395EEF}"/>
                </a:ext>
              </a:extLst>
            </p:cNvPr>
            <p:cNvSpPr>
              <a:spLocks noChangeArrowheads="1"/>
            </p:cNvSpPr>
            <p:nvPr/>
          </p:nvSpPr>
          <p:spPr bwMode="auto">
            <a:xfrm>
              <a:off x="4868" y="298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 name="Rectangle 29">
              <a:extLst>
                <a:ext uri="{FF2B5EF4-FFF2-40B4-BE49-F238E27FC236}">
                  <a16:creationId xmlns:a16="http://schemas.microsoft.com/office/drawing/2014/main" id="{A7EAE9F7-3516-45AD-BEDA-1D56748F7544}"/>
                </a:ext>
              </a:extLst>
            </p:cNvPr>
            <p:cNvSpPr>
              <a:spLocks noChangeArrowheads="1"/>
            </p:cNvSpPr>
            <p:nvPr/>
          </p:nvSpPr>
          <p:spPr bwMode="auto">
            <a:xfrm>
              <a:off x="4932" y="298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 name="Rectangle 30">
              <a:extLst>
                <a:ext uri="{FF2B5EF4-FFF2-40B4-BE49-F238E27FC236}">
                  <a16:creationId xmlns:a16="http://schemas.microsoft.com/office/drawing/2014/main" id="{52E4D1F9-2A1F-4F2A-A9D2-559D6605E779}"/>
                </a:ext>
              </a:extLst>
            </p:cNvPr>
            <p:cNvSpPr>
              <a:spLocks noChangeArrowheads="1"/>
            </p:cNvSpPr>
            <p:nvPr/>
          </p:nvSpPr>
          <p:spPr bwMode="auto">
            <a:xfrm>
              <a:off x="4996" y="298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 name="Rectangle 31">
              <a:extLst>
                <a:ext uri="{FF2B5EF4-FFF2-40B4-BE49-F238E27FC236}">
                  <a16:creationId xmlns:a16="http://schemas.microsoft.com/office/drawing/2014/main" id="{C4718F86-9702-4684-BBC4-4948014FDB8C}"/>
                </a:ext>
              </a:extLst>
            </p:cNvPr>
            <p:cNvSpPr>
              <a:spLocks noChangeArrowheads="1"/>
            </p:cNvSpPr>
            <p:nvPr/>
          </p:nvSpPr>
          <p:spPr bwMode="auto">
            <a:xfrm>
              <a:off x="5058" y="2986"/>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 name="Rectangle 32">
              <a:extLst>
                <a:ext uri="{FF2B5EF4-FFF2-40B4-BE49-F238E27FC236}">
                  <a16:creationId xmlns:a16="http://schemas.microsoft.com/office/drawing/2014/main" id="{A9B7803B-D6B7-4D4E-A019-2343556E4A38}"/>
                </a:ext>
              </a:extLst>
            </p:cNvPr>
            <p:cNvSpPr>
              <a:spLocks noChangeArrowheads="1"/>
            </p:cNvSpPr>
            <p:nvPr/>
          </p:nvSpPr>
          <p:spPr bwMode="auto">
            <a:xfrm>
              <a:off x="5122" y="298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 name="Rectangle 33">
              <a:extLst>
                <a:ext uri="{FF2B5EF4-FFF2-40B4-BE49-F238E27FC236}">
                  <a16:creationId xmlns:a16="http://schemas.microsoft.com/office/drawing/2014/main" id="{EEF0C85C-80B4-4A90-9782-126DAC7DCBEB}"/>
                </a:ext>
              </a:extLst>
            </p:cNvPr>
            <p:cNvSpPr>
              <a:spLocks noChangeArrowheads="1"/>
            </p:cNvSpPr>
            <p:nvPr/>
          </p:nvSpPr>
          <p:spPr bwMode="auto">
            <a:xfrm>
              <a:off x="5186" y="2986"/>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 name="Rectangle 34">
              <a:extLst>
                <a:ext uri="{FF2B5EF4-FFF2-40B4-BE49-F238E27FC236}">
                  <a16:creationId xmlns:a16="http://schemas.microsoft.com/office/drawing/2014/main" id="{99477A16-4ED8-45D7-914B-12E46116356E}"/>
                </a:ext>
              </a:extLst>
            </p:cNvPr>
            <p:cNvSpPr>
              <a:spLocks noChangeArrowheads="1"/>
            </p:cNvSpPr>
            <p:nvPr/>
          </p:nvSpPr>
          <p:spPr bwMode="auto">
            <a:xfrm>
              <a:off x="5280" y="2986"/>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 name="Rectangle 35">
              <a:extLst>
                <a:ext uri="{FF2B5EF4-FFF2-40B4-BE49-F238E27FC236}">
                  <a16:creationId xmlns:a16="http://schemas.microsoft.com/office/drawing/2014/main" id="{92353DB1-DB26-4127-BA66-A1BCA951CC86}"/>
                </a:ext>
              </a:extLst>
            </p:cNvPr>
            <p:cNvSpPr>
              <a:spLocks noChangeArrowheads="1"/>
            </p:cNvSpPr>
            <p:nvPr/>
          </p:nvSpPr>
          <p:spPr bwMode="auto">
            <a:xfrm>
              <a:off x="4702"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 name="Rectangle 36">
              <a:extLst>
                <a:ext uri="{FF2B5EF4-FFF2-40B4-BE49-F238E27FC236}">
                  <a16:creationId xmlns:a16="http://schemas.microsoft.com/office/drawing/2014/main" id="{16E37858-8F26-4D87-810C-0F16008154EE}"/>
                </a:ext>
              </a:extLst>
            </p:cNvPr>
            <p:cNvSpPr>
              <a:spLocks noChangeArrowheads="1"/>
            </p:cNvSpPr>
            <p:nvPr/>
          </p:nvSpPr>
          <p:spPr bwMode="auto">
            <a:xfrm>
              <a:off x="4762" y="33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 name="Rectangle 37">
              <a:extLst>
                <a:ext uri="{FF2B5EF4-FFF2-40B4-BE49-F238E27FC236}">
                  <a16:creationId xmlns:a16="http://schemas.microsoft.com/office/drawing/2014/main" id="{15BA226A-EE2B-43BB-B583-500845D03B53}"/>
                </a:ext>
              </a:extLst>
            </p:cNvPr>
            <p:cNvSpPr>
              <a:spLocks noChangeArrowheads="1"/>
            </p:cNvSpPr>
            <p:nvPr/>
          </p:nvSpPr>
          <p:spPr bwMode="auto">
            <a:xfrm>
              <a:off x="4830" y="337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9" name="Rectangle 38">
              <a:extLst>
                <a:ext uri="{FF2B5EF4-FFF2-40B4-BE49-F238E27FC236}">
                  <a16:creationId xmlns:a16="http://schemas.microsoft.com/office/drawing/2014/main" id="{E172C970-E086-42D6-A15F-6DB760CCF328}"/>
                </a:ext>
              </a:extLst>
            </p:cNvPr>
            <p:cNvSpPr>
              <a:spLocks noChangeArrowheads="1"/>
            </p:cNvSpPr>
            <p:nvPr/>
          </p:nvSpPr>
          <p:spPr bwMode="auto">
            <a:xfrm>
              <a:off x="4860" y="337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0" name="Rectangle 39">
              <a:extLst>
                <a:ext uri="{FF2B5EF4-FFF2-40B4-BE49-F238E27FC236}">
                  <a16:creationId xmlns:a16="http://schemas.microsoft.com/office/drawing/2014/main" id="{0963A054-9CC4-474F-BCA3-49BB9A8E9D76}"/>
                </a:ext>
              </a:extLst>
            </p:cNvPr>
            <p:cNvSpPr>
              <a:spLocks noChangeArrowheads="1"/>
            </p:cNvSpPr>
            <p:nvPr/>
          </p:nvSpPr>
          <p:spPr bwMode="auto">
            <a:xfrm>
              <a:off x="4892"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1" name="Rectangle 40">
              <a:extLst>
                <a:ext uri="{FF2B5EF4-FFF2-40B4-BE49-F238E27FC236}">
                  <a16:creationId xmlns:a16="http://schemas.microsoft.com/office/drawing/2014/main" id="{BED15C40-815E-4041-8598-9C26B156FCB0}"/>
                </a:ext>
              </a:extLst>
            </p:cNvPr>
            <p:cNvSpPr>
              <a:spLocks noChangeArrowheads="1"/>
            </p:cNvSpPr>
            <p:nvPr/>
          </p:nvSpPr>
          <p:spPr bwMode="auto">
            <a:xfrm>
              <a:off x="4956" y="33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2" name="Rectangle 41">
              <a:extLst>
                <a:ext uri="{FF2B5EF4-FFF2-40B4-BE49-F238E27FC236}">
                  <a16:creationId xmlns:a16="http://schemas.microsoft.com/office/drawing/2014/main" id="{84C02D5F-3658-402B-8A27-F7C7654ED8F9}"/>
                </a:ext>
              </a:extLst>
            </p:cNvPr>
            <p:cNvSpPr>
              <a:spLocks noChangeArrowheads="1"/>
            </p:cNvSpPr>
            <p:nvPr/>
          </p:nvSpPr>
          <p:spPr bwMode="auto">
            <a:xfrm>
              <a:off x="5020"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3" name="Rectangle 42">
              <a:extLst>
                <a:ext uri="{FF2B5EF4-FFF2-40B4-BE49-F238E27FC236}">
                  <a16:creationId xmlns:a16="http://schemas.microsoft.com/office/drawing/2014/main" id="{8A8DB091-A6DC-4FC7-8861-4F8FAD27848C}"/>
                </a:ext>
              </a:extLst>
            </p:cNvPr>
            <p:cNvSpPr>
              <a:spLocks noChangeArrowheads="1"/>
            </p:cNvSpPr>
            <p:nvPr/>
          </p:nvSpPr>
          <p:spPr bwMode="auto">
            <a:xfrm>
              <a:off x="5082" y="33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h</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4" name="Rectangle 43">
              <a:extLst>
                <a:ext uri="{FF2B5EF4-FFF2-40B4-BE49-F238E27FC236}">
                  <a16:creationId xmlns:a16="http://schemas.microsoft.com/office/drawing/2014/main" id="{F1C4B1B7-5FDA-43D7-9D30-FAC7F9CC1F40}"/>
                </a:ext>
              </a:extLst>
            </p:cNvPr>
            <p:cNvSpPr>
              <a:spLocks noChangeArrowheads="1"/>
            </p:cNvSpPr>
            <p:nvPr/>
          </p:nvSpPr>
          <p:spPr bwMode="auto">
            <a:xfrm>
              <a:off x="5146"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5" name="Rectangle 44">
              <a:extLst>
                <a:ext uri="{FF2B5EF4-FFF2-40B4-BE49-F238E27FC236}">
                  <a16:creationId xmlns:a16="http://schemas.microsoft.com/office/drawing/2014/main" id="{9F6999AA-7A9E-4FB6-8BD4-10214C584A58}"/>
                </a:ext>
              </a:extLst>
            </p:cNvPr>
            <p:cNvSpPr>
              <a:spLocks noChangeArrowheads="1"/>
            </p:cNvSpPr>
            <p:nvPr/>
          </p:nvSpPr>
          <p:spPr bwMode="auto">
            <a:xfrm>
              <a:off x="5210" y="3378"/>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6" name="Rectangle 45">
              <a:extLst>
                <a:ext uri="{FF2B5EF4-FFF2-40B4-BE49-F238E27FC236}">
                  <a16:creationId xmlns:a16="http://schemas.microsoft.com/office/drawing/2014/main" id="{F7E156C6-A077-40DC-B3E4-98D5C284BEB1}"/>
                </a:ext>
              </a:extLst>
            </p:cNvPr>
            <p:cNvSpPr>
              <a:spLocks noChangeArrowheads="1"/>
            </p:cNvSpPr>
            <p:nvPr/>
          </p:nvSpPr>
          <p:spPr bwMode="auto">
            <a:xfrm>
              <a:off x="5304" y="33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nvGrpSpPr>
            <p:cNvPr id="47" name="Group 46">
              <a:extLst>
                <a:ext uri="{FF2B5EF4-FFF2-40B4-BE49-F238E27FC236}">
                  <a16:creationId xmlns:a16="http://schemas.microsoft.com/office/drawing/2014/main" id="{D691EFAA-8731-496A-A014-ED43007E64C6}"/>
                </a:ext>
              </a:extLst>
            </p:cNvPr>
            <p:cNvGrpSpPr>
              <a:grpSpLocks/>
            </p:cNvGrpSpPr>
            <p:nvPr/>
          </p:nvGrpSpPr>
          <p:grpSpPr bwMode="auto">
            <a:xfrm>
              <a:off x="4694" y="3778"/>
              <a:ext cx="464" cy="314"/>
              <a:chOff x="4694" y="3778"/>
              <a:chExt cx="464" cy="314"/>
            </a:xfrm>
          </p:grpSpPr>
          <p:sp>
            <p:nvSpPr>
              <p:cNvPr id="145" name="Rectangle 144">
                <a:extLst>
                  <a:ext uri="{FF2B5EF4-FFF2-40B4-BE49-F238E27FC236}">
                    <a16:creationId xmlns:a16="http://schemas.microsoft.com/office/drawing/2014/main" id="{8E6B4DF6-F023-4E60-BAE1-6AC74E973319}"/>
                  </a:ext>
                </a:extLst>
              </p:cNvPr>
              <p:cNvSpPr>
                <a:spLocks noChangeArrowheads="1"/>
              </p:cNvSpPr>
              <p:nvPr/>
            </p:nvSpPr>
            <p:spPr bwMode="auto">
              <a:xfrm>
                <a:off x="4694" y="37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6" name="Rectangle 145">
                <a:extLst>
                  <a:ext uri="{FF2B5EF4-FFF2-40B4-BE49-F238E27FC236}">
                    <a16:creationId xmlns:a16="http://schemas.microsoft.com/office/drawing/2014/main" id="{A12364FC-D390-4EFA-BC6A-8716F8D54B6A}"/>
                  </a:ext>
                </a:extLst>
              </p:cNvPr>
              <p:cNvSpPr>
                <a:spLocks noChangeArrowheads="1"/>
              </p:cNvSpPr>
              <p:nvPr/>
            </p:nvSpPr>
            <p:spPr bwMode="auto">
              <a:xfrm>
                <a:off x="4752" y="37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7" name="Rectangle 146">
                <a:extLst>
                  <a:ext uri="{FF2B5EF4-FFF2-40B4-BE49-F238E27FC236}">
                    <a16:creationId xmlns:a16="http://schemas.microsoft.com/office/drawing/2014/main" id="{B6DAA79A-0098-4B3B-A65E-7F9A5BDA48A3}"/>
                  </a:ext>
                </a:extLst>
              </p:cNvPr>
              <p:cNvSpPr>
                <a:spLocks noChangeArrowheads="1"/>
              </p:cNvSpPr>
              <p:nvPr/>
            </p:nvSpPr>
            <p:spPr bwMode="auto">
              <a:xfrm>
                <a:off x="4812" y="377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8" name="Rectangle 147">
                <a:extLst>
                  <a:ext uri="{FF2B5EF4-FFF2-40B4-BE49-F238E27FC236}">
                    <a16:creationId xmlns:a16="http://schemas.microsoft.com/office/drawing/2014/main" id="{98B057A4-810A-4870-AE5E-1FC096546F18}"/>
                  </a:ext>
                </a:extLst>
              </p:cNvPr>
              <p:cNvSpPr>
                <a:spLocks noChangeArrowheads="1"/>
              </p:cNvSpPr>
              <p:nvPr/>
            </p:nvSpPr>
            <p:spPr bwMode="auto">
              <a:xfrm>
                <a:off x="4844" y="37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9" name="Rectangle 148">
                <a:extLst>
                  <a:ext uri="{FF2B5EF4-FFF2-40B4-BE49-F238E27FC236}">
                    <a16:creationId xmlns:a16="http://schemas.microsoft.com/office/drawing/2014/main" id="{BECACF91-150A-44B6-ADA2-681BF018D19F}"/>
                  </a:ext>
                </a:extLst>
              </p:cNvPr>
              <p:cNvSpPr>
                <a:spLocks noChangeArrowheads="1"/>
              </p:cNvSpPr>
              <p:nvPr/>
            </p:nvSpPr>
            <p:spPr bwMode="auto">
              <a:xfrm>
                <a:off x="4908" y="3778"/>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0" name="Rectangle 149">
                <a:extLst>
                  <a:ext uri="{FF2B5EF4-FFF2-40B4-BE49-F238E27FC236}">
                    <a16:creationId xmlns:a16="http://schemas.microsoft.com/office/drawing/2014/main" id="{C40EA152-7F5B-4DE8-B3E0-A51A6499E54F}"/>
                  </a:ext>
                </a:extLst>
              </p:cNvPr>
              <p:cNvSpPr>
                <a:spLocks noChangeArrowheads="1"/>
              </p:cNvSpPr>
              <p:nvPr/>
            </p:nvSpPr>
            <p:spPr bwMode="auto">
              <a:xfrm>
                <a:off x="4954" y="37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1" name="Rectangle 150">
                <a:extLst>
                  <a:ext uri="{FF2B5EF4-FFF2-40B4-BE49-F238E27FC236}">
                    <a16:creationId xmlns:a16="http://schemas.microsoft.com/office/drawing/2014/main" id="{1D8FF02C-B33E-458F-9C5D-A5339BB4B22D}"/>
                  </a:ext>
                </a:extLst>
              </p:cNvPr>
              <p:cNvSpPr>
                <a:spLocks noChangeArrowheads="1"/>
              </p:cNvSpPr>
              <p:nvPr/>
            </p:nvSpPr>
            <p:spPr bwMode="auto">
              <a:xfrm>
                <a:off x="5018" y="3778"/>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2" name="Rectangle 151">
                <a:extLst>
                  <a:ext uri="{FF2B5EF4-FFF2-40B4-BE49-F238E27FC236}">
                    <a16:creationId xmlns:a16="http://schemas.microsoft.com/office/drawing/2014/main" id="{A07DA5F9-E03A-48EB-984C-72B5A574C299}"/>
                  </a:ext>
                </a:extLst>
              </p:cNvPr>
              <p:cNvSpPr>
                <a:spLocks noChangeArrowheads="1"/>
              </p:cNvSpPr>
              <p:nvPr/>
            </p:nvSpPr>
            <p:spPr bwMode="auto">
              <a:xfrm>
                <a:off x="5050" y="3778"/>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3" name="Rectangle 152">
                <a:extLst>
                  <a:ext uri="{FF2B5EF4-FFF2-40B4-BE49-F238E27FC236}">
                    <a16:creationId xmlns:a16="http://schemas.microsoft.com/office/drawing/2014/main" id="{3DBA5A7C-167C-4F8F-9605-373C6DAB0048}"/>
                  </a:ext>
                </a:extLst>
              </p:cNvPr>
              <p:cNvSpPr>
                <a:spLocks noChangeArrowheads="1"/>
              </p:cNvSpPr>
              <p:nvPr/>
            </p:nvSpPr>
            <p:spPr bwMode="auto">
              <a:xfrm>
                <a:off x="5116" y="3778"/>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4" name="Rectangle 153">
                <a:extLst>
                  <a:ext uri="{FF2B5EF4-FFF2-40B4-BE49-F238E27FC236}">
                    <a16:creationId xmlns:a16="http://schemas.microsoft.com/office/drawing/2014/main" id="{97A8E4C1-B909-4445-9A03-65F58E123E05}"/>
                  </a:ext>
                </a:extLst>
              </p:cNvPr>
              <p:cNvSpPr>
                <a:spLocks noChangeArrowheads="1"/>
              </p:cNvSpPr>
              <p:nvPr/>
            </p:nvSpPr>
            <p:spPr bwMode="auto">
              <a:xfrm>
                <a:off x="4694" y="3954"/>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f</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5" name="Rectangle 154">
                <a:extLst>
                  <a:ext uri="{FF2B5EF4-FFF2-40B4-BE49-F238E27FC236}">
                    <a16:creationId xmlns:a16="http://schemas.microsoft.com/office/drawing/2014/main" id="{5AFDDE2A-8ABD-4346-9331-5811954984BF}"/>
                  </a:ext>
                </a:extLst>
              </p:cNvPr>
              <p:cNvSpPr>
                <a:spLocks noChangeArrowheads="1"/>
              </p:cNvSpPr>
              <p:nvPr/>
            </p:nvSpPr>
            <p:spPr bwMode="auto">
              <a:xfrm>
                <a:off x="4740" y="3954"/>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6" name="Rectangle 155">
                <a:extLst>
                  <a:ext uri="{FF2B5EF4-FFF2-40B4-BE49-F238E27FC236}">
                    <a16:creationId xmlns:a16="http://schemas.microsoft.com/office/drawing/2014/main" id="{509B594A-0A3F-471D-8FA3-01B1ABA55555}"/>
                  </a:ext>
                </a:extLst>
              </p:cNvPr>
              <p:cNvSpPr>
                <a:spLocks noChangeArrowheads="1"/>
              </p:cNvSpPr>
              <p:nvPr/>
            </p:nvSpPr>
            <p:spPr bwMode="auto">
              <a:xfrm>
                <a:off x="4772" y="3954"/>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b</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7" name="Rectangle 156">
                <a:extLst>
                  <a:ext uri="{FF2B5EF4-FFF2-40B4-BE49-F238E27FC236}">
                    <a16:creationId xmlns:a16="http://schemas.microsoft.com/office/drawing/2014/main" id="{2E6488B5-A577-49ED-BB72-CC9D9B6B5C0A}"/>
                  </a:ext>
                </a:extLst>
              </p:cNvPr>
              <p:cNvSpPr>
                <a:spLocks noChangeArrowheads="1"/>
              </p:cNvSpPr>
              <p:nvPr/>
            </p:nvSpPr>
            <p:spPr bwMode="auto">
              <a:xfrm>
                <a:off x="4840" y="395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8" name="Rectangle 157">
                <a:extLst>
                  <a:ext uri="{FF2B5EF4-FFF2-40B4-BE49-F238E27FC236}">
                    <a16:creationId xmlns:a16="http://schemas.microsoft.com/office/drawing/2014/main" id="{4F0FD587-36F1-4D61-955F-D53369428002}"/>
                  </a:ext>
                </a:extLst>
              </p:cNvPr>
              <p:cNvSpPr>
                <a:spLocks noChangeArrowheads="1"/>
              </p:cNvSpPr>
              <p:nvPr/>
            </p:nvSpPr>
            <p:spPr bwMode="auto">
              <a:xfrm>
                <a:off x="4904" y="3954"/>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9" name="Rectangle 158">
                <a:extLst>
                  <a:ext uri="{FF2B5EF4-FFF2-40B4-BE49-F238E27FC236}">
                    <a16:creationId xmlns:a16="http://schemas.microsoft.com/office/drawing/2014/main" id="{6EC8BDC0-51FC-4D2B-8951-AC5A61CC8502}"/>
                  </a:ext>
                </a:extLst>
              </p:cNvPr>
              <p:cNvSpPr>
                <a:spLocks noChangeArrowheads="1"/>
              </p:cNvSpPr>
              <p:nvPr/>
            </p:nvSpPr>
            <p:spPr bwMode="auto">
              <a:xfrm>
                <a:off x="4950" y="3954"/>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cxnSp>
          <p:nvCxnSpPr>
            <p:cNvPr id="48" name="Line 297">
              <a:extLst>
                <a:ext uri="{FF2B5EF4-FFF2-40B4-BE49-F238E27FC236}">
                  <a16:creationId xmlns:a16="http://schemas.microsoft.com/office/drawing/2014/main" id="{60274B94-FD01-4F23-AA3B-7EF777388CC0}"/>
                </a:ext>
              </a:extLst>
            </p:cNvPr>
            <p:cNvCxnSpPr/>
            <p:nvPr/>
          </p:nvCxnSpPr>
          <p:spPr bwMode="auto">
            <a:xfrm>
              <a:off x="4300" y="380"/>
              <a:ext cx="368" cy="184"/>
            </a:xfrm>
            <a:prstGeom prst="line">
              <a:avLst/>
            </a:prstGeom>
            <a:noFill/>
            <a:ln w="10">
              <a:solidFill>
                <a:srgbClr val="000000"/>
              </a:solidFill>
              <a:round/>
              <a:headEnd/>
              <a:tailEnd/>
            </a:ln>
          </p:spPr>
        </p:cxnSp>
        <p:cxnSp>
          <p:nvCxnSpPr>
            <p:cNvPr id="49" name="Line 298">
              <a:extLst>
                <a:ext uri="{FF2B5EF4-FFF2-40B4-BE49-F238E27FC236}">
                  <a16:creationId xmlns:a16="http://schemas.microsoft.com/office/drawing/2014/main" id="{31D6439E-DABD-4CD0-9445-BEED76BF767F}"/>
                </a:ext>
              </a:extLst>
            </p:cNvPr>
            <p:cNvCxnSpPr/>
            <p:nvPr/>
          </p:nvCxnSpPr>
          <p:spPr bwMode="auto">
            <a:xfrm flipV="1">
              <a:off x="4364" y="596"/>
              <a:ext cx="296" cy="160"/>
            </a:xfrm>
            <a:prstGeom prst="line">
              <a:avLst/>
            </a:prstGeom>
            <a:noFill/>
            <a:ln w="10">
              <a:solidFill>
                <a:srgbClr val="000000"/>
              </a:solidFill>
              <a:round/>
              <a:headEnd/>
              <a:tailEnd/>
            </a:ln>
          </p:spPr>
        </p:cxnSp>
        <p:cxnSp>
          <p:nvCxnSpPr>
            <p:cNvPr id="50" name="Line 299">
              <a:extLst>
                <a:ext uri="{FF2B5EF4-FFF2-40B4-BE49-F238E27FC236}">
                  <a16:creationId xmlns:a16="http://schemas.microsoft.com/office/drawing/2014/main" id="{CC868D30-3494-4D30-9803-A076D58341E5}"/>
                </a:ext>
              </a:extLst>
            </p:cNvPr>
            <p:cNvCxnSpPr/>
            <p:nvPr/>
          </p:nvCxnSpPr>
          <p:spPr bwMode="auto">
            <a:xfrm flipH="1">
              <a:off x="4324" y="1252"/>
              <a:ext cx="368" cy="240"/>
            </a:xfrm>
            <a:prstGeom prst="line">
              <a:avLst/>
            </a:prstGeom>
            <a:noFill/>
            <a:ln w="10">
              <a:solidFill>
                <a:srgbClr val="000000"/>
              </a:solidFill>
              <a:round/>
              <a:headEnd/>
              <a:tailEnd/>
            </a:ln>
          </p:spPr>
        </p:cxnSp>
        <p:cxnSp>
          <p:nvCxnSpPr>
            <p:cNvPr id="51" name="Line 300">
              <a:extLst>
                <a:ext uri="{FF2B5EF4-FFF2-40B4-BE49-F238E27FC236}">
                  <a16:creationId xmlns:a16="http://schemas.microsoft.com/office/drawing/2014/main" id="{436F624C-D530-41AD-83E2-C145AC73FFC2}"/>
                </a:ext>
              </a:extLst>
            </p:cNvPr>
            <p:cNvCxnSpPr/>
            <p:nvPr/>
          </p:nvCxnSpPr>
          <p:spPr bwMode="auto">
            <a:xfrm flipH="1">
              <a:off x="4308" y="1428"/>
              <a:ext cx="408" cy="128"/>
            </a:xfrm>
            <a:prstGeom prst="line">
              <a:avLst/>
            </a:prstGeom>
            <a:noFill/>
            <a:ln w="10">
              <a:solidFill>
                <a:srgbClr val="000000"/>
              </a:solidFill>
              <a:round/>
              <a:headEnd/>
              <a:tailEnd/>
            </a:ln>
          </p:spPr>
        </p:cxnSp>
        <p:cxnSp>
          <p:nvCxnSpPr>
            <p:cNvPr id="52" name="Line 301">
              <a:extLst>
                <a:ext uri="{FF2B5EF4-FFF2-40B4-BE49-F238E27FC236}">
                  <a16:creationId xmlns:a16="http://schemas.microsoft.com/office/drawing/2014/main" id="{F70E7AB8-B2E8-4B8B-A4B4-37DC97013191}"/>
                </a:ext>
              </a:extLst>
            </p:cNvPr>
            <p:cNvCxnSpPr/>
            <p:nvPr/>
          </p:nvCxnSpPr>
          <p:spPr bwMode="auto">
            <a:xfrm flipH="1">
              <a:off x="4300" y="1580"/>
              <a:ext cx="400" cy="1"/>
            </a:xfrm>
            <a:prstGeom prst="line">
              <a:avLst/>
            </a:prstGeom>
            <a:noFill/>
            <a:ln w="8">
              <a:solidFill>
                <a:srgbClr val="000000"/>
              </a:solidFill>
              <a:round/>
              <a:headEnd/>
              <a:tailEnd/>
            </a:ln>
          </p:spPr>
        </p:cxnSp>
        <p:cxnSp>
          <p:nvCxnSpPr>
            <p:cNvPr id="53" name="Line 302">
              <a:extLst>
                <a:ext uri="{FF2B5EF4-FFF2-40B4-BE49-F238E27FC236}">
                  <a16:creationId xmlns:a16="http://schemas.microsoft.com/office/drawing/2014/main" id="{D6959BE7-EE04-46D9-A9C8-27BA329F364C}"/>
                </a:ext>
              </a:extLst>
            </p:cNvPr>
            <p:cNvCxnSpPr/>
            <p:nvPr/>
          </p:nvCxnSpPr>
          <p:spPr bwMode="auto">
            <a:xfrm flipH="1" flipV="1">
              <a:off x="4340" y="1644"/>
              <a:ext cx="344" cy="104"/>
            </a:xfrm>
            <a:prstGeom prst="line">
              <a:avLst/>
            </a:prstGeom>
            <a:noFill/>
            <a:ln w="8">
              <a:solidFill>
                <a:srgbClr val="000000"/>
              </a:solidFill>
              <a:round/>
              <a:headEnd/>
              <a:tailEnd/>
            </a:ln>
          </p:spPr>
        </p:cxnSp>
        <p:cxnSp>
          <p:nvCxnSpPr>
            <p:cNvPr id="54" name="Line 303">
              <a:extLst>
                <a:ext uri="{FF2B5EF4-FFF2-40B4-BE49-F238E27FC236}">
                  <a16:creationId xmlns:a16="http://schemas.microsoft.com/office/drawing/2014/main" id="{63340589-F7C3-4A87-BBD7-43974CD1E022}"/>
                </a:ext>
              </a:extLst>
            </p:cNvPr>
            <p:cNvCxnSpPr/>
            <p:nvPr/>
          </p:nvCxnSpPr>
          <p:spPr bwMode="auto">
            <a:xfrm flipH="1">
              <a:off x="4348" y="2164"/>
              <a:ext cx="352" cy="1"/>
            </a:xfrm>
            <a:prstGeom prst="line">
              <a:avLst/>
            </a:prstGeom>
            <a:noFill/>
            <a:ln w="8">
              <a:solidFill>
                <a:srgbClr val="000000"/>
              </a:solidFill>
              <a:round/>
              <a:headEnd/>
              <a:tailEnd/>
            </a:ln>
          </p:spPr>
        </p:cxnSp>
        <p:cxnSp>
          <p:nvCxnSpPr>
            <p:cNvPr id="55" name="Line 304">
              <a:extLst>
                <a:ext uri="{FF2B5EF4-FFF2-40B4-BE49-F238E27FC236}">
                  <a16:creationId xmlns:a16="http://schemas.microsoft.com/office/drawing/2014/main" id="{29D3B99E-CBE2-4DF7-BA79-B9FB7BA9552F}"/>
                </a:ext>
              </a:extLst>
            </p:cNvPr>
            <p:cNvCxnSpPr/>
            <p:nvPr/>
          </p:nvCxnSpPr>
          <p:spPr bwMode="auto">
            <a:xfrm flipH="1" flipV="1">
              <a:off x="4316" y="2212"/>
              <a:ext cx="376" cy="136"/>
            </a:xfrm>
            <a:prstGeom prst="line">
              <a:avLst/>
            </a:prstGeom>
            <a:noFill/>
            <a:ln w="10">
              <a:solidFill>
                <a:srgbClr val="000000"/>
              </a:solidFill>
              <a:round/>
              <a:headEnd/>
              <a:tailEnd/>
            </a:ln>
          </p:spPr>
        </p:cxnSp>
        <p:cxnSp>
          <p:nvCxnSpPr>
            <p:cNvPr id="56" name="Line 305">
              <a:extLst>
                <a:ext uri="{FF2B5EF4-FFF2-40B4-BE49-F238E27FC236}">
                  <a16:creationId xmlns:a16="http://schemas.microsoft.com/office/drawing/2014/main" id="{F49FCF1B-5762-4594-8330-3D09E5CA5D0E}"/>
                </a:ext>
              </a:extLst>
            </p:cNvPr>
            <p:cNvCxnSpPr/>
            <p:nvPr/>
          </p:nvCxnSpPr>
          <p:spPr bwMode="auto">
            <a:xfrm flipH="1" flipV="1">
              <a:off x="4332" y="2276"/>
              <a:ext cx="360" cy="296"/>
            </a:xfrm>
            <a:prstGeom prst="line">
              <a:avLst/>
            </a:prstGeom>
            <a:noFill/>
            <a:ln w="10">
              <a:solidFill>
                <a:srgbClr val="000000"/>
              </a:solidFill>
              <a:round/>
              <a:headEnd/>
              <a:tailEnd/>
            </a:ln>
          </p:spPr>
        </p:cxnSp>
        <p:cxnSp>
          <p:nvCxnSpPr>
            <p:cNvPr id="57" name="Line 306">
              <a:extLst>
                <a:ext uri="{FF2B5EF4-FFF2-40B4-BE49-F238E27FC236}">
                  <a16:creationId xmlns:a16="http://schemas.microsoft.com/office/drawing/2014/main" id="{A8F6C5E7-FC63-44F0-8F85-25E8B29936BD}"/>
                </a:ext>
              </a:extLst>
            </p:cNvPr>
            <p:cNvCxnSpPr/>
            <p:nvPr/>
          </p:nvCxnSpPr>
          <p:spPr bwMode="auto">
            <a:xfrm flipH="1" flipV="1">
              <a:off x="4308" y="2300"/>
              <a:ext cx="376" cy="440"/>
            </a:xfrm>
            <a:prstGeom prst="line">
              <a:avLst/>
            </a:prstGeom>
            <a:noFill/>
            <a:ln w="10">
              <a:solidFill>
                <a:srgbClr val="000000"/>
              </a:solidFill>
              <a:round/>
              <a:headEnd/>
              <a:tailEnd/>
            </a:ln>
          </p:spPr>
        </p:cxnSp>
        <p:cxnSp>
          <p:nvCxnSpPr>
            <p:cNvPr id="58" name="Line 307">
              <a:extLst>
                <a:ext uri="{FF2B5EF4-FFF2-40B4-BE49-F238E27FC236}">
                  <a16:creationId xmlns:a16="http://schemas.microsoft.com/office/drawing/2014/main" id="{157AE0F8-0C6B-4F8F-9D65-0B977CA96A77}"/>
                </a:ext>
              </a:extLst>
            </p:cNvPr>
            <p:cNvCxnSpPr/>
            <p:nvPr/>
          </p:nvCxnSpPr>
          <p:spPr bwMode="auto">
            <a:xfrm flipH="1">
              <a:off x="4452" y="3060"/>
              <a:ext cx="240" cy="1"/>
            </a:xfrm>
            <a:prstGeom prst="line">
              <a:avLst/>
            </a:prstGeom>
            <a:noFill/>
            <a:ln w="8">
              <a:solidFill>
                <a:srgbClr val="000000"/>
              </a:solidFill>
              <a:round/>
              <a:headEnd/>
              <a:tailEnd/>
            </a:ln>
          </p:spPr>
        </p:cxnSp>
        <p:cxnSp>
          <p:nvCxnSpPr>
            <p:cNvPr id="59" name="Line 308">
              <a:extLst>
                <a:ext uri="{FF2B5EF4-FFF2-40B4-BE49-F238E27FC236}">
                  <a16:creationId xmlns:a16="http://schemas.microsoft.com/office/drawing/2014/main" id="{97F7C521-2E98-45FB-B7BF-24A2A4FD6FE9}"/>
                </a:ext>
              </a:extLst>
            </p:cNvPr>
            <p:cNvCxnSpPr/>
            <p:nvPr/>
          </p:nvCxnSpPr>
          <p:spPr bwMode="auto">
            <a:xfrm flipH="1">
              <a:off x="4444" y="3436"/>
              <a:ext cx="232" cy="1"/>
            </a:xfrm>
            <a:prstGeom prst="line">
              <a:avLst/>
            </a:prstGeom>
            <a:noFill/>
            <a:ln w="8">
              <a:solidFill>
                <a:srgbClr val="000000"/>
              </a:solidFill>
              <a:round/>
              <a:headEnd/>
              <a:tailEnd/>
            </a:ln>
          </p:spPr>
        </p:cxnSp>
        <p:cxnSp>
          <p:nvCxnSpPr>
            <p:cNvPr id="60" name="Line 309">
              <a:extLst>
                <a:ext uri="{FF2B5EF4-FFF2-40B4-BE49-F238E27FC236}">
                  <a16:creationId xmlns:a16="http://schemas.microsoft.com/office/drawing/2014/main" id="{99F4A315-C20D-4F9D-B2B1-52DCAAEB7FF9}"/>
                </a:ext>
              </a:extLst>
            </p:cNvPr>
            <p:cNvCxnSpPr/>
            <p:nvPr/>
          </p:nvCxnSpPr>
          <p:spPr bwMode="auto">
            <a:xfrm flipH="1">
              <a:off x="4436" y="3836"/>
              <a:ext cx="248" cy="1"/>
            </a:xfrm>
            <a:prstGeom prst="line">
              <a:avLst/>
            </a:prstGeom>
            <a:noFill/>
            <a:ln w="8">
              <a:solidFill>
                <a:srgbClr val="000000"/>
              </a:solidFill>
              <a:round/>
              <a:headEnd/>
              <a:tailEnd/>
            </a:ln>
          </p:spPr>
        </p:cxnSp>
        <p:cxnSp>
          <p:nvCxnSpPr>
            <p:cNvPr id="61" name="Line 310">
              <a:extLst>
                <a:ext uri="{FF2B5EF4-FFF2-40B4-BE49-F238E27FC236}">
                  <a16:creationId xmlns:a16="http://schemas.microsoft.com/office/drawing/2014/main" id="{4EB570DE-36C3-4DC1-89DB-66A4DA39D57F}"/>
                </a:ext>
              </a:extLst>
            </p:cNvPr>
            <p:cNvCxnSpPr/>
            <p:nvPr/>
          </p:nvCxnSpPr>
          <p:spPr bwMode="auto">
            <a:xfrm flipH="1" flipV="1">
              <a:off x="4436" y="3860"/>
              <a:ext cx="248" cy="152"/>
            </a:xfrm>
            <a:prstGeom prst="line">
              <a:avLst/>
            </a:prstGeom>
            <a:noFill/>
            <a:ln w="10">
              <a:solidFill>
                <a:srgbClr val="000000"/>
              </a:solidFill>
              <a:round/>
              <a:headEnd/>
              <a:tailEnd/>
            </a:ln>
          </p:spPr>
        </p:cxnSp>
        <p:cxnSp>
          <p:nvCxnSpPr>
            <p:cNvPr id="62" name="Line 311">
              <a:extLst>
                <a:ext uri="{FF2B5EF4-FFF2-40B4-BE49-F238E27FC236}">
                  <a16:creationId xmlns:a16="http://schemas.microsoft.com/office/drawing/2014/main" id="{4922F24D-8361-494A-9D0B-0BA65A8408B0}"/>
                </a:ext>
              </a:extLst>
            </p:cNvPr>
            <p:cNvCxnSpPr/>
            <p:nvPr/>
          </p:nvCxnSpPr>
          <p:spPr bwMode="auto">
            <a:xfrm flipV="1">
              <a:off x="3140" y="396"/>
              <a:ext cx="352" cy="72"/>
            </a:xfrm>
            <a:prstGeom prst="line">
              <a:avLst/>
            </a:prstGeom>
            <a:noFill/>
            <a:ln w="8">
              <a:solidFill>
                <a:srgbClr val="000000"/>
              </a:solidFill>
              <a:round/>
              <a:headEnd/>
              <a:tailEnd/>
            </a:ln>
          </p:spPr>
        </p:cxnSp>
        <p:cxnSp>
          <p:nvCxnSpPr>
            <p:cNvPr id="63" name="Line 312">
              <a:extLst>
                <a:ext uri="{FF2B5EF4-FFF2-40B4-BE49-F238E27FC236}">
                  <a16:creationId xmlns:a16="http://schemas.microsoft.com/office/drawing/2014/main" id="{EAE77C3F-0F21-46E0-919E-B1FCC780E86A}"/>
                </a:ext>
              </a:extLst>
            </p:cNvPr>
            <p:cNvCxnSpPr/>
            <p:nvPr/>
          </p:nvCxnSpPr>
          <p:spPr bwMode="auto">
            <a:xfrm>
              <a:off x="3148" y="588"/>
              <a:ext cx="352" cy="168"/>
            </a:xfrm>
            <a:prstGeom prst="line">
              <a:avLst/>
            </a:prstGeom>
            <a:noFill/>
            <a:ln w="10">
              <a:solidFill>
                <a:srgbClr val="000000"/>
              </a:solidFill>
              <a:round/>
              <a:headEnd/>
              <a:tailEnd/>
            </a:ln>
          </p:spPr>
        </p:cxnSp>
        <p:cxnSp>
          <p:nvCxnSpPr>
            <p:cNvPr id="64" name="Line 313">
              <a:extLst>
                <a:ext uri="{FF2B5EF4-FFF2-40B4-BE49-F238E27FC236}">
                  <a16:creationId xmlns:a16="http://schemas.microsoft.com/office/drawing/2014/main" id="{2B32E8A9-5EDD-4EDA-8890-C517E35EE6BB}"/>
                </a:ext>
              </a:extLst>
            </p:cNvPr>
            <p:cNvCxnSpPr/>
            <p:nvPr/>
          </p:nvCxnSpPr>
          <p:spPr bwMode="auto">
            <a:xfrm flipV="1">
              <a:off x="2140" y="644"/>
              <a:ext cx="312" cy="184"/>
            </a:xfrm>
            <a:prstGeom prst="line">
              <a:avLst/>
            </a:prstGeom>
            <a:noFill/>
            <a:ln w="10">
              <a:solidFill>
                <a:srgbClr val="000000"/>
              </a:solidFill>
              <a:round/>
              <a:headEnd/>
              <a:tailEnd/>
            </a:ln>
          </p:spPr>
        </p:cxnSp>
        <p:cxnSp>
          <p:nvCxnSpPr>
            <p:cNvPr id="65" name="Line 314">
              <a:extLst>
                <a:ext uri="{FF2B5EF4-FFF2-40B4-BE49-F238E27FC236}">
                  <a16:creationId xmlns:a16="http://schemas.microsoft.com/office/drawing/2014/main" id="{FFE862B0-23FE-4DBA-A3CD-AFF5F8CF4882}"/>
                </a:ext>
              </a:extLst>
            </p:cNvPr>
            <p:cNvCxnSpPr/>
            <p:nvPr/>
          </p:nvCxnSpPr>
          <p:spPr bwMode="auto">
            <a:xfrm>
              <a:off x="2132" y="1932"/>
              <a:ext cx="312" cy="1"/>
            </a:xfrm>
            <a:prstGeom prst="line">
              <a:avLst/>
            </a:prstGeom>
            <a:noFill/>
            <a:ln w="8">
              <a:solidFill>
                <a:srgbClr val="000000"/>
              </a:solidFill>
              <a:round/>
              <a:headEnd/>
              <a:tailEnd/>
            </a:ln>
          </p:spPr>
        </p:cxnSp>
        <p:cxnSp>
          <p:nvCxnSpPr>
            <p:cNvPr id="66" name="Line 315">
              <a:extLst>
                <a:ext uri="{FF2B5EF4-FFF2-40B4-BE49-F238E27FC236}">
                  <a16:creationId xmlns:a16="http://schemas.microsoft.com/office/drawing/2014/main" id="{7A74995A-3268-4270-B976-B63C43E55320}"/>
                </a:ext>
              </a:extLst>
            </p:cNvPr>
            <p:cNvCxnSpPr/>
            <p:nvPr/>
          </p:nvCxnSpPr>
          <p:spPr bwMode="auto">
            <a:xfrm flipV="1">
              <a:off x="3140" y="1620"/>
              <a:ext cx="360" cy="184"/>
            </a:xfrm>
            <a:prstGeom prst="line">
              <a:avLst/>
            </a:prstGeom>
            <a:noFill/>
            <a:ln w="10">
              <a:solidFill>
                <a:srgbClr val="000000"/>
              </a:solidFill>
              <a:round/>
              <a:headEnd/>
              <a:tailEnd/>
            </a:ln>
          </p:spPr>
        </p:cxnSp>
        <p:cxnSp>
          <p:nvCxnSpPr>
            <p:cNvPr id="67" name="Line 316">
              <a:extLst>
                <a:ext uri="{FF2B5EF4-FFF2-40B4-BE49-F238E27FC236}">
                  <a16:creationId xmlns:a16="http://schemas.microsoft.com/office/drawing/2014/main" id="{EABA8599-211F-4478-848C-19F974C77610}"/>
                </a:ext>
              </a:extLst>
            </p:cNvPr>
            <p:cNvCxnSpPr/>
            <p:nvPr/>
          </p:nvCxnSpPr>
          <p:spPr bwMode="auto">
            <a:xfrm>
              <a:off x="3140" y="2052"/>
              <a:ext cx="360" cy="160"/>
            </a:xfrm>
            <a:prstGeom prst="line">
              <a:avLst/>
            </a:prstGeom>
            <a:noFill/>
            <a:ln w="10">
              <a:solidFill>
                <a:srgbClr val="000000"/>
              </a:solidFill>
              <a:round/>
              <a:headEnd/>
              <a:tailEnd/>
            </a:ln>
          </p:spPr>
        </p:cxnSp>
        <p:cxnSp>
          <p:nvCxnSpPr>
            <p:cNvPr id="68" name="Line 317">
              <a:extLst>
                <a:ext uri="{FF2B5EF4-FFF2-40B4-BE49-F238E27FC236}">
                  <a16:creationId xmlns:a16="http://schemas.microsoft.com/office/drawing/2014/main" id="{9C82E769-C43B-4549-A108-9843C2F5205E}"/>
                </a:ext>
              </a:extLst>
            </p:cNvPr>
            <p:cNvCxnSpPr/>
            <p:nvPr/>
          </p:nvCxnSpPr>
          <p:spPr bwMode="auto">
            <a:xfrm>
              <a:off x="2124" y="3020"/>
              <a:ext cx="272" cy="216"/>
            </a:xfrm>
            <a:prstGeom prst="line">
              <a:avLst/>
            </a:prstGeom>
            <a:noFill/>
            <a:ln w="10">
              <a:solidFill>
                <a:srgbClr val="000000"/>
              </a:solidFill>
              <a:round/>
              <a:headEnd/>
              <a:tailEnd/>
            </a:ln>
          </p:spPr>
        </p:cxnSp>
        <p:cxnSp>
          <p:nvCxnSpPr>
            <p:cNvPr id="69" name="Line 318">
              <a:extLst>
                <a:ext uri="{FF2B5EF4-FFF2-40B4-BE49-F238E27FC236}">
                  <a16:creationId xmlns:a16="http://schemas.microsoft.com/office/drawing/2014/main" id="{9548DE37-E4FA-46CB-8860-57D5417DF316}"/>
                </a:ext>
              </a:extLst>
            </p:cNvPr>
            <p:cNvCxnSpPr/>
            <p:nvPr/>
          </p:nvCxnSpPr>
          <p:spPr bwMode="auto">
            <a:xfrm flipV="1">
              <a:off x="3156" y="3044"/>
              <a:ext cx="296" cy="192"/>
            </a:xfrm>
            <a:prstGeom prst="line">
              <a:avLst/>
            </a:prstGeom>
            <a:noFill/>
            <a:ln w="10">
              <a:solidFill>
                <a:srgbClr val="000000"/>
              </a:solidFill>
              <a:round/>
              <a:headEnd/>
              <a:tailEnd/>
            </a:ln>
          </p:spPr>
        </p:cxnSp>
        <p:cxnSp>
          <p:nvCxnSpPr>
            <p:cNvPr id="70" name="Line 319">
              <a:extLst>
                <a:ext uri="{FF2B5EF4-FFF2-40B4-BE49-F238E27FC236}">
                  <a16:creationId xmlns:a16="http://schemas.microsoft.com/office/drawing/2014/main" id="{8F381777-484F-4125-853B-6676D08FE287}"/>
                </a:ext>
              </a:extLst>
            </p:cNvPr>
            <p:cNvCxnSpPr/>
            <p:nvPr/>
          </p:nvCxnSpPr>
          <p:spPr bwMode="auto">
            <a:xfrm>
              <a:off x="3156" y="3388"/>
              <a:ext cx="336" cy="1"/>
            </a:xfrm>
            <a:prstGeom prst="line">
              <a:avLst/>
            </a:prstGeom>
            <a:noFill/>
            <a:ln w="8">
              <a:solidFill>
                <a:srgbClr val="000000"/>
              </a:solidFill>
              <a:round/>
              <a:headEnd/>
              <a:tailEnd/>
            </a:ln>
          </p:spPr>
        </p:cxnSp>
        <p:cxnSp>
          <p:nvCxnSpPr>
            <p:cNvPr id="71" name="Line 320">
              <a:extLst>
                <a:ext uri="{FF2B5EF4-FFF2-40B4-BE49-F238E27FC236}">
                  <a16:creationId xmlns:a16="http://schemas.microsoft.com/office/drawing/2014/main" id="{1EBB3854-9653-42A7-806A-92AB50DE1D17}"/>
                </a:ext>
              </a:extLst>
            </p:cNvPr>
            <p:cNvCxnSpPr/>
            <p:nvPr/>
          </p:nvCxnSpPr>
          <p:spPr bwMode="auto">
            <a:xfrm>
              <a:off x="3156" y="3500"/>
              <a:ext cx="320" cy="344"/>
            </a:xfrm>
            <a:prstGeom prst="line">
              <a:avLst/>
            </a:prstGeom>
            <a:noFill/>
            <a:ln w="10">
              <a:solidFill>
                <a:srgbClr val="000000"/>
              </a:solidFill>
              <a:round/>
              <a:headEnd/>
              <a:tailEnd/>
            </a:ln>
          </p:spPr>
        </p:cxnSp>
        <p:cxnSp>
          <p:nvCxnSpPr>
            <p:cNvPr id="72" name="Line 321">
              <a:extLst>
                <a:ext uri="{FF2B5EF4-FFF2-40B4-BE49-F238E27FC236}">
                  <a16:creationId xmlns:a16="http://schemas.microsoft.com/office/drawing/2014/main" id="{1E37ECDD-3AAC-447C-BDAD-DB4BD7A8A5F6}"/>
                </a:ext>
              </a:extLst>
            </p:cNvPr>
            <p:cNvCxnSpPr/>
            <p:nvPr/>
          </p:nvCxnSpPr>
          <p:spPr bwMode="auto">
            <a:xfrm>
              <a:off x="1668" y="1196"/>
              <a:ext cx="1" cy="576"/>
            </a:xfrm>
            <a:prstGeom prst="line">
              <a:avLst/>
            </a:prstGeom>
            <a:noFill/>
            <a:ln w="8">
              <a:solidFill>
                <a:srgbClr val="000000"/>
              </a:solidFill>
              <a:round/>
              <a:headEnd/>
              <a:tailEnd/>
            </a:ln>
          </p:spPr>
        </p:cxnSp>
        <p:cxnSp>
          <p:nvCxnSpPr>
            <p:cNvPr id="73" name="Line 322">
              <a:extLst>
                <a:ext uri="{FF2B5EF4-FFF2-40B4-BE49-F238E27FC236}">
                  <a16:creationId xmlns:a16="http://schemas.microsoft.com/office/drawing/2014/main" id="{EDFFD0F9-12AB-402E-AA13-FEBF3AB32A2C}"/>
                </a:ext>
              </a:extLst>
            </p:cNvPr>
            <p:cNvCxnSpPr/>
            <p:nvPr/>
          </p:nvCxnSpPr>
          <p:spPr bwMode="auto">
            <a:xfrm>
              <a:off x="1668" y="2108"/>
              <a:ext cx="1" cy="584"/>
            </a:xfrm>
            <a:prstGeom prst="line">
              <a:avLst/>
            </a:prstGeom>
            <a:noFill/>
            <a:ln w="8">
              <a:solidFill>
                <a:srgbClr val="000000"/>
              </a:solidFill>
              <a:round/>
              <a:headEnd/>
              <a:tailEnd/>
            </a:ln>
          </p:spPr>
        </p:cxnSp>
        <p:sp>
          <p:nvSpPr>
            <p:cNvPr id="74" name="Rectangle 73">
              <a:extLst>
                <a:ext uri="{FF2B5EF4-FFF2-40B4-BE49-F238E27FC236}">
                  <a16:creationId xmlns:a16="http://schemas.microsoft.com/office/drawing/2014/main" id="{08AA13DD-5575-4AA3-9981-B8135D31DD7B}"/>
                </a:ext>
              </a:extLst>
            </p:cNvPr>
            <p:cNvSpPr>
              <a:spLocks noChangeArrowheads="1"/>
            </p:cNvSpPr>
            <p:nvPr/>
          </p:nvSpPr>
          <p:spPr bwMode="auto">
            <a:xfrm>
              <a:off x="1326" y="10"/>
              <a:ext cx="5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5" name="Rectangle 74">
              <a:extLst>
                <a:ext uri="{FF2B5EF4-FFF2-40B4-BE49-F238E27FC236}">
                  <a16:creationId xmlns:a16="http://schemas.microsoft.com/office/drawing/2014/main" id="{577886CE-DB04-4844-AED0-35E764495755}"/>
                </a:ext>
              </a:extLst>
            </p:cNvPr>
            <p:cNvSpPr>
              <a:spLocks noChangeArrowheads="1"/>
            </p:cNvSpPr>
            <p:nvPr/>
          </p:nvSpPr>
          <p:spPr bwMode="auto">
            <a:xfrm>
              <a:off x="1386" y="10"/>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6" name="Rectangle 75">
              <a:extLst>
                <a:ext uri="{FF2B5EF4-FFF2-40B4-BE49-F238E27FC236}">
                  <a16:creationId xmlns:a16="http://schemas.microsoft.com/office/drawing/2014/main" id="{DF1B4141-DF40-4ADF-9385-FEDE4B1619ED}"/>
                </a:ext>
              </a:extLst>
            </p:cNvPr>
            <p:cNvSpPr>
              <a:spLocks noChangeArrowheads="1"/>
            </p:cNvSpPr>
            <p:nvPr/>
          </p:nvSpPr>
          <p:spPr bwMode="auto">
            <a:xfrm>
              <a:off x="1426"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7" name="Rectangle 76">
              <a:extLst>
                <a:ext uri="{FF2B5EF4-FFF2-40B4-BE49-F238E27FC236}">
                  <a16:creationId xmlns:a16="http://schemas.microsoft.com/office/drawing/2014/main" id="{341CEA53-2F7C-43B7-B761-703DAEFD3BD1}"/>
                </a:ext>
              </a:extLst>
            </p:cNvPr>
            <p:cNvSpPr>
              <a:spLocks noChangeArrowheads="1"/>
            </p:cNvSpPr>
            <p:nvPr/>
          </p:nvSpPr>
          <p:spPr bwMode="auto">
            <a:xfrm>
              <a:off x="1450" y="10"/>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8" name="Rectangle 77">
              <a:extLst>
                <a:ext uri="{FF2B5EF4-FFF2-40B4-BE49-F238E27FC236}">
                  <a16:creationId xmlns:a16="http://schemas.microsoft.com/office/drawing/2014/main" id="{903EBB99-B87F-46B5-A9E5-FAFA03268E38}"/>
                </a:ext>
              </a:extLst>
            </p:cNvPr>
            <p:cNvSpPr>
              <a:spLocks noChangeArrowheads="1"/>
            </p:cNvSpPr>
            <p:nvPr/>
          </p:nvSpPr>
          <p:spPr bwMode="auto">
            <a:xfrm>
              <a:off x="1540"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9" name="Rectangle 78">
              <a:extLst>
                <a:ext uri="{FF2B5EF4-FFF2-40B4-BE49-F238E27FC236}">
                  <a16:creationId xmlns:a16="http://schemas.microsoft.com/office/drawing/2014/main" id="{A22C13FE-2ED4-4AA2-BD52-EC551F3961E6}"/>
                </a:ext>
              </a:extLst>
            </p:cNvPr>
            <p:cNvSpPr>
              <a:spLocks noChangeArrowheads="1"/>
            </p:cNvSpPr>
            <p:nvPr/>
          </p:nvSpPr>
          <p:spPr bwMode="auto">
            <a:xfrm>
              <a:off x="1596" y="10"/>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0" name="Rectangle 79">
              <a:extLst>
                <a:ext uri="{FF2B5EF4-FFF2-40B4-BE49-F238E27FC236}">
                  <a16:creationId xmlns:a16="http://schemas.microsoft.com/office/drawing/2014/main" id="{17C47BA5-D2D7-44DD-A9BF-BCFD122ABB71}"/>
                </a:ext>
              </a:extLst>
            </p:cNvPr>
            <p:cNvSpPr>
              <a:spLocks noChangeArrowheads="1"/>
            </p:cNvSpPr>
            <p:nvPr/>
          </p:nvSpPr>
          <p:spPr bwMode="auto">
            <a:xfrm>
              <a:off x="1636"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1" name="Rectangle 80">
              <a:extLst>
                <a:ext uri="{FF2B5EF4-FFF2-40B4-BE49-F238E27FC236}">
                  <a16:creationId xmlns:a16="http://schemas.microsoft.com/office/drawing/2014/main" id="{1D74DE21-3294-48A7-BA32-7685D31CEA5E}"/>
                </a:ext>
              </a:extLst>
            </p:cNvPr>
            <p:cNvSpPr>
              <a:spLocks noChangeArrowheads="1"/>
            </p:cNvSpPr>
            <p:nvPr/>
          </p:nvSpPr>
          <p:spPr bwMode="auto">
            <a:xfrm>
              <a:off x="1694"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2" name="Rectangle 81">
              <a:extLst>
                <a:ext uri="{FF2B5EF4-FFF2-40B4-BE49-F238E27FC236}">
                  <a16:creationId xmlns:a16="http://schemas.microsoft.com/office/drawing/2014/main" id="{D137624E-F390-4035-8E9B-5220F79784B1}"/>
                </a:ext>
              </a:extLst>
            </p:cNvPr>
            <p:cNvSpPr>
              <a:spLocks noChangeArrowheads="1"/>
            </p:cNvSpPr>
            <p:nvPr/>
          </p:nvSpPr>
          <p:spPr bwMode="auto">
            <a:xfrm>
              <a:off x="1810" y="10"/>
              <a:ext cx="63"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3" name="Rectangle 82">
              <a:extLst>
                <a:ext uri="{FF2B5EF4-FFF2-40B4-BE49-F238E27FC236}">
                  <a16:creationId xmlns:a16="http://schemas.microsoft.com/office/drawing/2014/main" id="{E202ED9A-4AA4-4DB4-A7DD-19667E7E4706}"/>
                </a:ext>
              </a:extLst>
            </p:cNvPr>
            <p:cNvSpPr>
              <a:spLocks noChangeArrowheads="1"/>
            </p:cNvSpPr>
            <p:nvPr/>
          </p:nvSpPr>
          <p:spPr bwMode="auto">
            <a:xfrm>
              <a:off x="1888"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4" name="Rectangle 83">
              <a:extLst>
                <a:ext uri="{FF2B5EF4-FFF2-40B4-BE49-F238E27FC236}">
                  <a16:creationId xmlns:a16="http://schemas.microsoft.com/office/drawing/2014/main" id="{21CF4FD7-6E0D-4774-9C6D-2E9B2B7FF49E}"/>
                </a:ext>
              </a:extLst>
            </p:cNvPr>
            <p:cNvSpPr>
              <a:spLocks noChangeArrowheads="1"/>
            </p:cNvSpPr>
            <p:nvPr/>
          </p:nvSpPr>
          <p:spPr bwMode="auto">
            <a:xfrm>
              <a:off x="1946" y="10"/>
              <a:ext cx="29"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r</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5" name="Rectangle 84">
              <a:extLst>
                <a:ext uri="{FF2B5EF4-FFF2-40B4-BE49-F238E27FC236}">
                  <a16:creationId xmlns:a16="http://schemas.microsoft.com/office/drawing/2014/main" id="{34792B0F-8E83-4607-9A44-0CCEEE60B1B7}"/>
                </a:ext>
              </a:extLst>
            </p:cNvPr>
            <p:cNvSpPr>
              <a:spLocks noChangeArrowheads="1"/>
            </p:cNvSpPr>
            <p:nvPr/>
          </p:nvSpPr>
          <p:spPr bwMode="auto">
            <a:xfrm>
              <a:off x="1986"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6" name="Rectangle 85">
              <a:extLst>
                <a:ext uri="{FF2B5EF4-FFF2-40B4-BE49-F238E27FC236}">
                  <a16:creationId xmlns:a16="http://schemas.microsoft.com/office/drawing/2014/main" id="{A7C69170-6B73-41A7-A589-4E9C069C03E0}"/>
                </a:ext>
              </a:extLst>
            </p:cNvPr>
            <p:cNvSpPr>
              <a:spLocks noChangeArrowheads="1"/>
            </p:cNvSpPr>
            <p:nvPr/>
          </p:nvSpPr>
          <p:spPr bwMode="auto">
            <a:xfrm>
              <a:off x="2012"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7" name="Rectangle 86">
              <a:extLst>
                <a:ext uri="{FF2B5EF4-FFF2-40B4-BE49-F238E27FC236}">
                  <a16:creationId xmlns:a16="http://schemas.microsoft.com/office/drawing/2014/main" id="{552B0386-9447-4C95-B42C-62E63BE26004}"/>
                </a:ext>
              </a:extLst>
            </p:cNvPr>
            <p:cNvSpPr>
              <a:spLocks noChangeArrowheads="1"/>
            </p:cNvSpPr>
            <p:nvPr/>
          </p:nvSpPr>
          <p:spPr bwMode="auto">
            <a:xfrm>
              <a:off x="2064" y="10"/>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8" name="Rectangle 87">
              <a:extLst>
                <a:ext uri="{FF2B5EF4-FFF2-40B4-BE49-F238E27FC236}">
                  <a16:creationId xmlns:a16="http://schemas.microsoft.com/office/drawing/2014/main" id="{21615B19-70DA-48DA-80C3-8F1950B0AACA}"/>
                </a:ext>
              </a:extLst>
            </p:cNvPr>
            <p:cNvSpPr>
              <a:spLocks noChangeArrowheads="1"/>
            </p:cNvSpPr>
            <p:nvPr/>
          </p:nvSpPr>
          <p:spPr bwMode="auto">
            <a:xfrm>
              <a:off x="2110"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9" name="Rectangle 88">
              <a:extLst>
                <a:ext uri="{FF2B5EF4-FFF2-40B4-BE49-F238E27FC236}">
                  <a16:creationId xmlns:a16="http://schemas.microsoft.com/office/drawing/2014/main" id="{92D4C077-BF52-48E2-92AE-DE3BC5B84523}"/>
                </a:ext>
              </a:extLst>
            </p:cNvPr>
            <p:cNvSpPr>
              <a:spLocks noChangeArrowheads="1"/>
            </p:cNvSpPr>
            <p:nvPr/>
          </p:nvSpPr>
          <p:spPr bwMode="auto">
            <a:xfrm>
              <a:off x="2168" y="10"/>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0" name="Rectangle 89">
              <a:extLst>
                <a:ext uri="{FF2B5EF4-FFF2-40B4-BE49-F238E27FC236}">
                  <a16:creationId xmlns:a16="http://schemas.microsoft.com/office/drawing/2014/main" id="{75E150B9-54AB-4DE2-943B-5701DC364030}"/>
                </a:ext>
              </a:extLst>
            </p:cNvPr>
            <p:cNvSpPr>
              <a:spLocks noChangeArrowheads="1"/>
            </p:cNvSpPr>
            <p:nvPr/>
          </p:nvSpPr>
          <p:spPr bwMode="auto">
            <a:xfrm>
              <a:off x="2508" y="10"/>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1" name="Rectangle 90">
              <a:extLst>
                <a:ext uri="{FF2B5EF4-FFF2-40B4-BE49-F238E27FC236}">
                  <a16:creationId xmlns:a16="http://schemas.microsoft.com/office/drawing/2014/main" id="{12640E90-1663-4A10-B9C4-67A735D16D56}"/>
                </a:ext>
              </a:extLst>
            </p:cNvPr>
            <p:cNvSpPr>
              <a:spLocks noChangeArrowheads="1"/>
            </p:cNvSpPr>
            <p:nvPr/>
          </p:nvSpPr>
          <p:spPr bwMode="auto">
            <a:xfrm>
              <a:off x="2572"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2" name="Rectangle 91">
              <a:extLst>
                <a:ext uri="{FF2B5EF4-FFF2-40B4-BE49-F238E27FC236}">
                  <a16:creationId xmlns:a16="http://schemas.microsoft.com/office/drawing/2014/main" id="{A04620EB-68A5-41E1-8304-9F3397765DF3}"/>
                </a:ext>
              </a:extLst>
            </p:cNvPr>
            <p:cNvSpPr>
              <a:spLocks noChangeArrowheads="1"/>
            </p:cNvSpPr>
            <p:nvPr/>
          </p:nvSpPr>
          <p:spPr bwMode="auto">
            <a:xfrm>
              <a:off x="2596"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3" name="Rectangle 92">
              <a:extLst>
                <a:ext uri="{FF2B5EF4-FFF2-40B4-BE49-F238E27FC236}">
                  <a16:creationId xmlns:a16="http://schemas.microsoft.com/office/drawing/2014/main" id="{86256213-04D7-4AF7-A325-A1D0C16D1F2B}"/>
                </a:ext>
              </a:extLst>
            </p:cNvPr>
            <p:cNvSpPr>
              <a:spLocks noChangeArrowheads="1"/>
            </p:cNvSpPr>
            <p:nvPr/>
          </p:nvSpPr>
          <p:spPr bwMode="auto">
            <a:xfrm>
              <a:off x="2646"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4" name="Rectangle 93">
              <a:extLst>
                <a:ext uri="{FF2B5EF4-FFF2-40B4-BE49-F238E27FC236}">
                  <a16:creationId xmlns:a16="http://schemas.microsoft.com/office/drawing/2014/main" id="{F362FE87-C05E-4110-BB4A-F0BDD8ADC48C}"/>
                </a:ext>
              </a:extLst>
            </p:cNvPr>
            <p:cNvSpPr>
              <a:spLocks noChangeArrowheads="1"/>
            </p:cNvSpPr>
            <p:nvPr/>
          </p:nvSpPr>
          <p:spPr bwMode="auto">
            <a:xfrm>
              <a:off x="2698" y="10"/>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u</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5" name="Rectangle 94">
              <a:extLst>
                <a:ext uri="{FF2B5EF4-FFF2-40B4-BE49-F238E27FC236}">
                  <a16:creationId xmlns:a16="http://schemas.microsoft.com/office/drawing/2014/main" id="{DC31332D-8334-443E-9D73-4474C465BBF0}"/>
                </a:ext>
              </a:extLst>
            </p:cNvPr>
            <p:cNvSpPr>
              <a:spLocks noChangeArrowheads="1"/>
            </p:cNvSpPr>
            <p:nvPr/>
          </p:nvSpPr>
          <p:spPr bwMode="auto">
            <a:xfrm>
              <a:off x="2756"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6" name="Rectangle 95">
              <a:extLst>
                <a:ext uri="{FF2B5EF4-FFF2-40B4-BE49-F238E27FC236}">
                  <a16:creationId xmlns:a16="http://schemas.microsoft.com/office/drawing/2014/main" id="{5CD6F6B6-4D74-450E-83B0-A2E489A9C9B7}"/>
                </a:ext>
              </a:extLst>
            </p:cNvPr>
            <p:cNvSpPr>
              <a:spLocks noChangeArrowheads="1"/>
            </p:cNvSpPr>
            <p:nvPr/>
          </p:nvSpPr>
          <p:spPr bwMode="auto">
            <a:xfrm>
              <a:off x="2814"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7" name="Rectangle 96">
              <a:extLst>
                <a:ext uri="{FF2B5EF4-FFF2-40B4-BE49-F238E27FC236}">
                  <a16:creationId xmlns:a16="http://schemas.microsoft.com/office/drawing/2014/main" id="{CE82FF68-4ED1-4359-82EC-4B04296157C0}"/>
                </a:ext>
              </a:extLst>
            </p:cNvPr>
            <p:cNvSpPr>
              <a:spLocks noChangeArrowheads="1"/>
            </p:cNvSpPr>
            <p:nvPr/>
          </p:nvSpPr>
          <p:spPr bwMode="auto">
            <a:xfrm>
              <a:off x="2926" y="10"/>
              <a:ext cx="5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8" name="Rectangle 97">
              <a:extLst>
                <a:ext uri="{FF2B5EF4-FFF2-40B4-BE49-F238E27FC236}">
                  <a16:creationId xmlns:a16="http://schemas.microsoft.com/office/drawing/2014/main" id="{8959B875-6514-4C73-84D0-9D92B9D9B8AF}"/>
                </a:ext>
              </a:extLst>
            </p:cNvPr>
            <p:cNvSpPr>
              <a:spLocks noChangeArrowheads="1"/>
            </p:cNvSpPr>
            <p:nvPr/>
          </p:nvSpPr>
          <p:spPr bwMode="auto">
            <a:xfrm>
              <a:off x="2986"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y</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9" name="Rectangle 98">
              <a:extLst>
                <a:ext uri="{FF2B5EF4-FFF2-40B4-BE49-F238E27FC236}">
                  <a16:creationId xmlns:a16="http://schemas.microsoft.com/office/drawing/2014/main" id="{A0980743-619C-40EA-B646-EFE962D8857A}"/>
                </a:ext>
              </a:extLst>
            </p:cNvPr>
            <p:cNvSpPr>
              <a:spLocks noChangeArrowheads="1"/>
            </p:cNvSpPr>
            <p:nvPr/>
          </p:nvSpPr>
          <p:spPr bwMode="auto">
            <a:xfrm>
              <a:off x="3042"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0" name="Rectangle 99">
              <a:extLst>
                <a:ext uri="{FF2B5EF4-FFF2-40B4-BE49-F238E27FC236}">
                  <a16:creationId xmlns:a16="http://schemas.microsoft.com/office/drawing/2014/main" id="{309DFCFA-2876-4155-AD66-66C5869BA239}"/>
                </a:ext>
              </a:extLst>
            </p:cNvPr>
            <p:cNvSpPr>
              <a:spLocks noChangeArrowheads="1"/>
            </p:cNvSpPr>
            <p:nvPr/>
          </p:nvSpPr>
          <p:spPr bwMode="auto">
            <a:xfrm>
              <a:off x="3094" y="10"/>
              <a:ext cx="2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1" name="Rectangle 100">
              <a:extLst>
                <a:ext uri="{FF2B5EF4-FFF2-40B4-BE49-F238E27FC236}">
                  <a16:creationId xmlns:a16="http://schemas.microsoft.com/office/drawing/2014/main" id="{541D1610-3AB8-44C4-8B7D-070ADF4E3F83}"/>
                </a:ext>
              </a:extLst>
            </p:cNvPr>
            <p:cNvSpPr>
              <a:spLocks noChangeArrowheads="1"/>
            </p:cNvSpPr>
            <p:nvPr/>
          </p:nvSpPr>
          <p:spPr bwMode="auto">
            <a:xfrm>
              <a:off x="3138"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2" name="Rectangle 101">
              <a:extLst>
                <a:ext uri="{FF2B5EF4-FFF2-40B4-BE49-F238E27FC236}">
                  <a16:creationId xmlns:a16="http://schemas.microsoft.com/office/drawing/2014/main" id="{55992DBF-A90A-48F4-9D2E-D30E6DAC07A8}"/>
                </a:ext>
              </a:extLst>
            </p:cNvPr>
            <p:cNvSpPr>
              <a:spLocks noChangeArrowheads="1"/>
            </p:cNvSpPr>
            <p:nvPr/>
          </p:nvSpPr>
          <p:spPr bwMode="auto">
            <a:xfrm>
              <a:off x="3194" y="10"/>
              <a:ext cx="67"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m</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3" name="Rectangle 102">
              <a:extLst>
                <a:ext uri="{FF2B5EF4-FFF2-40B4-BE49-F238E27FC236}">
                  <a16:creationId xmlns:a16="http://schemas.microsoft.com/office/drawing/2014/main" id="{2887A7CD-83ED-466E-A762-DAB7DD3EEE88}"/>
                </a:ext>
              </a:extLst>
            </p:cNvPr>
            <p:cNvSpPr>
              <a:spLocks noChangeArrowheads="1"/>
            </p:cNvSpPr>
            <p:nvPr/>
          </p:nvSpPr>
          <p:spPr bwMode="auto">
            <a:xfrm>
              <a:off x="3688" y="10"/>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4" name="Rectangle 103">
              <a:extLst>
                <a:ext uri="{FF2B5EF4-FFF2-40B4-BE49-F238E27FC236}">
                  <a16:creationId xmlns:a16="http://schemas.microsoft.com/office/drawing/2014/main" id="{0BFB15A7-6B4F-4E7B-8CBA-9020BD350F59}"/>
                </a:ext>
              </a:extLst>
            </p:cNvPr>
            <p:cNvSpPr>
              <a:spLocks noChangeArrowheads="1"/>
            </p:cNvSpPr>
            <p:nvPr/>
          </p:nvSpPr>
          <p:spPr bwMode="auto">
            <a:xfrm>
              <a:off x="3758"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5" name="Rectangle 104">
              <a:extLst>
                <a:ext uri="{FF2B5EF4-FFF2-40B4-BE49-F238E27FC236}">
                  <a16:creationId xmlns:a16="http://schemas.microsoft.com/office/drawing/2014/main" id="{7D11557A-DBC8-48E3-986E-2BEE1A5B3AC6}"/>
                </a:ext>
              </a:extLst>
            </p:cNvPr>
            <p:cNvSpPr>
              <a:spLocks noChangeArrowheads="1"/>
            </p:cNvSpPr>
            <p:nvPr/>
          </p:nvSpPr>
          <p:spPr bwMode="auto">
            <a:xfrm>
              <a:off x="3790"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6" name="Rectangle 105">
              <a:extLst>
                <a:ext uri="{FF2B5EF4-FFF2-40B4-BE49-F238E27FC236}">
                  <a16:creationId xmlns:a16="http://schemas.microsoft.com/office/drawing/2014/main" id="{175884EF-8DAD-4D34-A9D1-F1D41F013583}"/>
                </a:ext>
              </a:extLst>
            </p:cNvPr>
            <p:cNvSpPr>
              <a:spLocks noChangeArrowheads="1"/>
            </p:cNvSpPr>
            <p:nvPr/>
          </p:nvSpPr>
          <p:spPr bwMode="auto">
            <a:xfrm>
              <a:off x="3848"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7" name="Rectangle 106">
              <a:extLst>
                <a:ext uri="{FF2B5EF4-FFF2-40B4-BE49-F238E27FC236}">
                  <a16:creationId xmlns:a16="http://schemas.microsoft.com/office/drawing/2014/main" id="{363BB64D-0FF1-4A1D-9D2B-B9E91F8E6597}"/>
                </a:ext>
              </a:extLst>
            </p:cNvPr>
            <p:cNvSpPr>
              <a:spLocks noChangeArrowheads="1"/>
            </p:cNvSpPr>
            <p:nvPr/>
          </p:nvSpPr>
          <p:spPr bwMode="auto">
            <a:xfrm>
              <a:off x="3906" y="10"/>
              <a:ext cx="46"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u</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8" name="Rectangle 107">
              <a:extLst>
                <a:ext uri="{FF2B5EF4-FFF2-40B4-BE49-F238E27FC236}">
                  <a16:creationId xmlns:a16="http://schemas.microsoft.com/office/drawing/2014/main" id="{8558823C-DA76-47A5-B49A-12CB736D3C0F}"/>
                </a:ext>
              </a:extLst>
            </p:cNvPr>
            <p:cNvSpPr>
              <a:spLocks noChangeArrowheads="1"/>
            </p:cNvSpPr>
            <p:nvPr/>
          </p:nvSpPr>
          <p:spPr bwMode="auto">
            <a:xfrm>
              <a:off x="3970"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9" name="Rectangle 108">
              <a:extLst>
                <a:ext uri="{FF2B5EF4-FFF2-40B4-BE49-F238E27FC236}">
                  <a16:creationId xmlns:a16="http://schemas.microsoft.com/office/drawing/2014/main" id="{87249114-2A28-4D6F-B839-522F1F1D3512}"/>
                </a:ext>
              </a:extLst>
            </p:cNvPr>
            <p:cNvSpPr>
              <a:spLocks noChangeArrowheads="1"/>
            </p:cNvSpPr>
            <p:nvPr/>
          </p:nvSpPr>
          <p:spPr bwMode="auto">
            <a:xfrm>
              <a:off x="4036"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0" name="Rectangle 109">
              <a:extLst>
                <a:ext uri="{FF2B5EF4-FFF2-40B4-BE49-F238E27FC236}">
                  <a16:creationId xmlns:a16="http://schemas.microsoft.com/office/drawing/2014/main" id="{D5C0CDEB-E690-4189-9267-3590418DCE6E}"/>
                </a:ext>
              </a:extLst>
            </p:cNvPr>
            <p:cNvSpPr>
              <a:spLocks noChangeArrowheads="1"/>
            </p:cNvSpPr>
            <p:nvPr/>
          </p:nvSpPr>
          <p:spPr bwMode="auto">
            <a:xfrm>
              <a:off x="4870" y="10"/>
              <a:ext cx="55"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1" name="Rectangle 110">
              <a:extLst>
                <a:ext uri="{FF2B5EF4-FFF2-40B4-BE49-F238E27FC236}">
                  <a16:creationId xmlns:a16="http://schemas.microsoft.com/office/drawing/2014/main" id="{6296E08E-CD48-4A03-B4E5-DF4421E4F47C}"/>
                </a:ext>
              </a:extLst>
            </p:cNvPr>
            <p:cNvSpPr>
              <a:spLocks noChangeArrowheads="1"/>
            </p:cNvSpPr>
            <p:nvPr/>
          </p:nvSpPr>
          <p:spPr bwMode="auto">
            <a:xfrm>
              <a:off x="4942"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2" name="Rectangle 111">
              <a:extLst>
                <a:ext uri="{FF2B5EF4-FFF2-40B4-BE49-F238E27FC236}">
                  <a16:creationId xmlns:a16="http://schemas.microsoft.com/office/drawing/2014/main" id="{10B67E8C-AE30-438A-ADEC-9A5F932905E3}"/>
                </a:ext>
              </a:extLst>
            </p:cNvPr>
            <p:cNvSpPr>
              <a:spLocks noChangeArrowheads="1"/>
            </p:cNvSpPr>
            <p:nvPr/>
          </p:nvSpPr>
          <p:spPr bwMode="auto">
            <a:xfrm>
              <a:off x="5006"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3" name="Rectangle 112">
              <a:extLst>
                <a:ext uri="{FF2B5EF4-FFF2-40B4-BE49-F238E27FC236}">
                  <a16:creationId xmlns:a16="http://schemas.microsoft.com/office/drawing/2014/main" id="{DF54BB0E-A9E1-4CDD-8750-DB90EEFF7DD8}"/>
                </a:ext>
              </a:extLst>
            </p:cNvPr>
            <p:cNvSpPr>
              <a:spLocks noChangeArrowheads="1"/>
            </p:cNvSpPr>
            <p:nvPr/>
          </p:nvSpPr>
          <p:spPr bwMode="auto">
            <a:xfrm>
              <a:off x="5038" y="10"/>
              <a:ext cx="21"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4" name="Rectangle 113">
              <a:extLst>
                <a:ext uri="{FF2B5EF4-FFF2-40B4-BE49-F238E27FC236}">
                  <a16:creationId xmlns:a16="http://schemas.microsoft.com/office/drawing/2014/main" id="{FFB316FE-91DE-4869-8177-001FF33FC460}"/>
                </a:ext>
              </a:extLst>
            </p:cNvPr>
            <p:cNvSpPr>
              <a:spLocks noChangeArrowheads="1"/>
            </p:cNvSpPr>
            <p:nvPr/>
          </p:nvSpPr>
          <p:spPr bwMode="auto">
            <a:xfrm>
              <a:off x="5070" y="10"/>
              <a:ext cx="42" cy="138"/>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1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5" name="Rectangle 114">
              <a:extLst>
                <a:ext uri="{FF2B5EF4-FFF2-40B4-BE49-F238E27FC236}">
                  <a16:creationId xmlns:a16="http://schemas.microsoft.com/office/drawing/2014/main" id="{53434B8B-419A-422A-B828-336B99EEBE15}"/>
                </a:ext>
              </a:extLst>
            </p:cNvPr>
            <p:cNvSpPr>
              <a:spLocks noChangeArrowheads="1"/>
            </p:cNvSpPr>
            <p:nvPr/>
          </p:nvSpPr>
          <p:spPr bwMode="auto">
            <a:xfrm>
              <a:off x="190" y="3926"/>
              <a:ext cx="8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C</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6" name="Rectangle 115">
              <a:extLst>
                <a:ext uri="{FF2B5EF4-FFF2-40B4-BE49-F238E27FC236}">
                  <a16:creationId xmlns:a16="http://schemas.microsoft.com/office/drawing/2014/main" id="{B42CDCC8-DC08-4472-9878-6AFD80347EBD}"/>
                </a:ext>
              </a:extLst>
            </p:cNvPr>
            <p:cNvSpPr>
              <a:spLocks noChangeArrowheads="1"/>
            </p:cNvSpPr>
            <p:nvPr/>
          </p:nvSpPr>
          <p:spPr bwMode="auto">
            <a:xfrm>
              <a:off x="286" y="3926"/>
              <a:ext cx="6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7" name="Rectangle 116">
              <a:extLst>
                <a:ext uri="{FF2B5EF4-FFF2-40B4-BE49-F238E27FC236}">
                  <a16:creationId xmlns:a16="http://schemas.microsoft.com/office/drawing/2014/main" id="{C00179DB-96BB-4DC5-99FA-D310798E36A0}"/>
                </a:ext>
              </a:extLst>
            </p:cNvPr>
            <p:cNvSpPr>
              <a:spLocks noChangeArrowheads="1"/>
            </p:cNvSpPr>
            <p:nvPr/>
          </p:nvSpPr>
          <p:spPr bwMode="auto">
            <a:xfrm>
              <a:off x="370"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8" name="Rectangle 117">
              <a:extLst>
                <a:ext uri="{FF2B5EF4-FFF2-40B4-BE49-F238E27FC236}">
                  <a16:creationId xmlns:a16="http://schemas.microsoft.com/office/drawing/2014/main" id="{B395B7DB-B7B1-4050-B94E-6E6909E541C3}"/>
                </a:ext>
              </a:extLst>
            </p:cNvPr>
            <p:cNvSpPr>
              <a:spLocks noChangeArrowheads="1"/>
            </p:cNvSpPr>
            <p:nvPr/>
          </p:nvSpPr>
          <p:spPr bwMode="auto">
            <a:xfrm>
              <a:off x="406"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9" name="Rectangle 118">
              <a:extLst>
                <a:ext uri="{FF2B5EF4-FFF2-40B4-BE49-F238E27FC236}">
                  <a16:creationId xmlns:a16="http://schemas.microsoft.com/office/drawing/2014/main" id="{33678EC6-8B98-486F-9079-937ACB9AF7FB}"/>
                </a:ext>
              </a:extLst>
            </p:cNvPr>
            <p:cNvSpPr>
              <a:spLocks noChangeArrowheads="1"/>
            </p:cNvSpPr>
            <p:nvPr/>
          </p:nvSpPr>
          <p:spPr bwMode="auto">
            <a:xfrm>
              <a:off x="442"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0" name="Rectangle 119">
              <a:extLst>
                <a:ext uri="{FF2B5EF4-FFF2-40B4-BE49-F238E27FC236}">
                  <a16:creationId xmlns:a16="http://schemas.microsoft.com/office/drawing/2014/main" id="{1EE1EC6B-0D54-480F-89F9-227BF1822762}"/>
                </a:ext>
              </a:extLst>
            </p:cNvPr>
            <p:cNvSpPr>
              <a:spLocks noChangeArrowheads="1"/>
            </p:cNvSpPr>
            <p:nvPr/>
          </p:nvSpPr>
          <p:spPr bwMode="auto">
            <a:xfrm>
              <a:off x="552" y="3926"/>
              <a:ext cx="8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D</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1" name="Rectangle 120">
              <a:extLst>
                <a:ext uri="{FF2B5EF4-FFF2-40B4-BE49-F238E27FC236}">
                  <a16:creationId xmlns:a16="http://schemas.microsoft.com/office/drawing/2014/main" id="{229F877C-0154-445E-8BEB-410F9FE2E8E4}"/>
                </a:ext>
              </a:extLst>
            </p:cNvPr>
            <p:cNvSpPr>
              <a:spLocks noChangeArrowheads="1"/>
            </p:cNvSpPr>
            <p:nvPr/>
          </p:nvSpPr>
          <p:spPr bwMode="auto">
            <a:xfrm>
              <a:off x="656"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2" name="Rectangle 121">
              <a:extLst>
                <a:ext uri="{FF2B5EF4-FFF2-40B4-BE49-F238E27FC236}">
                  <a16:creationId xmlns:a16="http://schemas.microsoft.com/office/drawing/2014/main" id="{0E90B5B8-1D13-423A-8D3B-F33F092477BC}"/>
                </a:ext>
              </a:extLst>
            </p:cNvPr>
            <p:cNvSpPr>
              <a:spLocks noChangeArrowheads="1"/>
            </p:cNvSpPr>
            <p:nvPr/>
          </p:nvSpPr>
          <p:spPr bwMode="auto">
            <a:xfrm>
              <a:off x="692" y="3926"/>
              <a:ext cx="41"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f</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3" name="Rectangle 122">
              <a:extLst>
                <a:ext uri="{FF2B5EF4-FFF2-40B4-BE49-F238E27FC236}">
                  <a16:creationId xmlns:a16="http://schemas.microsoft.com/office/drawing/2014/main" id="{1F4A5770-9457-4A65-8F1C-AB1F8B65F4D6}"/>
                </a:ext>
              </a:extLst>
            </p:cNvPr>
            <p:cNvSpPr>
              <a:spLocks noChangeArrowheads="1"/>
            </p:cNvSpPr>
            <p:nvPr/>
          </p:nvSpPr>
          <p:spPr bwMode="auto">
            <a:xfrm>
              <a:off x="750" y="3926"/>
              <a:ext cx="41"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f</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4" name="Rectangle 123">
              <a:extLst>
                <a:ext uri="{FF2B5EF4-FFF2-40B4-BE49-F238E27FC236}">
                  <a16:creationId xmlns:a16="http://schemas.microsoft.com/office/drawing/2014/main" id="{4ABC1953-DBE4-46DA-B64D-00725997FF6C}"/>
                </a:ext>
              </a:extLst>
            </p:cNvPr>
            <p:cNvSpPr>
              <a:spLocks noChangeArrowheads="1"/>
            </p:cNvSpPr>
            <p:nvPr/>
          </p:nvSpPr>
          <p:spPr bwMode="auto">
            <a:xfrm>
              <a:off x="808" y="3926"/>
              <a:ext cx="6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5" name="Rectangle 124">
              <a:extLst>
                <a:ext uri="{FF2B5EF4-FFF2-40B4-BE49-F238E27FC236}">
                  <a16:creationId xmlns:a16="http://schemas.microsoft.com/office/drawing/2014/main" id="{765BB0A9-9D49-4B36-AE74-2E4F93C37CAB}"/>
                </a:ext>
              </a:extLst>
            </p:cNvPr>
            <p:cNvSpPr>
              <a:spLocks noChangeArrowheads="1"/>
            </p:cNvSpPr>
            <p:nvPr/>
          </p:nvSpPr>
          <p:spPr bwMode="auto">
            <a:xfrm>
              <a:off x="892" y="3926"/>
              <a:ext cx="48"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dirty="0">
                  <a:solidFill>
                    <a:srgbClr val="000000"/>
                  </a:solidFill>
                  <a:effectLst/>
                  <a:latin typeface="Geneva"/>
                  <a:ea typeface="Times New Roman" panose="02020603050405020304" pitchFamily="18" charset="0"/>
                  <a:cs typeface="Arial" panose="020B0604020202020204" pitchFamily="34" charset="0"/>
                </a:rPr>
                <a:t>r</a:t>
              </a:r>
              <a:endParaRPr lang="en-US" sz="1100" b="1"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6" name="Rectangle 125">
              <a:extLst>
                <a:ext uri="{FF2B5EF4-FFF2-40B4-BE49-F238E27FC236}">
                  <a16:creationId xmlns:a16="http://schemas.microsoft.com/office/drawing/2014/main" id="{2D47EBEA-3604-4CE9-B73E-2B1E1BD39D0B}"/>
                </a:ext>
              </a:extLst>
            </p:cNvPr>
            <p:cNvSpPr>
              <a:spLocks noChangeArrowheads="1"/>
            </p:cNvSpPr>
            <p:nvPr/>
          </p:nvSpPr>
          <p:spPr bwMode="auto">
            <a:xfrm>
              <a:off x="950" y="3926"/>
              <a:ext cx="6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e</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7" name="Rectangle 126">
              <a:extLst>
                <a:ext uri="{FF2B5EF4-FFF2-40B4-BE49-F238E27FC236}">
                  <a16:creationId xmlns:a16="http://schemas.microsoft.com/office/drawing/2014/main" id="{6375498C-C51D-4C12-A725-343E6CFE31E6}"/>
                </a:ext>
              </a:extLst>
            </p:cNvPr>
            <p:cNvSpPr>
              <a:spLocks noChangeArrowheads="1"/>
            </p:cNvSpPr>
            <p:nvPr/>
          </p:nvSpPr>
          <p:spPr bwMode="auto">
            <a:xfrm>
              <a:off x="1034" y="3926"/>
              <a:ext cx="76"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8" name="Rectangle 127">
              <a:extLst>
                <a:ext uri="{FF2B5EF4-FFF2-40B4-BE49-F238E27FC236}">
                  <a16:creationId xmlns:a16="http://schemas.microsoft.com/office/drawing/2014/main" id="{C9AF8A94-3018-49DD-8D14-EC784D307DA4}"/>
                </a:ext>
              </a:extLst>
            </p:cNvPr>
            <p:cNvSpPr>
              <a:spLocks noChangeArrowheads="1"/>
            </p:cNvSpPr>
            <p:nvPr/>
          </p:nvSpPr>
          <p:spPr bwMode="auto">
            <a:xfrm>
              <a:off x="1120" y="3926"/>
              <a:ext cx="41"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9" name="Rectangle 128">
              <a:extLst>
                <a:ext uri="{FF2B5EF4-FFF2-40B4-BE49-F238E27FC236}">
                  <a16:creationId xmlns:a16="http://schemas.microsoft.com/office/drawing/2014/main" id="{3AD4390F-2B95-4341-9044-ACF11E801A96}"/>
                </a:ext>
              </a:extLst>
            </p:cNvPr>
            <p:cNvSpPr>
              <a:spLocks noChangeArrowheads="1"/>
            </p:cNvSpPr>
            <p:nvPr/>
          </p:nvSpPr>
          <p:spPr bwMode="auto">
            <a:xfrm>
              <a:off x="1186"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0" name="Rectangle 129">
              <a:extLst>
                <a:ext uri="{FF2B5EF4-FFF2-40B4-BE49-F238E27FC236}">
                  <a16:creationId xmlns:a16="http://schemas.microsoft.com/office/drawing/2014/main" id="{C7862AFA-1778-4A19-A7A0-80A28E88363F}"/>
                </a:ext>
              </a:extLst>
            </p:cNvPr>
            <p:cNvSpPr>
              <a:spLocks noChangeArrowheads="1"/>
            </p:cNvSpPr>
            <p:nvPr/>
          </p:nvSpPr>
          <p:spPr bwMode="auto">
            <a:xfrm>
              <a:off x="1222" y="3926"/>
              <a:ext cx="6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1" name="Rectangle 130">
              <a:extLst>
                <a:ext uri="{FF2B5EF4-FFF2-40B4-BE49-F238E27FC236}">
                  <a16:creationId xmlns:a16="http://schemas.microsoft.com/office/drawing/2014/main" id="{46F407CD-0D89-4B5A-993F-D5CDAC55CFF5}"/>
                </a:ext>
              </a:extLst>
            </p:cNvPr>
            <p:cNvSpPr>
              <a:spLocks noChangeArrowheads="1"/>
            </p:cNvSpPr>
            <p:nvPr/>
          </p:nvSpPr>
          <p:spPr bwMode="auto">
            <a:xfrm>
              <a:off x="1304" y="3926"/>
              <a:ext cx="41"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2" name="Rectangle 131">
              <a:extLst>
                <a:ext uri="{FF2B5EF4-FFF2-40B4-BE49-F238E27FC236}">
                  <a16:creationId xmlns:a16="http://schemas.microsoft.com/office/drawing/2014/main" id="{7A689A17-D8D1-4C66-9DA8-903F2AED8051}"/>
                </a:ext>
              </a:extLst>
            </p:cNvPr>
            <p:cNvSpPr>
              <a:spLocks noChangeArrowheads="1"/>
            </p:cNvSpPr>
            <p:nvPr/>
          </p:nvSpPr>
          <p:spPr bwMode="auto">
            <a:xfrm>
              <a:off x="1370"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3" name="Rectangle 132">
              <a:extLst>
                <a:ext uri="{FF2B5EF4-FFF2-40B4-BE49-F238E27FC236}">
                  <a16:creationId xmlns:a16="http://schemas.microsoft.com/office/drawing/2014/main" id="{CDE6F1B3-386B-46C4-901A-9893CA3BA1AD}"/>
                </a:ext>
              </a:extLst>
            </p:cNvPr>
            <p:cNvSpPr>
              <a:spLocks noChangeArrowheads="1"/>
            </p:cNvSpPr>
            <p:nvPr/>
          </p:nvSpPr>
          <p:spPr bwMode="auto">
            <a:xfrm>
              <a:off x="1406" y="3926"/>
              <a:ext cx="76"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o</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4" name="Rectangle 133">
              <a:extLst>
                <a:ext uri="{FF2B5EF4-FFF2-40B4-BE49-F238E27FC236}">
                  <a16:creationId xmlns:a16="http://schemas.microsoft.com/office/drawing/2014/main" id="{A60A1A44-B724-40A0-BE40-E386BA0F49F6}"/>
                </a:ext>
              </a:extLst>
            </p:cNvPr>
            <p:cNvSpPr>
              <a:spLocks noChangeArrowheads="1"/>
            </p:cNvSpPr>
            <p:nvPr/>
          </p:nvSpPr>
          <p:spPr bwMode="auto">
            <a:xfrm>
              <a:off x="1496" y="3926"/>
              <a:ext cx="76"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5" name="Rectangle 134">
              <a:extLst>
                <a:ext uri="{FF2B5EF4-FFF2-40B4-BE49-F238E27FC236}">
                  <a16:creationId xmlns:a16="http://schemas.microsoft.com/office/drawing/2014/main" id="{17C264F5-F60E-423A-858E-9F281626AE23}"/>
                </a:ext>
              </a:extLst>
            </p:cNvPr>
            <p:cNvSpPr>
              <a:spLocks noChangeArrowheads="1"/>
            </p:cNvSpPr>
            <p:nvPr/>
          </p:nvSpPr>
          <p:spPr bwMode="auto">
            <a:xfrm>
              <a:off x="1582"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6" name="Rectangle 135">
              <a:extLst>
                <a:ext uri="{FF2B5EF4-FFF2-40B4-BE49-F238E27FC236}">
                  <a16:creationId xmlns:a16="http://schemas.microsoft.com/office/drawing/2014/main" id="{A8E447AF-D4E6-44CF-9BA4-ECB8CBE01B64}"/>
                </a:ext>
              </a:extLst>
            </p:cNvPr>
            <p:cNvSpPr>
              <a:spLocks noChangeArrowheads="1"/>
            </p:cNvSpPr>
            <p:nvPr/>
          </p:nvSpPr>
          <p:spPr bwMode="auto">
            <a:xfrm>
              <a:off x="1692"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i</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7" name="Rectangle 136">
              <a:extLst>
                <a:ext uri="{FF2B5EF4-FFF2-40B4-BE49-F238E27FC236}">
                  <a16:creationId xmlns:a16="http://schemas.microsoft.com/office/drawing/2014/main" id="{AB185E52-F0E0-4911-B32E-8FEF208F4E97}"/>
                </a:ext>
              </a:extLst>
            </p:cNvPr>
            <p:cNvSpPr>
              <a:spLocks noChangeArrowheads="1"/>
            </p:cNvSpPr>
            <p:nvPr/>
          </p:nvSpPr>
          <p:spPr bwMode="auto">
            <a:xfrm>
              <a:off x="1726" y="3926"/>
              <a:ext cx="76"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8" name="Rectangle 137">
              <a:extLst>
                <a:ext uri="{FF2B5EF4-FFF2-40B4-BE49-F238E27FC236}">
                  <a16:creationId xmlns:a16="http://schemas.microsoft.com/office/drawing/2014/main" id="{2D70F99A-C801-4F9F-B68E-3B6AF0C3077B}"/>
                </a:ext>
              </a:extLst>
            </p:cNvPr>
            <p:cNvSpPr>
              <a:spLocks noChangeArrowheads="1"/>
            </p:cNvSpPr>
            <p:nvPr/>
          </p:nvSpPr>
          <p:spPr bwMode="auto">
            <a:xfrm>
              <a:off x="1814"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9" name="Rectangle 138">
              <a:extLst>
                <a:ext uri="{FF2B5EF4-FFF2-40B4-BE49-F238E27FC236}">
                  <a16:creationId xmlns:a16="http://schemas.microsoft.com/office/drawing/2014/main" id="{2001483D-E5BC-47CE-A0F3-099A286048C9}"/>
                </a:ext>
              </a:extLst>
            </p:cNvPr>
            <p:cNvSpPr>
              <a:spLocks noChangeArrowheads="1"/>
            </p:cNvSpPr>
            <p:nvPr/>
          </p:nvSpPr>
          <p:spPr bwMode="auto">
            <a:xfrm>
              <a:off x="1924" y="3926"/>
              <a:ext cx="83"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P</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0" name="Rectangle 139">
              <a:extLst>
                <a:ext uri="{FF2B5EF4-FFF2-40B4-BE49-F238E27FC236}">
                  <a16:creationId xmlns:a16="http://schemas.microsoft.com/office/drawing/2014/main" id="{45C2F400-FBF6-4D16-9131-0A0AFF4ACD9F}"/>
                </a:ext>
              </a:extLst>
            </p:cNvPr>
            <p:cNvSpPr>
              <a:spLocks noChangeArrowheads="1"/>
            </p:cNvSpPr>
            <p:nvPr/>
          </p:nvSpPr>
          <p:spPr bwMode="auto">
            <a:xfrm>
              <a:off x="2010" y="3926"/>
              <a:ext cx="34"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l</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1" name="Rectangle 140">
              <a:extLst>
                <a:ext uri="{FF2B5EF4-FFF2-40B4-BE49-F238E27FC236}">
                  <a16:creationId xmlns:a16="http://schemas.microsoft.com/office/drawing/2014/main" id="{3431F317-22A2-41C9-8865-487745EE69C0}"/>
                </a:ext>
              </a:extLst>
            </p:cNvPr>
            <p:cNvSpPr>
              <a:spLocks noChangeArrowheads="1"/>
            </p:cNvSpPr>
            <p:nvPr/>
          </p:nvSpPr>
          <p:spPr bwMode="auto">
            <a:xfrm>
              <a:off x="2044" y="3926"/>
              <a:ext cx="6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a</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2" name="Rectangle 141">
              <a:extLst>
                <a:ext uri="{FF2B5EF4-FFF2-40B4-BE49-F238E27FC236}">
                  <a16:creationId xmlns:a16="http://schemas.microsoft.com/office/drawing/2014/main" id="{5638A378-B501-4CC1-BF89-CD8212D6339E}"/>
                </a:ext>
              </a:extLst>
            </p:cNvPr>
            <p:cNvSpPr>
              <a:spLocks noChangeArrowheads="1"/>
            </p:cNvSpPr>
            <p:nvPr/>
          </p:nvSpPr>
          <p:spPr bwMode="auto">
            <a:xfrm>
              <a:off x="2126" y="3926"/>
              <a:ext cx="76"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n</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3" name="Rectangle 142">
              <a:extLst>
                <a:ext uri="{FF2B5EF4-FFF2-40B4-BE49-F238E27FC236}">
                  <a16:creationId xmlns:a16="http://schemas.microsoft.com/office/drawing/2014/main" id="{A85448AB-7372-4537-872B-A164ABFD2B6B}"/>
                </a:ext>
              </a:extLst>
            </p:cNvPr>
            <p:cNvSpPr>
              <a:spLocks noChangeArrowheads="1"/>
            </p:cNvSpPr>
            <p:nvPr/>
          </p:nvSpPr>
          <p:spPr bwMode="auto">
            <a:xfrm>
              <a:off x="2212" y="3926"/>
              <a:ext cx="41"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t</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4" name="Rectangle 143">
              <a:extLst>
                <a:ext uri="{FF2B5EF4-FFF2-40B4-BE49-F238E27FC236}">
                  <a16:creationId xmlns:a16="http://schemas.microsoft.com/office/drawing/2014/main" id="{3DBE2E67-21BC-4ABA-A66C-E2D00144FFAB}"/>
                </a:ext>
              </a:extLst>
            </p:cNvPr>
            <p:cNvSpPr>
              <a:spLocks noChangeArrowheads="1"/>
            </p:cNvSpPr>
            <p:nvPr/>
          </p:nvSpPr>
          <p:spPr bwMode="auto">
            <a:xfrm>
              <a:off x="2278" y="3926"/>
              <a:ext cx="69" cy="226"/>
            </a:xfrm>
            <a:prstGeom prst="rect">
              <a:avLst/>
            </a:prstGeom>
            <a:noFill/>
            <a:ln w="9525">
              <a:noFill/>
              <a:miter lim="800000"/>
              <a:headEnd/>
              <a:tailEnd/>
            </a:ln>
          </p:spPr>
          <p:txBody>
            <a:bodyPr wrap="none" lIns="0" tIns="0" rIns="0" bIns="0">
              <a:spAutoFit/>
            </a:bodyPr>
            <a:lstStyle/>
            <a:p>
              <a:pPr marL="0" marR="0">
                <a:lnSpc>
                  <a:spcPct val="115000"/>
                </a:lnSpc>
                <a:spcBef>
                  <a:spcPts val="0"/>
                </a:spcBef>
                <a:spcAft>
                  <a:spcPts val="1000"/>
                </a:spcAft>
              </a:pPr>
              <a:r>
                <a:rPr lang="en-US" sz="1800" b="1" kern="1200">
                  <a:solidFill>
                    <a:srgbClr val="000000"/>
                  </a:solidFill>
                  <a:effectLst/>
                  <a:latin typeface="Geneva"/>
                  <a:ea typeface="Times New Roman" panose="02020603050405020304" pitchFamily="18" charset="0"/>
                  <a:cs typeface="Arial" panose="020B0604020202020204" pitchFamily="34" charset="0"/>
                </a:rPr>
                <a:t>s</a:t>
              </a:r>
              <a:endParaRPr lang="en-US" sz="1100" b="1">
                <a:effectLst/>
                <a:latin typeface="Calibri" panose="020F0502020204030204" pitchFamily="34" charset="0"/>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192326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1">
            <a:extLst>
              <a:ext uri="{FF2B5EF4-FFF2-40B4-BE49-F238E27FC236}">
                <a16:creationId xmlns:a16="http://schemas.microsoft.com/office/drawing/2014/main" id="{6728413B-D257-4331-8A73-65E2D5DBE344}"/>
              </a:ext>
            </a:extLst>
          </p:cNvPr>
          <p:cNvSpPr txBox="1">
            <a:spLocks noChangeArrowheads="1"/>
          </p:cNvSpPr>
          <p:nvPr/>
        </p:nvSpPr>
        <p:spPr bwMode="auto">
          <a:xfrm>
            <a:off x="329564" y="747566"/>
            <a:ext cx="6732417" cy="438714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15000"/>
              </a:lnSpc>
              <a:spcBef>
                <a:spcPts val="0"/>
              </a:spcBef>
              <a:spcAft>
                <a:spcPts val="0"/>
              </a:spcAft>
            </a:pPr>
            <a:r>
              <a:rPr lang="en-US" sz="3200" b="1" u="sng"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Tracheids</a:t>
            </a:r>
            <a:r>
              <a:rPr lang="en-US" sz="3200" dirty="0">
                <a:effectLst/>
                <a:latin typeface="Calibri" panose="020F0502020204030204" pitchFamily="34" charset="0"/>
                <a:ea typeface="Times New Roman" panose="02020603050405020304" pitchFamily="18" charset="0"/>
                <a:cs typeface="Arial" panose="020B0604020202020204" pitchFamily="34" charset="0"/>
              </a:rPr>
              <a:t>: are elongated dead cells with tapering ends and a cavity, or lumen. The walls are somewhat thickened and pitted</a:t>
            </a:r>
            <a:r>
              <a:rPr lang="en-US" sz="2400" dirty="0">
                <a:effectLst/>
                <a:latin typeface="Calibri" panose="020F0502020204030204" pitchFamily="34" charset="0"/>
                <a:ea typeface="Times New Roman" panose="02020603050405020304" pitchFamily="18" charset="0"/>
                <a:cs typeface="Arial" panose="020B0604020202020204" pitchFamily="34" charset="0"/>
              </a:rPr>
              <a:t>.</a:t>
            </a:r>
          </a:p>
        </p:txBody>
      </p:sp>
      <p:pic>
        <p:nvPicPr>
          <p:cNvPr id="3" name="Picture 2" descr="trachei1">
            <a:extLst>
              <a:ext uri="{FF2B5EF4-FFF2-40B4-BE49-F238E27FC236}">
                <a16:creationId xmlns:a16="http://schemas.microsoft.com/office/drawing/2014/main" id="{2BC29BC6-F271-4CEF-A479-F19A3A2C1B95}"/>
              </a:ext>
            </a:extLst>
          </p:cNvPr>
          <p:cNvPicPr/>
          <p:nvPr/>
        </p:nvPicPr>
        <p:blipFill>
          <a:blip r:embed="rId2"/>
          <a:srcRect/>
          <a:stretch>
            <a:fillRect/>
          </a:stretch>
        </p:blipFill>
        <p:spPr>
          <a:xfrm>
            <a:off x="7610621" y="976167"/>
            <a:ext cx="4251813" cy="4003796"/>
          </a:xfrm>
          <a:prstGeom prst="rect">
            <a:avLst/>
          </a:prstGeom>
          <a:noFill/>
          <a:ln>
            <a:solidFill>
              <a:schemeClr val="tx1"/>
            </a:solidFill>
          </a:ln>
        </p:spPr>
      </p:pic>
    </p:spTree>
    <p:extLst>
      <p:ext uri="{BB962C8B-B14F-4D97-AF65-F5344CB8AC3E}">
        <p14:creationId xmlns:p14="http://schemas.microsoft.com/office/powerpoint/2010/main" val="155463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3">
            <a:extLst>
              <a:ext uri="{FF2B5EF4-FFF2-40B4-BE49-F238E27FC236}">
                <a16:creationId xmlns:a16="http://schemas.microsoft.com/office/drawing/2014/main" id="{E7CA3DF1-B397-468D-A8D2-F5FCBD7DF5A8}"/>
              </a:ext>
            </a:extLst>
          </p:cNvPr>
          <p:cNvSpPr txBox="1">
            <a:spLocks noChangeArrowheads="1"/>
          </p:cNvSpPr>
          <p:nvPr/>
        </p:nvSpPr>
        <p:spPr bwMode="auto">
          <a:xfrm>
            <a:off x="135988" y="334987"/>
            <a:ext cx="6349218" cy="600954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15000"/>
              </a:lnSpc>
              <a:spcBef>
                <a:spcPts val="0"/>
              </a:spcBef>
              <a:spcAft>
                <a:spcPts val="0"/>
              </a:spcAft>
            </a:pPr>
            <a:r>
              <a:rPr lang="en-US" sz="4000" b="1" u="sng"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Vessels</a:t>
            </a:r>
            <a:r>
              <a:rPr lang="en-US" sz="2400" b="1" u="sng" dirty="0">
                <a:effectLst/>
                <a:latin typeface="Calibri" panose="020F0502020204030204" pitchFamily="34" charset="0"/>
                <a:ea typeface="Times New Roman" panose="02020603050405020304" pitchFamily="18" charset="0"/>
                <a:cs typeface="Arial" panose="020B0604020202020204" pitchFamily="34" charset="0"/>
              </a:rPr>
              <a:t>:</a:t>
            </a:r>
            <a:r>
              <a:rPr lang="en-US" sz="2400" dirty="0">
                <a:effectLst/>
                <a:latin typeface="Calibri" panose="020F0502020204030204" pitchFamily="34" charset="0"/>
                <a:ea typeface="Times New Roman" panose="02020603050405020304" pitchFamily="18" charset="0"/>
                <a:cs typeface="Arial" panose="020B0604020202020204" pitchFamily="34" charset="0"/>
              </a:rPr>
              <a:t> The vessels are chains of cylindrical, elongated dead cells attached end to end, with the end walls usually dissolved, forming long tubes or ducts through which water and dissolved, mineral salts are transported. The walls are variously strengthened on the inside by thickened rings: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18135" marR="0" indent="-228600">
              <a:lnSpc>
                <a:spcPct val="115000"/>
              </a:lnSpc>
              <a:spcBef>
                <a:spcPts val="0"/>
              </a:spcBef>
              <a:spcAft>
                <a:spcPts val="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ringed or annular vessels</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18135" marR="0" indent="-228600">
              <a:lnSpc>
                <a:spcPct val="115000"/>
              </a:lnSpc>
              <a:spcBef>
                <a:spcPts val="0"/>
              </a:spcBef>
              <a:spcAft>
                <a:spcPts val="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spiral vessels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18135" marR="0" indent="-228600">
              <a:lnSpc>
                <a:spcPct val="115000"/>
              </a:lnSpc>
              <a:spcBef>
                <a:spcPts val="0"/>
              </a:spcBef>
              <a:spcAft>
                <a:spcPts val="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Scalariform vessels,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18135" marR="0" indent="-228600">
              <a:lnSpc>
                <a:spcPct val="115000"/>
              </a:lnSpc>
              <a:spcBef>
                <a:spcPts val="0"/>
              </a:spcBef>
              <a:spcAft>
                <a:spcPts val="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pitted vessels.</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The xylem as a whole is the water conducting and strengthening tissue of the plant.</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1000"/>
              </a:spcAft>
            </a:pPr>
            <a:r>
              <a:rPr lang="en-US" dirty="0">
                <a:effectLst/>
                <a:latin typeface="Calibri" panose="020F0502020204030204" pitchFamily="34" charset="0"/>
                <a:ea typeface="Times New Roman" panose="02020603050405020304" pitchFamily="18" charset="0"/>
                <a:cs typeface="Arial" panose="020B0604020202020204" pitchFamily="34" charset="0"/>
              </a:rPr>
              <a:t>  </a:t>
            </a:r>
          </a:p>
        </p:txBody>
      </p:sp>
      <p:pic>
        <p:nvPicPr>
          <p:cNvPr id="3" name="Picture 2" descr="rings">
            <a:extLst>
              <a:ext uri="{FF2B5EF4-FFF2-40B4-BE49-F238E27FC236}">
                <a16:creationId xmlns:a16="http://schemas.microsoft.com/office/drawing/2014/main" id="{8882044B-F039-4479-B2C7-F8FAD3D390DB}"/>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6597748" y="548641"/>
            <a:ext cx="5458264" cy="5275384"/>
          </a:xfrm>
          <a:prstGeom prst="rect">
            <a:avLst/>
          </a:prstGeom>
          <a:noFill/>
          <a:ln w="9525">
            <a:noFill/>
            <a:miter lim="800000"/>
            <a:headEnd/>
            <a:tailEnd/>
          </a:ln>
          <a:effectLst/>
        </p:spPr>
      </p:pic>
    </p:spTree>
    <p:extLst>
      <p:ext uri="{BB962C8B-B14F-4D97-AF65-F5344CB8AC3E}">
        <p14:creationId xmlns:p14="http://schemas.microsoft.com/office/powerpoint/2010/main" val="281963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4">
            <a:extLst>
              <a:ext uri="{FF2B5EF4-FFF2-40B4-BE49-F238E27FC236}">
                <a16:creationId xmlns:a16="http://schemas.microsoft.com/office/drawing/2014/main" id="{9DB80572-D4C1-457E-B430-56C925D1B56D}"/>
              </a:ext>
            </a:extLst>
          </p:cNvPr>
          <p:cNvSpPr txBox="1">
            <a:spLocks noChangeArrowheads="1"/>
          </p:cNvSpPr>
          <p:nvPr/>
        </p:nvSpPr>
        <p:spPr bwMode="auto">
          <a:xfrm>
            <a:off x="504556" y="309024"/>
            <a:ext cx="5591444" cy="536025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15000"/>
              </a:lnSpc>
              <a:spcBef>
                <a:spcPts val="0"/>
              </a:spcBef>
              <a:spcAft>
                <a:spcPts val="0"/>
              </a:spcAft>
              <a:tabLst>
                <a:tab pos="5181600" algn="l"/>
              </a:tabLst>
            </a:pPr>
            <a:r>
              <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2- Phloem: </a:t>
            </a:r>
            <a:endParaRPr lang="en-US" sz="3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5181600" algn="l"/>
              </a:tabLst>
            </a:pPr>
            <a:r>
              <a:rPr lang="en-US" sz="3200" dirty="0">
                <a:effectLst/>
                <a:latin typeface="Calibri" panose="020F0502020204030204" pitchFamily="34" charset="0"/>
                <a:ea typeface="Times New Roman" panose="02020603050405020304" pitchFamily="18" charset="0"/>
                <a:cs typeface="Arial" panose="020B0604020202020204" pitchFamily="34" charset="0"/>
              </a:rPr>
              <a:t>The cell composition of the phloem also differs in various plants but it may consist of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5181600" algn="l"/>
              </a:tabLst>
            </a:pPr>
            <a:r>
              <a:rPr lang="en-US" sz="3200" b="1" dirty="0">
                <a:effectLst/>
                <a:latin typeface="Calibri" panose="020F0502020204030204" pitchFamily="34" charset="0"/>
                <a:ea typeface="Times New Roman" panose="02020603050405020304" pitchFamily="18" charset="0"/>
                <a:cs typeface="Arial" panose="020B0604020202020204" pitchFamily="34" charset="0"/>
              </a:rPr>
              <a:t>phloem parenchyma, phloem fibers, sieve tube elements, and companion cells.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5181600" algn="l"/>
              </a:tabLst>
            </a:pPr>
            <a:r>
              <a:rPr lang="en-US" sz="3200" dirty="0">
                <a:effectLst/>
                <a:latin typeface="Calibri" panose="020F0502020204030204" pitchFamily="34" charset="0"/>
                <a:ea typeface="Times New Roman" panose="02020603050405020304" pitchFamily="18" charset="0"/>
                <a:cs typeface="Arial" panose="020B0604020202020204" pitchFamily="34" charset="0"/>
              </a:rPr>
              <a:t>The first two types of cells have already been described.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 </a:t>
            </a:r>
          </a:p>
        </p:txBody>
      </p:sp>
      <p:pic>
        <p:nvPicPr>
          <p:cNvPr id="3" name="Picture 2">
            <a:extLst>
              <a:ext uri="{FF2B5EF4-FFF2-40B4-BE49-F238E27FC236}">
                <a16:creationId xmlns:a16="http://schemas.microsoft.com/office/drawing/2014/main" id="{DE031D91-A7ED-42DA-98E7-891254410D5D}"/>
              </a:ext>
            </a:extLst>
          </p:cNvPr>
          <p:cNvPicPr/>
          <p:nvPr/>
        </p:nvPicPr>
        <p:blipFill>
          <a:blip r:embed="rId2"/>
          <a:stretch>
            <a:fillRect/>
          </a:stretch>
        </p:blipFill>
        <p:spPr>
          <a:xfrm>
            <a:off x="6579283" y="309024"/>
            <a:ext cx="5336051" cy="5247713"/>
          </a:xfrm>
          <a:prstGeom prst="rect">
            <a:avLst/>
          </a:prstGeom>
          <a:ln>
            <a:solidFill>
              <a:schemeClr val="tx1"/>
            </a:solidFill>
          </a:ln>
        </p:spPr>
      </p:pic>
    </p:spTree>
    <p:extLst>
      <p:ext uri="{BB962C8B-B14F-4D97-AF65-F5344CB8AC3E}">
        <p14:creationId xmlns:p14="http://schemas.microsoft.com/office/powerpoint/2010/main" val="190900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5">
            <a:extLst>
              <a:ext uri="{FF2B5EF4-FFF2-40B4-BE49-F238E27FC236}">
                <a16:creationId xmlns:a16="http://schemas.microsoft.com/office/drawing/2014/main" id="{22EB21F2-E576-4335-B089-95490E3B51F1}"/>
              </a:ext>
            </a:extLst>
          </p:cNvPr>
          <p:cNvSpPr txBox="1">
            <a:spLocks noChangeArrowheads="1"/>
          </p:cNvSpPr>
          <p:nvPr/>
        </p:nvSpPr>
        <p:spPr bwMode="auto">
          <a:xfrm>
            <a:off x="399439" y="470046"/>
            <a:ext cx="11389287" cy="581821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15000"/>
              </a:lnSpc>
              <a:spcBef>
                <a:spcPts val="0"/>
              </a:spcBef>
              <a:spcAft>
                <a:spcPts val="0"/>
              </a:spcAft>
            </a:pPr>
            <a:r>
              <a:rPr lang="en-US" sz="32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The sieve tube cell</a:t>
            </a:r>
            <a:r>
              <a:rPr lang="en-US" sz="3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The most characteristic cell type of the phloem is </a:t>
            </a:r>
            <a:r>
              <a:rPr lang="en-US" sz="3200" b="1" dirty="0">
                <a:effectLst/>
                <a:latin typeface="Calibri" panose="020F0502020204030204" pitchFamily="34" charset="0"/>
                <a:ea typeface="Times New Roman" panose="02020603050405020304" pitchFamily="18" charset="0"/>
                <a:cs typeface="Arial" panose="020B0604020202020204" pitchFamily="34" charset="0"/>
              </a:rPr>
              <a:t>the sieve tube cell</a:t>
            </a:r>
            <a:r>
              <a:rPr lang="en-US" sz="3200" dirty="0">
                <a:effectLst/>
                <a:latin typeface="Calibri" panose="020F0502020204030204" pitchFamily="34" charset="0"/>
                <a:ea typeface="Times New Roman" panose="02020603050405020304" pitchFamily="18" charset="0"/>
                <a:cs typeface="Arial" panose="020B0604020202020204" pitchFamily="34" charset="0"/>
              </a:rPr>
              <a:t>. Sieve tubes consist of longitudinal rows of elongated, thin walled, living cells with rather large cavities. The end walls of the sieve-tube element are perforated forming the so-called sieve plates.</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Lying adjacent to the sieve-tube elements and connected with them by pores are usually one or more rows of smaller elongated cells known as companion cells which are a specialized type of parenchyma, filled with dense cytoplasm and a prominent nucleus.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200"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40800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6">
            <a:extLst>
              <a:ext uri="{FF2B5EF4-FFF2-40B4-BE49-F238E27FC236}">
                <a16:creationId xmlns:a16="http://schemas.microsoft.com/office/drawing/2014/main" id="{2DDE4D20-2D41-4E3E-9067-91B0936AD962}"/>
              </a:ext>
            </a:extLst>
          </p:cNvPr>
          <p:cNvSpPr txBox="1">
            <a:spLocks noChangeArrowheads="1"/>
          </p:cNvSpPr>
          <p:nvPr/>
        </p:nvSpPr>
        <p:spPr bwMode="auto">
          <a:xfrm>
            <a:off x="650655" y="905999"/>
            <a:ext cx="7044373" cy="380667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15000"/>
              </a:lnSpc>
              <a:spcBef>
                <a:spcPts val="0"/>
              </a:spcBef>
              <a:spcAft>
                <a:spcPts val="0"/>
              </a:spcAft>
            </a:pPr>
            <a:r>
              <a:rPr lang="en-US" sz="3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Companion cells</a:t>
            </a:r>
            <a:r>
              <a:rPr lang="en-US" sz="36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3600" dirty="0">
                <a:effectLst/>
                <a:latin typeface="Calibri" panose="020F0502020204030204" pitchFamily="34" charset="0"/>
                <a:ea typeface="Times New Roman" panose="02020603050405020304" pitchFamily="18" charset="0"/>
                <a:cs typeface="Arial" panose="020B0604020202020204" pitchFamily="34" charset="0"/>
              </a:rPr>
              <a:t>are “companions” to sieve tube cells</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Because sieve tube cells have no nuclei, the companion cells provide all the nutrients to the sieve tube cell</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3600" dirty="0">
                <a:effectLst/>
                <a:latin typeface="Calibri" panose="020F0502020204030204" pitchFamily="34"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Picture 2" descr="companion">
            <a:extLst>
              <a:ext uri="{FF2B5EF4-FFF2-40B4-BE49-F238E27FC236}">
                <a16:creationId xmlns:a16="http://schemas.microsoft.com/office/drawing/2014/main" id="{57C41579-7F82-4530-ABE0-3928A06E442C}"/>
              </a:ext>
            </a:extLst>
          </p:cNvPr>
          <p:cNvPicPr/>
          <p:nvPr/>
        </p:nvPicPr>
        <p:blipFill>
          <a:blip r:embed="rId2" cstate="email">
            <a:extLst>
              <a:ext uri="{28A0092B-C50C-407E-A947-70E740481C1C}">
                <a14:useLocalDpi xmlns:a14="http://schemas.microsoft.com/office/drawing/2010/main"/>
              </a:ext>
            </a:extLst>
          </a:blip>
          <a:srcRect/>
          <a:stretch>
            <a:fillRect/>
          </a:stretch>
        </p:blipFill>
        <p:spPr>
          <a:xfrm rot="5400000">
            <a:off x="8748272" y="391649"/>
            <a:ext cx="2066925" cy="3095625"/>
          </a:xfrm>
          <a:prstGeom prst="rect">
            <a:avLst/>
          </a:prstGeom>
          <a:noFill/>
          <a:ln>
            <a:solidFill>
              <a:schemeClr val="tx1"/>
            </a:solidFill>
          </a:ln>
        </p:spPr>
      </p:pic>
    </p:spTree>
    <p:extLst>
      <p:ext uri="{BB962C8B-B14F-4D97-AF65-F5344CB8AC3E}">
        <p14:creationId xmlns:p14="http://schemas.microsoft.com/office/powerpoint/2010/main" val="271015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7">
            <a:extLst>
              <a:ext uri="{FF2B5EF4-FFF2-40B4-BE49-F238E27FC236}">
                <a16:creationId xmlns:a16="http://schemas.microsoft.com/office/drawing/2014/main" id="{DB3D283B-813A-42DA-B24F-041833391140}"/>
              </a:ext>
            </a:extLst>
          </p:cNvPr>
          <p:cNvSpPr txBox="1">
            <a:spLocks noChangeArrowheads="1"/>
          </p:cNvSpPr>
          <p:nvPr/>
        </p:nvSpPr>
        <p:spPr bwMode="auto">
          <a:xfrm>
            <a:off x="559361" y="943341"/>
            <a:ext cx="5536639" cy="500729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15000"/>
              </a:lnSpc>
              <a:spcBef>
                <a:spcPts val="0"/>
              </a:spcBef>
              <a:spcAft>
                <a:spcPts val="1000"/>
              </a:spcAft>
            </a:pPr>
            <a:r>
              <a:rPr lang="en-US" sz="2800" b="1" u="sng"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vasclar</a:t>
            </a:r>
            <a:r>
              <a:rPr lang="en-US" sz="2800" b="1" u="sng"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cambium:</a:t>
            </a:r>
            <a:r>
              <a:rPr lang="en-US"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Xylem and phloem elements that have differentiated from procambium cell remain to be meristematic. Certain cells derived from procambium, however do not lose their meristematic character. They from a narrow tissue, between xylem and phloem, known as vascular cambium.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pPr>
            <a:r>
              <a:rPr lang="en-US" sz="2400" dirty="0">
                <a:effectLst/>
                <a:latin typeface="Calibri" panose="020F0502020204030204" pitchFamily="34"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id="{7D0860F8-F4EA-40CB-B5C7-C73F2D49B2A6}"/>
              </a:ext>
            </a:extLst>
          </p:cNvPr>
          <p:cNvPicPr/>
          <p:nvPr/>
        </p:nvPicPr>
        <p:blipFill>
          <a:blip r:embed="rId2"/>
          <a:stretch>
            <a:fillRect/>
          </a:stretch>
        </p:blipFill>
        <p:spPr>
          <a:xfrm>
            <a:off x="6654018" y="943342"/>
            <a:ext cx="4978621" cy="5007292"/>
          </a:xfrm>
          <a:prstGeom prst="rect">
            <a:avLst/>
          </a:prstGeom>
          <a:ln>
            <a:solidFill>
              <a:schemeClr val="tx1"/>
            </a:solidFill>
          </a:ln>
        </p:spPr>
      </p:pic>
    </p:spTree>
    <p:extLst>
      <p:ext uri="{BB962C8B-B14F-4D97-AF65-F5344CB8AC3E}">
        <p14:creationId xmlns:p14="http://schemas.microsoft.com/office/powerpoint/2010/main" val="113353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a:extLst>
              <a:ext uri="{FF2B5EF4-FFF2-40B4-BE49-F238E27FC236}">
                <a16:creationId xmlns:a16="http://schemas.microsoft.com/office/drawing/2014/main" id="{C844CE33-4DF7-40D3-9572-B8EDC50A7DE1}"/>
              </a:ext>
            </a:extLst>
          </p:cNvPr>
          <p:cNvSpPr/>
          <p:nvPr/>
        </p:nvSpPr>
        <p:spPr>
          <a:xfrm rot="19551896">
            <a:off x="7015863" y="2100655"/>
            <a:ext cx="1367350" cy="2253969"/>
          </a:xfrm>
          <a:prstGeom prst="downArrow">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Down Arrow 2">
            <a:extLst>
              <a:ext uri="{FF2B5EF4-FFF2-40B4-BE49-F238E27FC236}">
                <a16:creationId xmlns:a16="http://schemas.microsoft.com/office/drawing/2014/main" id="{DD48FD27-8D96-41FB-995F-9C06D4FA5DA8}"/>
              </a:ext>
            </a:extLst>
          </p:cNvPr>
          <p:cNvSpPr/>
          <p:nvPr/>
        </p:nvSpPr>
        <p:spPr>
          <a:xfrm rot="2231538">
            <a:off x="4449357" y="2098007"/>
            <a:ext cx="1375032" cy="2249535"/>
          </a:xfrm>
          <a:prstGeom prst="downArrow">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 name="Rectangle 3">
            <a:extLst>
              <a:ext uri="{FF2B5EF4-FFF2-40B4-BE49-F238E27FC236}">
                <a16:creationId xmlns:a16="http://schemas.microsoft.com/office/drawing/2014/main" id="{94A76E77-7D03-4E95-B9E3-1AFF79036B66}"/>
              </a:ext>
            </a:extLst>
          </p:cNvPr>
          <p:cNvSpPr/>
          <p:nvPr/>
        </p:nvSpPr>
        <p:spPr>
          <a:xfrm>
            <a:off x="4751176" y="1145124"/>
            <a:ext cx="3064086" cy="440690"/>
          </a:xfrm>
          <a:prstGeom prst="rect">
            <a:avLst/>
          </a:prstGeom>
          <a:noFill/>
        </p:spPr>
        <p:txBody>
          <a:bodyPr wrap="square" lIns="91440" tIns="45720" rIns="91440" bIns="45720">
            <a:noAutofit/>
          </a:bodyPr>
          <a:lstStyle/>
          <a:p>
            <a:pPr marL="0" marR="0" algn="ctr">
              <a:lnSpc>
                <a:spcPct val="115000"/>
              </a:lnSpc>
              <a:spcBef>
                <a:spcPts val="0"/>
              </a:spcBef>
              <a:spcAft>
                <a:spcPts val="1000"/>
              </a:spcAft>
            </a:pPr>
            <a:r>
              <a:rPr lang="en-US" sz="3600" b="1" kern="120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panose="020F0502020204030204" pitchFamily="34" charset="0"/>
                <a:ea typeface="Times New Roman" panose="02020603050405020304" pitchFamily="18" charset="0"/>
                <a:cs typeface="Arial" panose="020B0604020202020204" pitchFamily="34" charset="0"/>
              </a:rPr>
              <a:t>Dermal tissue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416FCBAC-94A5-42FB-8F79-42F695A9675F}"/>
              </a:ext>
            </a:extLst>
          </p:cNvPr>
          <p:cNvSpPr/>
          <p:nvPr/>
        </p:nvSpPr>
        <p:spPr>
          <a:xfrm>
            <a:off x="3072264" y="4378745"/>
            <a:ext cx="2737693" cy="591185"/>
          </a:xfrm>
          <a:prstGeom prst="rect">
            <a:avLst/>
          </a:prstGeom>
          <a:noFill/>
        </p:spPr>
        <p:txBody>
          <a:bodyPr wrap="square" lIns="91440" tIns="45720" rIns="91440" bIns="45720">
            <a:noAutofit/>
          </a:bodyPr>
          <a:lstStyle/>
          <a:p>
            <a:pPr marL="0" marR="0" algn="ctr">
              <a:lnSpc>
                <a:spcPct val="115000"/>
              </a:lnSpc>
              <a:spcBef>
                <a:spcPts val="0"/>
              </a:spcBef>
              <a:spcAft>
                <a:spcPts val="1000"/>
              </a:spcAft>
            </a:pPr>
            <a:r>
              <a:rPr lang="en-US" sz="3200" b="1" kern="1200" dirty="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panose="020F0502020204030204" pitchFamily="34" charset="0"/>
                <a:ea typeface="Times New Roman" panose="02020603050405020304" pitchFamily="18" charset="0"/>
                <a:cs typeface="Arial" panose="020B0604020202020204" pitchFamily="34" charset="0"/>
              </a:rPr>
              <a:t>Epidermis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ectangle 5">
            <a:extLst>
              <a:ext uri="{FF2B5EF4-FFF2-40B4-BE49-F238E27FC236}">
                <a16:creationId xmlns:a16="http://schemas.microsoft.com/office/drawing/2014/main" id="{AF58D2ED-14DA-4B17-A8B8-5D133A21BD50}"/>
              </a:ext>
            </a:extLst>
          </p:cNvPr>
          <p:cNvSpPr/>
          <p:nvPr/>
        </p:nvSpPr>
        <p:spPr>
          <a:xfrm>
            <a:off x="7568418" y="4378745"/>
            <a:ext cx="2166425" cy="938843"/>
          </a:xfrm>
          <a:prstGeom prst="rect">
            <a:avLst/>
          </a:prstGeom>
          <a:noFill/>
        </p:spPr>
        <p:txBody>
          <a:bodyPr wrap="square" lIns="91440" tIns="45720" rIns="91440" bIns="45720">
            <a:noAutofit/>
          </a:bodyPr>
          <a:lstStyle/>
          <a:p>
            <a:pPr marL="0" marR="0" algn="ctr">
              <a:lnSpc>
                <a:spcPct val="115000"/>
              </a:lnSpc>
              <a:spcBef>
                <a:spcPts val="0"/>
              </a:spcBef>
              <a:spcAft>
                <a:spcPts val="1000"/>
              </a:spcAft>
            </a:pPr>
            <a:r>
              <a:rPr lang="en-US" sz="3600" b="1" kern="1200" dirty="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panose="020F0502020204030204" pitchFamily="34" charset="0"/>
                <a:ea typeface="Times New Roman" panose="02020603050405020304" pitchFamily="18" charset="0"/>
                <a:cs typeface="Arial" panose="020B0604020202020204" pitchFamily="34" charset="0"/>
              </a:rPr>
              <a:t>Periderm</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14536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1644</Words>
  <Application>Microsoft Office PowerPoint</Application>
  <PresentationFormat>Widescreen</PresentationFormat>
  <Paragraphs>417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Geneva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vian</dc:creator>
  <cp:lastModifiedBy>Vian Ali</cp:lastModifiedBy>
  <cp:revision>9</cp:revision>
  <dcterms:created xsi:type="dcterms:W3CDTF">2022-04-02T18:09:47Z</dcterms:created>
  <dcterms:modified xsi:type="dcterms:W3CDTF">2023-05-20T17:31:35Z</dcterms:modified>
</cp:coreProperties>
</file>