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6"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5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9FC67-A374-A54D-8171-C6B62E53A2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CFA2F39-C4AF-6E3F-8690-3D7F24CD98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284B04E-1124-9B12-775C-C9967CDABCD8}"/>
              </a:ext>
            </a:extLst>
          </p:cNvPr>
          <p:cNvSpPr>
            <a:spLocks noGrp="1"/>
          </p:cNvSpPr>
          <p:nvPr>
            <p:ph type="dt" sz="half" idx="10"/>
          </p:nvPr>
        </p:nvSpPr>
        <p:spPr/>
        <p:txBody>
          <a:bodyPr/>
          <a:lstStyle/>
          <a:p>
            <a:fld id="{5C4BCF59-DAC7-4423-B86F-776B46B84076}" type="datetimeFigureOut">
              <a:rPr lang="en-US" smtClean="0"/>
              <a:t>5/20/2023</a:t>
            </a:fld>
            <a:endParaRPr lang="en-US"/>
          </a:p>
        </p:txBody>
      </p:sp>
      <p:sp>
        <p:nvSpPr>
          <p:cNvPr id="5" name="Footer Placeholder 4">
            <a:extLst>
              <a:ext uri="{FF2B5EF4-FFF2-40B4-BE49-F238E27FC236}">
                <a16:creationId xmlns:a16="http://schemas.microsoft.com/office/drawing/2014/main" id="{F66D8611-0EC0-0E96-FC8F-0A67C41BA7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A7CEF2-4B38-7700-2017-A06D33D9C4C3}"/>
              </a:ext>
            </a:extLst>
          </p:cNvPr>
          <p:cNvSpPr>
            <a:spLocks noGrp="1"/>
          </p:cNvSpPr>
          <p:nvPr>
            <p:ph type="sldNum" sz="quarter" idx="12"/>
          </p:nvPr>
        </p:nvSpPr>
        <p:spPr/>
        <p:txBody>
          <a:bodyPr/>
          <a:lstStyle/>
          <a:p>
            <a:fld id="{22C74309-5A01-4A11-90E8-212862E14E3F}" type="slidenum">
              <a:rPr lang="en-US" smtClean="0"/>
              <a:t>‹#›</a:t>
            </a:fld>
            <a:endParaRPr lang="en-US"/>
          </a:p>
        </p:txBody>
      </p:sp>
    </p:spTree>
    <p:extLst>
      <p:ext uri="{BB962C8B-B14F-4D97-AF65-F5344CB8AC3E}">
        <p14:creationId xmlns:p14="http://schemas.microsoft.com/office/powerpoint/2010/main" val="4264836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64630-8CF8-6B8E-9CC9-C4FFBAF3555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DB4DD1F-2E93-2312-0F66-63BD43DB926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B7331A-26DE-80D4-86AF-3D5E79C88B7F}"/>
              </a:ext>
            </a:extLst>
          </p:cNvPr>
          <p:cNvSpPr>
            <a:spLocks noGrp="1"/>
          </p:cNvSpPr>
          <p:nvPr>
            <p:ph type="dt" sz="half" idx="10"/>
          </p:nvPr>
        </p:nvSpPr>
        <p:spPr/>
        <p:txBody>
          <a:bodyPr/>
          <a:lstStyle/>
          <a:p>
            <a:fld id="{5C4BCF59-DAC7-4423-B86F-776B46B84076}" type="datetimeFigureOut">
              <a:rPr lang="en-US" smtClean="0"/>
              <a:t>5/20/2023</a:t>
            </a:fld>
            <a:endParaRPr lang="en-US"/>
          </a:p>
        </p:txBody>
      </p:sp>
      <p:sp>
        <p:nvSpPr>
          <p:cNvPr id="5" name="Footer Placeholder 4">
            <a:extLst>
              <a:ext uri="{FF2B5EF4-FFF2-40B4-BE49-F238E27FC236}">
                <a16:creationId xmlns:a16="http://schemas.microsoft.com/office/drawing/2014/main" id="{E23CA26A-2206-365E-88C7-E0BFF8CA7B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630AC7-9892-DBFE-2B39-DE581DB21ED4}"/>
              </a:ext>
            </a:extLst>
          </p:cNvPr>
          <p:cNvSpPr>
            <a:spLocks noGrp="1"/>
          </p:cNvSpPr>
          <p:nvPr>
            <p:ph type="sldNum" sz="quarter" idx="12"/>
          </p:nvPr>
        </p:nvSpPr>
        <p:spPr/>
        <p:txBody>
          <a:bodyPr/>
          <a:lstStyle/>
          <a:p>
            <a:fld id="{22C74309-5A01-4A11-90E8-212862E14E3F}" type="slidenum">
              <a:rPr lang="en-US" smtClean="0"/>
              <a:t>‹#›</a:t>
            </a:fld>
            <a:endParaRPr lang="en-US"/>
          </a:p>
        </p:txBody>
      </p:sp>
    </p:spTree>
    <p:extLst>
      <p:ext uri="{BB962C8B-B14F-4D97-AF65-F5344CB8AC3E}">
        <p14:creationId xmlns:p14="http://schemas.microsoft.com/office/powerpoint/2010/main" val="3812087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F4D8C4-D8FC-472D-CC47-A87F03A1D09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2C35739-0E79-6262-4BBD-3AD39AB262E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96AF43-6C05-34B4-39B1-115CDDFCE2EB}"/>
              </a:ext>
            </a:extLst>
          </p:cNvPr>
          <p:cNvSpPr>
            <a:spLocks noGrp="1"/>
          </p:cNvSpPr>
          <p:nvPr>
            <p:ph type="dt" sz="half" idx="10"/>
          </p:nvPr>
        </p:nvSpPr>
        <p:spPr/>
        <p:txBody>
          <a:bodyPr/>
          <a:lstStyle/>
          <a:p>
            <a:fld id="{5C4BCF59-DAC7-4423-B86F-776B46B84076}" type="datetimeFigureOut">
              <a:rPr lang="en-US" smtClean="0"/>
              <a:t>5/20/2023</a:t>
            </a:fld>
            <a:endParaRPr lang="en-US"/>
          </a:p>
        </p:txBody>
      </p:sp>
      <p:sp>
        <p:nvSpPr>
          <p:cNvPr id="5" name="Footer Placeholder 4">
            <a:extLst>
              <a:ext uri="{FF2B5EF4-FFF2-40B4-BE49-F238E27FC236}">
                <a16:creationId xmlns:a16="http://schemas.microsoft.com/office/drawing/2014/main" id="{B8DAD2A0-2949-825E-2839-23E2387EFB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C208BE-E7C6-80E9-5E5C-DF67FE6172CA}"/>
              </a:ext>
            </a:extLst>
          </p:cNvPr>
          <p:cNvSpPr>
            <a:spLocks noGrp="1"/>
          </p:cNvSpPr>
          <p:nvPr>
            <p:ph type="sldNum" sz="quarter" idx="12"/>
          </p:nvPr>
        </p:nvSpPr>
        <p:spPr/>
        <p:txBody>
          <a:bodyPr/>
          <a:lstStyle/>
          <a:p>
            <a:fld id="{22C74309-5A01-4A11-90E8-212862E14E3F}" type="slidenum">
              <a:rPr lang="en-US" smtClean="0"/>
              <a:t>‹#›</a:t>
            </a:fld>
            <a:endParaRPr lang="en-US"/>
          </a:p>
        </p:txBody>
      </p:sp>
    </p:spTree>
    <p:extLst>
      <p:ext uri="{BB962C8B-B14F-4D97-AF65-F5344CB8AC3E}">
        <p14:creationId xmlns:p14="http://schemas.microsoft.com/office/powerpoint/2010/main" val="1751772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70943-C241-FAF9-1F26-4832A85DCB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83D1FA-A12F-43F4-A419-4AC75F5610A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198BFD-628D-805E-260A-29F59EA570C3}"/>
              </a:ext>
            </a:extLst>
          </p:cNvPr>
          <p:cNvSpPr>
            <a:spLocks noGrp="1"/>
          </p:cNvSpPr>
          <p:nvPr>
            <p:ph type="dt" sz="half" idx="10"/>
          </p:nvPr>
        </p:nvSpPr>
        <p:spPr/>
        <p:txBody>
          <a:bodyPr/>
          <a:lstStyle/>
          <a:p>
            <a:fld id="{5C4BCF59-DAC7-4423-B86F-776B46B84076}" type="datetimeFigureOut">
              <a:rPr lang="en-US" smtClean="0"/>
              <a:t>5/20/2023</a:t>
            </a:fld>
            <a:endParaRPr lang="en-US"/>
          </a:p>
        </p:txBody>
      </p:sp>
      <p:sp>
        <p:nvSpPr>
          <p:cNvPr id="5" name="Footer Placeholder 4">
            <a:extLst>
              <a:ext uri="{FF2B5EF4-FFF2-40B4-BE49-F238E27FC236}">
                <a16:creationId xmlns:a16="http://schemas.microsoft.com/office/drawing/2014/main" id="{0A3F714F-ABF2-4F68-5B65-EC5965CA49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EF959C-2D5E-AA04-E2FA-8EEEAA92B6E1}"/>
              </a:ext>
            </a:extLst>
          </p:cNvPr>
          <p:cNvSpPr>
            <a:spLocks noGrp="1"/>
          </p:cNvSpPr>
          <p:nvPr>
            <p:ph type="sldNum" sz="quarter" idx="12"/>
          </p:nvPr>
        </p:nvSpPr>
        <p:spPr/>
        <p:txBody>
          <a:bodyPr/>
          <a:lstStyle/>
          <a:p>
            <a:fld id="{22C74309-5A01-4A11-90E8-212862E14E3F}" type="slidenum">
              <a:rPr lang="en-US" smtClean="0"/>
              <a:t>‹#›</a:t>
            </a:fld>
            <a:endParaRPr lang="en-US"/>
          </a:p>
        </p:txBody>
      </p:sp>
    </p:spTree>
    <p:extLst>
      <p:ext uri="{BB962C8B-B14F-4D97-AF65-F5344CB8AC3E}">
        <p14:creationId xmlns:p14="http://schemas.microsoft.com/office/powerpoint/2010/main" val="3534210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F5675-4604-00FE-C9BF-6C271A03502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0534378-BD83-6C39-8BCD-5A38BC0D3B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63AAB6F-4FFD-51BB-5F00-13CDBC5A3E38}"/>
              </a:ext>
            </a:extLst>
          </p:cNvPr>
          <p:cNvSpPr>
            <a:spLocks noGrp="1"/>
          </p:cNvSpPr>
          <p:nvPr>
            <p:ph type="dt" sz="half" idx="10"/>
          </p:nvPr>
        </p:nvSpPr>
        <p:spPr/>
        <p:txBody>
          <a:bodyPr/>
          <a:lstStyle/>
          <a:p>
            <a:fld id="{5C4BCF59-DAC7-4423-B86F-776B46B84076}" type="datetimeFigureOut">
              <a:rPr lang="en-US" smtClean="0"/>
              <a:t>5/20/2023</a:t>
            </a:fld>
            <a:endParaRPr lang="en-US"/>
          </a:p>
        </p:txBody>
      </p:sp>
      <p:sp>
        <p:nvSpPr>
          <p:cNvPr id="5" name="Footer Placeholder 4">
            <a:extLst>
              <a:ext uri="{FF2B5EF4-FFF2-40B4-BE49-F238E27FC236}">
                <a16:creationId xmlns:a16="http://schemas.microsoft.com/office/drawing/2014/main" id="{EBD9424B-2B54-0200-7E9D-170F76DBA7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6F2C69-8DCC-7F58-1A8E-358D2CFE3018}"/>
              </a:ext>
            </a:extLst>
          </p:cNvPr>
          <p:cNvSpPr>
            <a:spLocks noGrp="1"/>
          </p:cNvSpPr>
          <p:nvPr>
            <p:ph type="sldNum" sz="quarter" idx="12"/>
          </p:nvPr>
        </p:nvSpPr>
        <p:spPr/>
        <p:txBody>
          <a:bodyPr/>
          <a:lstStyle/>
          <a:p>
            <a:fld id="{22C74309-5A01-4A11-90E8-212862E14E3F}" type="slidenum">
              <a:rPr lang="en-US" smtClean="0"/>
              <a:t>‹#›</a:t>
            </a:fld>
            <a:endParaRPr lang="en-US"/>
          </a:p>
        </p:txBody>
      </p:sp>
    </p:spTree>
    <p:extLst>
      <p:ext uri="{BB962C8B-B14F-4D97-AF65-F5344CB8AC3E}">
        <p14:creationId xmlns:p14="http://schemas.microsoft.com/office/powerpoint/2010/main" val="663875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1BD5B-CF3D-F863-6671-DB3FF2ED73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A83BAAE-EEF9-017C-3E3C-468D5147C7D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B94099A-B9E6-9AAF-3C79-FFD8910E3DC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2597E3B-ED7F-7934-A09D-5072B103FC99}"/>
              </a:ext>
            </a:extLst>
          </p:cNvPr>
          <p:cNvSpPr>
            <a:spLocks noGrp="1"/>
          </p:cNvSpPr>
          <p:nvPr>
            <p:ph type="dt" sz="half" idx="10"/>
          </p:nvPr>
        </p:nvSpPr>
        <p:spPr/>
        <p:txBody>
          <a:bodyPr/>
          <a:lstStyle/>
          <a:p>
            <a:fld id="{5C4BCF59-DAC7-4423-B86F-776B46B84076}" type="datetimeFigureOut">
              <a:rPr lang="en-US" smtClean="0"/>
              <a:t>5/20/2023</a:t>
            </a:fld>
            <a:endParaRPr lang="en-US"/>
          </a:p>
        </p:txBody>
      </p:sp>
      <p:sp>
        <p:nvSpPr>
          <p:cNvPr id="6" name="Footer Placeholder 5">
            <a:extLst>
              <a:ext uri="{FF2B5EF4-FFF2-40B4-BE49-F238E27FC236}">
                <a16:creationId xmlns:a16="http://schemas.microsoft.com/office/drawing/2014/main" id="{4FC4ADE0-3E16-C409-6263-477DA35223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1CF2E7-DFA3-30E5-4C58-8E7452012115}"/>
              </a:ext>
            </a:extLst>
          </p:cNvPr>
          <p:cNvSpPr>
            <a:spLocks noGrp="1"/>
          </p:cNvSpPr>
          <p:nvPr>
            <p:ph type="sldNum" sz="quarter" idx="12"/>
          </p:nvPr>
        </p:nvSpPr>
        <p:spPr/>
        <p:txBody>
          <a:bodyPr/>
          <a:lstStyle/>
          <a:p>
            <a:fld id="{22C74309-5A01-4A11-90E8-212862E14E3F}" type="slidenum">
              <a:rPr lang="en-US" smtClean="0"/>
              <a:t>‹#›</a:t>
            </a:fld>
            <a:endParaRPr lang="en-US"/>
          </a:p>
        </p:txBody>
      </p:sp>
    </p:spTree>
    <p:extLst>
      <p:ext uri="{BB962C8B-B14F-4D97-AF65-F5344CB8AC3E}">
        <p14:creationId xmlns:p14="http://schemas.microsoft.com/office/powerpoint/2010/main" val="2512662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19A9A-D4EB-15D3-23FC-613152A0753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ED62367-3C2A-2C2B-FFDC-D2DD419ECA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8AB8164-C201-BF1E-7068-124A14F51BA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14B613-BEA0-632E-3EE8-2E8F3F78A3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414E76C-EF25-37B6-DD57-5C38502630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9365567-83BF-A088-52F3-8CFAFD79378F}"/>
              </a:ext>
            </a:extLst>
          </p:cNvPr>
          <p:cNvSpPr>
            <a:spLocks noGrp="1"/>
          </p:cNvSpPr>
          <p:nvPr>
            <p:ph type="dt" sz="half" idx="10"/>
          </p:nvPr>
        </p:nvSpPr>
        <p:spPr/>
        <p:txBody>
          <a:bodyPr/>
          <a:lstStyle/>
          <a:p>
            <a:fld id="{5C4BCF59-DAC7-4423-B86F-776B46B84076}" type="datetimeFigureOut">
              <a:rPr lang="en-US" smtClean="0"/>
              <a:t>5/20/2023</a:t>
            </a:fld>
            <a:endParaRPr lang="en-US"/>
          </a:p>
        </p:txBody>
      </p:sp>
      <p:sp>
        <p:nvSpPr>
          <p:cNvPr id="8" name="Footer Placeholder 7">
            <a:extLst>
              <a:ext uri="{FF2B5EF4-FFF2-40B4-BE49-F238E27FC236}">
                <a16:creationId xmlns:a16="http://schemas.microsoft.com/office/drawing/2014/main" id="{5B2C8B22-69FF-DE3B-4B24-ACDA7A9051A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F582E69-E91B-DF9D-9660-82CCB4BBF948}"/>
              </a:ext>
            </a:extLst>
          </p:cNvPr>
          <p:cNvSpPr>
            <a:spLocks noGrp="1"/>
          </p:cNvSpPr>
          <p:nvPr>
            <p:ph type="sldNum" sz="quarter" idx="12"/>
          </p:nvPr>
        </p:nvSpPr>
        <p:spPr/>
        <p:txBody>
          <a:bodyPr/>
          <a:lstStyle/>
          <a:p>
            <a:fld id="{22C74309-5A01-4A11-90E8-212862E14E3F}" type="slidenum">
              <a:rPr lang="en-US" smtClean="0"/>
              <a:t>‹#›</a:t>
            </a:fld>
            <a:endParaRPr lang="en-US"/>
          </a:p>
        </p:txBody>
      </p:sp>
    </p:spTree>
    <p:extLst>
      <p:ext uri="{BB962C8B-B14F-4D97-AF65-F5344CB8AC3E}">
        <p14:creationId xmlns:p14="http://schemas.microsoft.com/office/powerpoint/2010/main" val="1515766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BD921-28D2-6376-0B34-04D26423348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3BFE8C6-CB61-9BD4-7BE0-9D5CD0319EB2}"/>
              </a:ext>
            </a:extLst>
          </p:cNvPr>
          <p:cNvSpPr>
            <a:spLocks noGrp="1"/>
          </p:cNvSpPr>
          <p:nvPr>
            <p:ph type="dt" sz="half" idx="10"/>
          </p:nvPr>
        </p:nvSpPr>
        <p:spPr/>
        <p:txBody>
          <a:bodyPr/>
          <a:lstStyle/>
          <a:p>
            <a:fld id="{5C4BCF59-DAC7-4423-B86F-776B46B84076}" type="datetimeFigureOut">
              <a:rPr lang="en-US" smtClean="0"/>
              <a:t>5/20/2023</a:t>
            </a:fld>
            <a:endParaRPr lang="en-US"/>
          </a:p>
        </p:txBody>
      </p:sp>
      <p:sp>
        <p:nvSpPr>
          <p:cNvPr id="4" name="Footer Placeholder 3">
            <a:extLst>
              <a:ext uri="{FF2B5EF4-FFF2-40B4-BE49-F238E27FC236}">
                <a16:creationId xmlns:a16="http://schemas.microsoft.com/office/drawing/2014/main" id="{093919B9-F91F-C2DA-646C-50F2BCDC16D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15716A3-2995-0621-6392-23A4C3790C25}"/>
              </a:ext>
            </a:extLst>
          </p:cNvPr>
          <p:cNvSpPr>
            <a:spLocks noGrp="1"/>
          </p:cNvSpPr>
          <p:nvPr>
            <p:ph type="sldNum" sz="quarter" idx="12"/>
          </p:nvPr>
        </p:nvSpPr>
        <p:spPr/>
        <p:txBody>
          <a:bodyPr/>
          <a:lstStyle/>
          <a:p>
            <a:fld id="{22C74309-5A01-4A11-90E8-212862E14E3F}" type="slidenum">
              <a:rPr lang="en-US" smtClean="0"/>
              <a:t>‹#›</a:t>
            </a:fld>
            <a:endParaRPr lang="en-US"/>
          </a:p>
        </p:txBody>
      </p:sp>
    </p:spTree>
    <p:extLst>
      <p:ext uri="{BB962C8B-B14F-4D97-AF65-F5344CB8AC3E}">
        <p14:creationId xmlns:p14="http://schemas.microsoft.com/office/powerpoint/2010/main" val="2285533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2E3D19-FBF3-D59B-27C4-3F55CC6B769F}"/>
              </a:ext>
            </a:extLst>
          </p:cNvPr>
          <p:cNvSpPr>
            <a:spLocks noGrp="1"/>
          </p:cNvSpPr>
          <p:nvPr>
            <p:ph type="dt" sz="half" idx="10"/>
          </p:nvPr>
        </p:nvSpPr>
        <p:spPr/>
        <p:txBody>
          <a:bodyPr/>
          <a:lstStyle/>
          <a:p>
            <a:fld id="{5C4BCF59-DAC7-4423-B86F-776B46B84076}" type="datetimeFigureOut">
              <a:rPr lang="en-US" smtClean="0"/>
              <a:t>5/20/2023</a:t>
            </a:fld>
            <a:endParaRPr lang="en-US"/>
          </a:p>
        </p:txBody>
      </p:sp>
      <p:sp>
        <p:nvSpPr>
          <p:cNvPr id="3" name="Footer Placeholder 2">
            <a:extLst>
              <a:ext uri="{FF2B5EF4-FFF2-40B4-BE49-F238E27FC236}">
                <a16:creationId xmlns:a16="http://schemas.microsoft.com/office/drawing/2014/main" id="{503CAEFB-146E-4677-9188-32CB994C1C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40C5E69-BC47-A25E-A090-725584EE5269}"/>
              </a:ext>
            </a:extLst>
          </p:cNvPr>
          <p:cNvSpPr>
            <a:spLocks noGrp="1"/>
          </p:cNvSpPr>
          <p:nvPr>
            <p:ph type="sldNum" sz="quarter" idx="12"/>
          </p:nvPr>
        </p:nvSpPr>
        <p:spPr/>
        <p:txBody>
          <a:bodyPr/>
          <a:lstStyle/>
          <a:p>
            <a:fld id="{22C74309-5A01-4A11-90E8-212862E14E3F}" type="slidenum">
              <a:rPr lang="en-US" smtClean="0"/>
              <a:t>‹#›</a:t>
            </a:fld>
            <a:endParaRPr lang="en-US"/>
          </a:p>
        </p:txBody>
      </p:sp>
    </p:spTree>
    <p:extLst>
      <p:ext uri="{BB962C8B-B14F-4D97-AF65-F5344CB8AC3E}">
        <p14:creationId xmlns:p14="http://schemas.microsoft.com/office/powerpoint/2010/main" val="3983956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4A824-1767-8D4B-3C12-4BF850826D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B33A95C-4114-70A7-9815-2AB422E046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2300D4B-3185-B7A3-0B07-1409B88285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462750-5716-0D84-44C0-3D590069594A}"/>
              </a:ext>
            </a:extLst>
          </p:cNvPr>
          <p:cNvSpPr>
            <a:spLocks noGrp="1"/>
          </p:cNvSpPr>
          <p:nvPr>
            <p:ph type="dt" sz="half" idx="10"/>
          </p:nvPr>
        </p:nvSpPr>
        <p:spPr/>
        <p:txBody>
          <a:bodyPr/>
          <a:lstStyle/>
          <a:p>
            <a:fld id="{5C4BCF59-DAC7-4423-B86F-776B46B84076}" type="datetimeFigureOut">
              <a:rPr lang="en-US" smtClean="0"/>
              <a:t>5/20/2023</a:t>
            </a:fld>
            <a:endParaRPr lang="en-US"/>
          </a:p>
        </p:txBody>
      </p:sp>
      <p:sp>
        <p:nvSpPr>
          <p:cNvPr id="6" name="Footer Placeholder 5">
            <a:extLst>
              <a:ext uri="{FF2B5EF4-FFF2-40B4-BE49-F238E27FC236}">
                <a16:creationId xmlns:a16="http://schemas.microsoft.com/office/drawing/2014/main" id="{B6AC4566-4A46-4A68-98AA-38618977B6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17EBC4-DBED-E12C-1310-FF9C182956D5}"/>
              </a:ext>
            </a:extLst>
          </p:cNvPr>
          <p:cNvSpPr>
            <a:spLocks noGrp="1"/>
          </p:cNvSpPr>
          <p:nvPr>
            <p:ph type="sldNum" sz="quarter" idx="12"/>
          </p:nvPr>
        </p:nvSpPr>
        <p:spPr/>
        <p:txBody>
          <a:bodyPr/>
          <a:lstStyle/>
          <a:p>
            <a:fld id="{22C74309-5A01-4A11-90E8-212862E14E3F}" type="slidenum">
              <a:rPr lang="en-US" smtClean="0"/>
              <a:t>‹#›</a:t>
            </a:fld>
            <a:endParaRPr lang="en-US"/>
          </a:p>
        </p:txBody>
      </p:sp>
    </p:spTree>
    <p:extLst>
      <p:ext uri="{BB962C8B-B14F-4D97-AF65-F5344CB8AC3E}">
        <p14:creationId xmlns:p14="http://schemas.microsoft.com/office/powerpoint/2010/main" val="4191100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E6924-2D38-62E6-3783-1A356E7565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B120097-17B0-5933-6C47-2340739B9F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70ABBB7-0635-AB8A-F01E-CC24E01FAE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E34F84-2400-E07C-AB68-F3D0F3506FB1}"/>
              </a:ext>
            </a:extLst>
          </p:cNvPr>
          <p:cNvSpPr>
            <a:spLocks noGrp="1"/>
          </p:cNvSpPr>
          <p:nvPr>
            <p:ph type="dt" sz="half" idx="10"/>
          </p:nvPr>
        </p:nvSpPr>
        <p:spPr/>
        <p:txBody>
          <a:bodyPr/>
          <a:lstStyle/>
          <a:p>
            <a:fld id="{5C4BCF59-DAC7-4423-B86F-776B46B84076}" type="datetimeFigureOut">
              <a:rPr lang="en-US" smtClean="0"/>
              <a:t>5/20/2023</a:t>
            </a:fld>
            <a:endParaRPr lang="en-US"/>
          </a:p>
        </p:txBody>
      </p:sp>
      <p:sp>
        <p:nvSpPr>
          <p:cNvPr id="6" name="Footer Placeholder 5">
            <a:extLst>
              <a:ext uri="{FF2B5EF4-FFF2-40B4-BE49-F238E27FC236}">
                <a16:creationId xmlns:a16="http://schemas.microsoft.com/office/drawing/2014/main" id="{A3F33FDD-BDA4-BC95-08DA-256B75CBB7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A33E15-6932-348E-9171-FDF30D6A69CD}"/>
              </a:ext>
            </a:extLst>
          </p:cNvPr>
          <p:cNvSpPr>
            <a:spLocks noGrp="1"/>
          </p:cNvSpPr>
          <p:nvPr>
            <p:ph type="sldNum" sz="quarter" idx="12"/>
          </p:nvPr>
        </p:nvSpPr>
        <p:spPr/>
        <p:txBody>
          <a:bodyPr/>
          <a:lstStyle/>
          <a:p>
            <a:fld id="{22C74309-5A01-4A11-90E8-212862E14E3F}" type="slidenum">
              <a:rPr lang="en-US" smtClean="0"/>
              <a:t>‹#›</a:t>
            </a:fld>
            <a:endParaRPr lang="en-US"/>
          </a:p>
        </p:txBody>
      </p:sp>
    </p:spTree>
    <p:extLst>
      <p:ext uri="{BB962C8B-B14F-4D97-AF65-F5344CB8AC3E}">
        <p14:creationId xmlns:p14="http://schemas.microsoft.com/office/powerpoint/2010/main" val="2615903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19733F0-FA8A-028E-70F8-D0AD5DF4E9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8D9BA55-AA6C-A98B-09DD-65BF54B1E6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8FAED1-7862-6642-4756-9AA8FD7E2DF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4BCF59-DAC7-4423-B86F-776B46B84076}" type="datetimeFigureOut">
              <a:rPr lang="en-US" smtClean="0"/>
              <a:t>5/20/2023</a:t>
            </a:fld>
            <a:endParaRPr lang="en-US"/>
          </a:p>
        </p:txBody>
      </p:sp>
      <p:sp>
        <p:nvSpPr>
          <p:cNvPr id="5" name="Footer Placeholder 4">
            <a:extLst>
              <a:ext uri="{FF2B5EF4-FFF2-40B4-BE49-F238E27FC236}">
                <a16:creationId xmlns:a16="http://schemas.microsoft.com/office/drawing/2014/main" id="{6391A883-DCCF-91C0-5E77-A67CBA080C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F8B5244-4B65-99EA-8138-AFD7F09059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C74309-5A01-4A11-90E8-212862E14E3F}" type="slidenum">
              <a:rPr lang="en-US" smtClean="0"/>
              <a:t>‹#›</a:t>
            </a:fld>
            <a:endParaRPr lang="en-US"/>
          </a:p>
        </p:txBody>
      </p:sp>
    </p:spTree>
    <p:extLst>
      <p:ext uri="{BB962C8B-B14F-4D97-AF65-F5344CB8AC3E}">
        <p14:creationId xmlns:p14="http://schemas.microsoft.com/office/powerpoint/2010/main" val="30721957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5374EBC-D653-1DD1-04F2-BD8D3091C159}"/>
              </a:ext>
            </a:extLst>
          </p:cNvPr>
          <p:cNvSpPr txBox="1"/>
          <p:nvPr/>
        </p:nvSpPr>
        <p:spPr>
          <a:xfrm>
            <a:off x="1098029" y="1089885"/>
            <a:ext cx="7611255" cy="5355953"/>
          </a:xfrm>
          <a:prstGeom prst="rect">
            <a:avLst/>
          </a:prstGeom>
          <a:noFill/>
        </p:spPr>
        <p:txBody>
          <a:bodyPr wrap="square">
            <a:spAutoFit/>
          </a:bodyPr>
          <a:lstStyle/>
          <a:p>
            <a:pPr marL="514350" marR="0" lvl="0" indent="-514350" rtl="0">
              <a:lnSpc>
                <a:spcPct val="150000"/>
              </a:lnSpc>
              <a:spcBef>
                <a:spcPts val="0"/>
              </a:spcBef>
              <a:spcAft>
                <a:spcPts val="0"/>
              </a:spcAft>
              <a:buAutoNum type="arabicPeriod"/>
            </a:pPr>
            <a:r>
              <a:rPr lang="en-GB" sz="2800" b="1" dirty="0">
                <a:effectLst/>
                <a:latin typeface="Times New Roman" panose="02020603050405020304" pitchFamily="18" charset="0"/>
                <a:ea typeface="Calibri" panose="020F0502020204030204" pitchFamily="34" charset="0"/>
                <a:cs typeface="Arial" panose="020B0604020202020204" pitchFamily="34" charset="0"/>
              </a:rPr>
              <a:t>The Leaf (Leaves)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514350" marR="0" lvl="0" indent="-514350" rtl="0">
              <a:lnSpc>
                <a:spcPct val="150000"/>
              </a:lnSpc>
              <a:spcBef>
                <a:spcPts val="0"/>
              </a:spcBef>
              <a:spcAft>
                <a:spcPts val="0"/>
              </a:spcAft>
              <a:buAutoNum type="arabicPeriod"/>
            </a:pPr>
            <a:r>
              <a:rPr lang="en-US" sz="3200" b="1" kern="1800" dirty="0">
                <a:effectLst/>
                <a:latin typeface="Times New Roman" panose="02020603050405020304" pitchFamily="18" charset="0"/>
                <a:ea typeface="Times New Roman" panose="02020603050405020304" pitchFamily="18" charset="0"/>
                <a:cs typeface="Arial" panose="020B0604020202020204" pitchFamily="34" charset="0"/>
              </a:rPr>
              <a:t>Leaf Functions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0"/>
              </a:spcAft>
              <a:buClr>
                <a:srgbClr val="000000"/>
              </a:buClr>
              <a:buFont typeface="+mj-lt"/>
              <a:buAutoNum type="arabicPeriod"/>
            </a:pPr>
            <a:r>
              <a:rPr lang="en-GB" sz="3200" b="1" kern="1800" dirty="0">
                <a:effectLst/>
                <a:latin typeface="Times New Roman" panose="02020603050405020304" pitchFamily="18" charset="0"/>
                <a:ea typeface="Times New Roman" panose="02020603050405020304" pitchFamily="18" charset="0"/>
                <a:cs typeface="Arial" panose="020B0604020202020204" pitchFamily="34" charset="0"/>
              </a:rPr>
              <a:t>Leaf structure</a:t>
            </a:r>
            <a:r>
              <a:rPr lang="en-GB" sz="2800" b="1" dirty="0">
                <a:effectLst/>
                <a:latin typeface="Times New Roman" panose="02020603050405020304" pitchFamily="18" charset="0"/>
                <a:ea typeface="Calibri" panose="020F0502020204030204" pitchFamily="34"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0"/>
              </a:spcAft>
              <a:buClr>
                <a:srgbClr val="000000"/>
              </a:buClr>
              <a:buFont typeface="+mj-lt"/>
              <a:buAutoNum type="arabicPeriod"/>
            </a:pPr>
            <a:r>
              <a:rPr lang="en-GB" sz="2800" b="1" dirty="0">
                <a:effectLst/>
                <a:latin typeface="Times New Roman" panose="02020603050405020304" pitchFamily="18" charset="0"/>
                <a:ea typeface="Calibri" panose="020F0502020204030204" pitchFamily="34" charset="0"/>
                <a:cs typeface="Arial" panose="020B0604020202020204" pitchFamily="34" charset="0"/>
              </a:rPr>
              <a:t>Leaf Parts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0"/>
              </a:spcAft>
              <a:buClr>
                <a:srgbClr val="000000"/>
              </a:buClr>
              <a:buFont typeface="+mj-lt"/>
              <a:buAutoNum type="arabicPeriod"/>
            </a:pPr>
            <a:r>
              <a:rPr lang="en-GB" sz="2800" b="1" dirty="0">
                <a:effectLst/>
                <a:latin typeface="Times New Roman" panose="02020603050405020304" pitchFamily="18" charset="0"/>
                <a:ea typeface="Calibri" panose="020F0502020204030204" pitchFamily="34" charset="0"/>
                <a:cs typeface="Arial" panose="020B0604020202020204" pitchFamily="34" charset="0"/>
              </a:rPr>
              <a:t>Internal structure of leaf blade</a:t>
            </a:r>
            <a:r>
              <a:rPr lang="en-GB" sz="28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1000"/>
              </a:spcAft>
              <a:buClr>
                <a:srgbClr val="000000"/>
              </a:buClr>
              <a:buFont typeface="+mj-lt"/>
              <a:buAutoNum type="arabicPeriod"/>
            </a:pPr>
            <a:r>
              <a:rPr lang="en-US" sz="2800" b="1" kern="1800" dirty="0">
                <a:effectLst/>
                <a:latin typeface="Times New Roman" panose="02020603050405020304" pitchFamily="18" charset="0"/>
                <a:ea typeface="Times New Roman" panose="02020603050405020304" pitchFamily="18" charset="0"/>
                <a:cs typeface="Arial" panose="020B0604020202020204" pitchFamily="34" charset="0"/>
              </a:rPr>
              <a:t>Phyllotaxis or leaves arrangement</a:t>
            </a:r>
            <a:r>
              <a:rPr lang="en-US" sz="28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0"/>
              </a:spcAft>
              <a:buClr>
                <a:srgbClr val="000000"/>
              </a:buClr>
              <a:buFont typeface="+mj-lt"/>
              <a:buAutoNum type="arabicPeriod"/>
            </a:pPr>
            <a:r>
              <a:rPr lang="en-GB" sz="2800" b="1" kern="1800" dirty="0">
                <a:effectLst/>
                <a:latin typeface="Times New Roman" panose="02020603050405020304" pitchFamily="18" charset="0"/>
                <a:ea typeface="Times New Roman" panose="02020603050405020304" pitchFamily="18" charset="0"/>
                <a:cs typeface="Arial" panose="020B0604020202020204" pitchFamily="34" charset="0"/>
              </a:rPr>
              <a:t>Leaf Venation</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0"/>
              </a:spcAft>
              <a:buClr>
                <a:srgbClr val="000000"/>
              </a:buClr>
              <a:buFont typeface="+mj-lt"/>
              <a:buAutoNum type="arabicPeriod"/>
            </a:pPr>
            <a:r>
              <a:rPr lang="en-GB" sz="2800" b="1" kern="1800" dirty="0">
                <a:effectLst/>
                <a:latin typeface="Times New Roman" panose="02020603050405020304" pitchFamily="18" charset="0"/>
                <a:ea typeface="Times New Roman" panose="02020603050405020304" pitchFamily="18" charset="0"/>
                <a:cs typeface="Arial" panose="020B0604020202020204" pitchFamily="34" charset="0"/>
              </a:rPr>
              <a:t>Modification of Leaves</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TextBox 5">
            <a:extLst>
              <a:ext uri="{FF2B5EF4-FFF2-40B4-BE49-F238E27FC236}">
                <a16:creationId xmlns:a16="http://schemas.microsoft.com/office/drawing/2014/main" id="{FE8CE62E-9BF1-EDEC-8281-2CD53C227B52}"/>
              </a:ext>
            </a:extLst>
          </p:cNvPr>
          <p:cNvSpPr txBox="1"/>
          <p:nvPr/>
        </p:nvSpPr>
        <p:spPr>
          <a:xfrm>
            <a:off x="2102371" y="467086"/>
            <a:ext cx="6093500" cy="622799"/>
          </a:xfrm>
          <a:prstGeom prst="rect">
            <a:avLst/>
          </a:prstGeom>
          <a:noFill/>
        </p:spPr>
        <p:txBody>
          <a:bodyPr wrap="square">
            <a:spAutoFit/>
          </a:bodyPr>
          <a:lstStyle/>
          <a:p>
            <a:pPr marL="0" marR="0" algn="ctr">
              <a:lnSpc>
                <a:spcPct val="115000"/>
              </a:lnSpc>
              <a:spcBef>
                <a:spcPts val="0"/>
              </a:spcBef>
              <a:spcAft>
                <a:spcPts val="1000"/>
              </a:spcAft>
            </a:pPr>
            <a:r>
              <a:rPr lang="en-US" sz="32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The Leaves</a:t>
            </a:r>
            <a:endParaRPr lang="en-US" sz="14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574610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393EDBB-A8DC-BE97-EF04-55451F15DD15}"/>
              </a:ext>
            </a:extLst>
          </p:cNvPr>
          <p:cNvSpPr txBox="1"/>
          <p:nvPr/>
        </p:nvSpPr>
        <p:spPr>
          <a:xfrm>
            <a:off x="137409" y="184663"/>
            <a:ext cx="11917181" cy="5921686"/>
          </a:xfrm>
          <a:prstGeom prst="rect">
            <a:avLst/>
          </a:prstGeom>
          <a:noFill/>
        </p:spPr>
        <p:txBody>
          <a:bodyPr wrap="square">
            <a:spAutoFit/>
          </a:bodyPr>
          <a:lstStyle/>
          <a:p>
            <a:pPr marL="228600" marR="0">
              <a:lnSpc>
                <a:spcPct val="150000"/>
              </a:lnSpc>
              <a:spcBef>
                <a:spcPts val="0"/>
              </a:spcBef>
              <a:spcAft>
                <a:spcPts val="0"/>
              </a:spcAft>
            </a:pPr>
            <a:r>
              <a:rPr lang="en-US" sz="3200" b="1" kern="18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Modification of Leaves:</a:t>
            </a:r>
            <a:endParaRPr lang="en-US" sz="24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228600" marR="0">
              <a:lnSpc>
                <a:spcPct val="150000"/>
              </a:lnSpc>
              <a:spcBef>
                <a:spcPts val="0"/>
              </a:spcBef>
              <a:spcAft>
                <a:spcPts val="0"/>
              </a:spcAft>
            </a:pPr>
            <a:r>
              <a:rPr lang="en-US" sz="3200" kern="1800" dirty="0">
                <a:effectLst/>
                <a:latin typeface="Times New Roman" panose="02020603050405020304" pitchFamily="18" charset="0"/>
                <a:ea typeface="Times New Roman" panose="02020603050405020304" pitchFamily="18" charset="0"/>
                <a:cs typeface="Arial" panose="020B0604020202020204" pitchFamily="34" charset="0"/>
              </a:rPr>
              <a:t>	 Generally the function of the leaves is to carry on Photosynthesis i.e., making of food. But under special circumstances the leaves are to perform specialized functions accordingly, they get modified into distinct forms. The leaves show the following modifications: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0"/>
              </a:spcAft>
              <a:buFont typeface="+mj-lt"/>
              <a:buAutoNum type="arabicPeriod"/>
            </a:pPr>
            <a:r>
              <a:rPr lang="en-GB" sz="3200" b="1" kern="1800" dirty="0">
                <a:effectLst/>
                <a:latin typeface="Times New Roman" panose="02020603050405020304" pitchFamily="18" charset="0"/>
                <a:ea typeface="Times New Roman" panose="02020603050405020304" pitchFamily="18" charset="0"/>
                <a:cs typeface="Arial" panose="020B0604020202020204" pitchFamily="34" charset="0"/>
              </a:rPr>
              <a:t>Tendrils leaves</a:t>
            </a:r>
            <a:r>
              <a:rPr lang="en-GB" sz="3200" b="1" u="sng" kern="18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1000"/>
              </a:spcAft>
              <a:buFont typeface="+mj-lt"/>
              <a:buAutoNum type="arabicPeriod"/>
            </a:pPr>
            <a:r>
              <a:rPr lang="en-GB" sz="3200" b="1" kern="1800" dirty="0">
                <a:effectLst/>
                <a:latin typeface="Times New Roman" panose="02020603050405020304" pitchFamily="18" charset="0"/>
                <a:ea typeface="Times New Roman" panose="02020603050405020304" pitchFamily="18" charset="0"/>
                <a:cs typeface="Arial" panose="020B0604020202020204" pitchFamily="34" charset="0"/>
              </a:rPr>
              <a:t>Spiny leaves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1000"/>
              </a:spcAft>
              <a:buFont typeface="+mj-lt"/>
              <a:buAutoNum type="arabicPeriod"/>
            </a:pPr>
            <a:r>
              <a:rPr lang="en-US" sz="3200" b="1" kern="1800" dirty="0">
                <a:effectLst/>
                <a:latin typeface="Times New Roman" panose="02020603050405020304" pitchFamily="18" charset="0"/>
                <a:ea typeface="Times New Roman" panose="02020603050405020304" pitchFamily="18" charset="0"/>
                <a:cs typeface="Arial" panose="020B0604020202020204" pitchFamily="34" charset="0"/>
              </a:rPr>
              <a:t>Storage leaves</a:t>
            </a:r>
            <a:r>
              <a:rPr lang="en-US" sz="3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78159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298FC9C-1165-CED5-82DD-A23FA1ECEEB3}"/>
              </a:ext>
            </a:extLst>
          </p:cNvPr>
          <p:cNvSpPr txBox="1"/>
          <p:nvPr/>
        </p:nvSpPr>
        <p:spPr>
          <a:xfrm>
            <a:off x="-1" y="420549"/>
            <a:ext cx="11992131" cy="4961999"/>
          </a:xfrm>
          <a:prstGeom prst="rect">
            <a:avLst/>
          </a:prstGeom>
          <a:noFill/>
        </p:spPr>
        <p:txBody>
          <a:bodyPr wrap="square">
            <a:spAutoFit/>
          </a:bodyPr>
          <a:lstStyle/>
          <a:p>
            <a:pPr marL="0" marR="0" algn="ctr">
              <a:lnSpc>
                <a:spcPct val="150000"/>
              </a:lnSpc>
              <a:spcBef>
                <a:spcPts val="0"/>
              </a:spcBef>
              <a:spcAft>
                <a:spcPts val="0"/>
              </a:spcAft>
            </a:pPr>
            <a:r>
              <a:rPr lang="en-US" sz="32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The leaf:</a:t>
            </a:r>
            <a:endParaRPr lang="en-US" sz="20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0" marR="0" indent="457200">
              <a:lnSpc>
                <a:spcPct val="115000"/>
              </a:lnSpc>
              <a:spcBef>
                <a:spcPts val="0"/>
              </a:spcBef>
              <a:spcAft>
                <a:spcPts val="1000"/>
              </a:spcAft>
            </a:pPr>
            <a:r>
              <a:rPr lang="en-US" sz="2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Leaf is a lateral appendage of the stem born at the node and bears an axillary bud in its axil. It is usually expanded and concerned with the manufacture of food (photosynthesis).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0"/>
              </a:spcAft>
            </a:pPr>
            <a:r>
              <a:rPr lang="en-US" sz="2800" b="1" dirty="0">
                <a:effectLst/>
                <a:latin typeface="Times New Roman" panose="02020603050405020304" pitchFamily="18" charset="0"/>
                <a:ea typeface="Calibri" panose="020F0502020204030204" pitchFamily="34" charset="0"/>
                <a:cs typeface="Arial" panose="020B0604020202020204" pitchFamily="34" charset="0"/>
              </a:rPr>
              <a:t>Leaves: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50000"/>
              </a:lnSpc>
              <a:spcBef>
                <a:spcPts val="0"/>
              </a:spcBef>
              <a:spcAft>
                <a:spcPts val="0"/>
              </a:spcAft>
              <a:tabLst>
                <a:tab pos="1133475" algn="l"/>
              </a:tabLst>
            </a:pPr>
            <a:r>
              <a:rPr lang="en-US" sz="2800" dirty="0">
                <a:effectLst/>
                <a:latin typeface="Times New Roman" panose="02020603050405020304" pitchFamily="18" charset="0"/>
                <a:ea typeface="Calibri" panose="020F0502020204030204" pitchFamily="34" charset="0"/>
                <a:cs typeface="Arial" panose="020B0604020202020204" pitchFamily="34" charset="0"/>
              </a:rPr>
              <a:t>       </a:t>
            </a:r>
            <a:r>
              <a:rPr lang="en-US" sz="2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Leaves are the primary food-producing organs of a plant. They are designed to be efficient in collecting light and using that light energy to produce food. The leaves vary in size. When the leaf attains full size it stops its growth</a:t>
            </a:r>
            <a:r>
              <a:rPr lang="en-US" sz="2800" b="1" kern="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19546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76E91C6-2988-2AA2-9532-2C135DC3D91D}"/>
              </a:ext>
            </a:extLst>
          </p:cNvPr>
          <p:cNvSpPr txBox="1"/>
          <p:nvPr/>
        </p:nvSpPr>
        <p:spPr>
          <a:xfrm>
            <a:off x="149903" y="521239"/>
            <a:ext cx="11842228" cy="5276381"/>
          </a:xfrm>
          <a:prstGeom prst="rect">
            <a:avLst/>
          </a:prstGeom>
          <a:noFill/>
        </p:spPr>
        <p:txBody>
          <a:bodyPr wrap="square">
            <a:spAutoFit/>
          </a:bodyPr>
          <a:lstStyle/>
          <a:p>
            <a:pPr marL="228600" marR="0">
              <a:lnSpc>
                <a:spcPct val="150000"/>
              </a:lnSpc>
              <a:spcBef>
                <a:spcPts val="0"/>
              </a:spcBef>
              <a:spcAft>
                <a:spcPts val="0"/>
              </a:spcAft>
            </a:pPr>
            <a:r>
              <a:rPr lang="en-US" sz="3600" b="1" kern="18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Leaf Functions : </a:t>
            </a:r>
            <a:endParaRPr lang="en-US" sz="24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0"/>
              </a:spcAft>
              <a:buFont typeface="+mj-lt"/>
              <a:buAutoNum type="arabicPeriod"/>
            </a:pPr>
            <a:r>
              <a:rPr lang="en-US" sz="3200" kern="1800" dirty="0">
                <a:effectLst/>
                <a:latin typeface="Times New Roman" panose="02020603050405020304" pitchFamily="18" charset="0"/>
                <a:ea typeface="Times New Roman" panose="02020603050405020304" pitchFamily="18" charset="0"/>
                <a:cs typeface="Arial" panose="020B0604020202020204" pitchFamily="34" charset="0"/>
              </a:rPr>
              <a:t>leaves able to get every possible ray of the sun. In this way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50000"/>
              </a:lnSpc>
              <a:spcBef>
                <a:spcPts val="0"/>
              </a:spcBef>
              <a:spcAft>
                <a:spcPts val="0"/>
              </a:spcAft>
            </a:pPr>
            <a:r>
              <a:rPr lang="en-US" sz="3200" kern="1800" dirty="0">
                <a:effectLst/>
                <a:latin typeface="Times New Roman" panose="02020603050405020304" pitchFamily="18" charset="0"/>
                <a:ea typeface="Times New Roman" panose="02020603050405020304" pitchFamily="18" charset="0"/>
                <a:cs typeface="Arial" panose="020B0604020202020204" pitchFamily="34" charset="0"/>
              </a:rPr>
              <a:t>     Photosynthesis is carried in them and are capable of forming food.</a:t>
            </a:r>
            <a:endParaRPr lang="en-US" sz="2400" dirty="0">
              <a:latin typeface="Calibri" panose="020F0502020204030204" pitchFamily="34" charset="0"/>
              <a:ea typeface="Times New Roman" panose="02020603050405020304" pitchFamily="18" charset="0"/>
              <a:cs typeface="Arial" panose="020B0604020202020204" pitchFamily="34" charset="0"/>
            </a:endParaRPr>
          </a:p>
          <a:p>
            <a:pPr marL="0" marR="0">
              <a:lnSpc>
                <a:spcPct val="150000"/>
              </a:lnSpc>
              <a:spcBef>
                <a:spcPts val="0"/>
              </a:spcBef>
              <a:spcAft>
                <a:spcPts val="0"/>
              </a:spcAft>
            </a:pPr>
            <a:r>
              <a:rPr lang="en-US" sz="2800" kern="1800" dirty="0">
                <a:effectLst/>
                <a:latin typeface="Calibri" panose="020F0502020204030204" pitchFamily="34" charset="0"/>
                <a:ea typeface="Times New Roman" panose="02020603050405020304" pitchFamily="18" charset="0"/>
                <a:cs typeface="Arial" panose="020B0604020202020204" pitchFamily="34" charset="0"/>
              </a:rPr>
              <a:t>2</a:t>
            </a:r>
            <a:r>
              <a:rPr lang="en-US" sz="2400" kern="1800" dirty="0">
                <a:effectLst/>
                <a:latin typeface="Calibri" panose="020F0502020204030204" pitchFamily="34" charset="0"/>
                <a:ea typeface="Times New Roman" panose="02020603050405020304" pitchFamily="18" charset="0"/>
                <a:cs typeface="Arial" panose="020B0604020202020204" pitchFamily="34" charset="0"/>
              </a:rPr>
              <a:t>. </a:t>
            </a:r>
            <a:r>
              <a:rPr lang="en-US" sz="3200" kern="1800" dirty="0">
                <a:effectLst/>
                <a:latin typeface="Times New Roman" panose="02020603050405020304" pitchFamily="18" charset="0"/>
                <a:ea typeface="Times New Roman" panose="02020603050405020304" pitchFamily="18" charset="0"/>
                <a:cs typeface="Arial" panose="020B0604020202020204" pitchFamily="34" charset="0"/>
              </a:rPr>
              <a:t>Loss of water, transpiration is also carried through them by stomata.</a:t>
            </a:r>
            <a:endParaRPr lang="en-US" sz="2400" dirty="0">
              <a:latin typeface="Calibri" panose="020F0502020204030204" pitchFamily="34" charset="0"/>
              <a:ea typeface="Times New Roman" panose="02020603050405020304" pitchFamily="18" charset="0"/>
              <a:cs typeface="Arial" panose="020B0604020202020204" pitchFamily="34" charset="0"/>
            </a:endParaRPr>
          </a:p>
          <a:p>
            <a:pPr marL="0" marR="0">
              <a:lnSpc>
                <a:spcPct val="150000"/>
              </a:lnSpc>
              <a:spcBef>
                <a:spcPts val="0"/>
              </a:spcBef>
              <a:spcAft>
                <a:spcPts val="0"/>
              </a:spcAft>
            </a:pPr>
            <a:r>
              <a:rPr lang="en-US" sz="3200" kern="1800" dirty="0">
                <a:effectLst/>
                <a:latin typeface="Calibri" panose="020F0502020204030204" pitchFamily="34" charset="0"/>
                <a:ea typeface="Times New Roman" panose="02020603050405020304" pitchFamily="18" charset="0"/>
                <a:cs typeface="Arial" panose="020B0604020202020204" pitchFamily="34" charset="0"/>
              </a:rPr>
              <a:t>3</a:t>
            </a:r>
            <a:r>
              <a:rPr lang="en-US" sz="2400" kern="1800" dirty="0">
                <a:effectLst/>
                <a:latin typeface="Calibri" panose="020F0502020204030204" pitchFamily="34" charset="0"/>
                <a:ea typeface="Times New Roman" panose="02020603050405020304" pitchFamily="18" charset="0"/>
                <a:cs typeface="Arial" panose="020B0604020202020204" pitchFamily="34" charset="0"/>
              </a:rPr>
              <a:t>. </a:t>
            </a:r>
            <a:r>
              <a:rPr lang="en-US" sz="3200" kern="1800" dirty="0">
                <a:effectLst/>
                <a:latin typeface="Times New Roman" panose="02020603050405020304" pitchFamily="18" charset="0"/>
                <a:ea typeface="Times New Roman" panose="02020603050405020304" pitchFamily="18" charset="0"/>
                <a:cs typeface="Arial" panose="020B0604020202020204" pitchFamily="34" charset="0"/>
              </a:rPr>
              <a:t>They also act as ventilators through which gaseous exchange takes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50000"/>
              </a:lnSpc>
              <a:spcBef>
                <a:spcPts val="0"/>
              </a:spcBef>
              <a:spcAft>
                <a:spcPts val="0"/>
              </a:spcAft>
            </a:pPr>
            <a:r>
              <a:rPr lang="en-US" sz="3200" kern="1800" dirty="0">
                <a:effectLst/>
                <a:latin typeface="Times New Roman" panose="02020603050405020304" pitchFamily="18" charset="0"/>
                <a:ea typeface="Times New Roman" panose="02020603050405020304" pitchFamily="18" charset="0"/>
                <a:cs typeface="Arial" panose="020B0604020202020204" pitchFamily="34" charset="0"/>
              </a:rPr>
              <a:t>     places, they help in respiration.</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R="0" lvl="0">
              <a:lnSpc>
                <a:spcPct val="150000"/>
              </a:lnSpc>
              <a:spcBef>
                <a:spcPts val="0"/>
              </a:spcBef>
              <a:spcAft>
                <a:spcPts val="0"/>
              </a:spcAft>
            </a:pPr>
            <a:r>
              <a:rPr lang="en-US" sz="3200" kern="1800" dirty="0">
                <a:effectLst/>
                <a:latin typeface="Times New Roman" panose="02020603050405020304" pitchFamily="18" charset="0"/>
                <a:ea typeface="Times New Roman" panose="02020603050405020304" pitchFamily="18" charset="0"/>
                <a:cs typeface="Arial" panose="020B0604020202020204" pitchFamily="34" charset="0"/>
              </a:rPr>
              <a:t>4. Some leaves get modified to perform certain function.</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32435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a:extLst>
              <a:ext uri="{FF2B5EF4-FFF2-40B4-BE49-F238E27FC236}">
                <a16:creationId xmlns:a16="http://schemas.microsoft.com/office/drawing/2014/main" id="{C43524F0-62FB-C53E-321A-1E27A30B8812}"/>
              </a:ext>
            </a:extLst>
          </p:cNvPr>
          <p:cNvSpPr txBox="1">
            <a:spLocks noChangeArrowheads="1"/>
          </p:cNvSpPr>
          <p:nvPr/>
        </p:nvSpPr>
        <p:spPr bwMode="auto">
          <a:xfrm>
            <a:off x="179883" y="254833"/>
            <a:ext cx="6550702" cy="617594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solidFill>
                  <a:schemeClr val="tx1"/>
                </a:solidFill>
                <a:effectLst/>
                <a:latin typeface="Times New Roman" panose="02020603050405020304" pitchFamily="18" charset="0"/>
                <a:ea typeface="Arial" panose="020B0604020202020204" pitchFamily="34" charset="0"/>
              </a:rPr>
              <a:t>Leaf structure</a:t>
            </a:r>
            <a:r>
              <a:rPr kumimoji="0" lang="en-US" altLang="en-US" sz="2400" b="0" i="0" u="none" strike="noStrike" cap="none" normalizeH="0" baseline="0" dirty="0">
                <a:ln>
                  <a:noFill/>
                </a:ln>
                <a:solidFill>
                  <a:schemeClr val="tx1"/>
                </a:solidFill>
                <a:effectLst/>
                <a:latin typeface="Times New Roman" panose="02020603050405020304" pitchFamily="18" charset="0"/>
                <a:ea typeface="Arial" panose="020B0604020202020204" pitchFamily="34" charset="0"/>
              </a:rPr>
              <a:t>: A leaf is held away from the stem by a petiole and it is attached to the stem at a node. Where they meet is a leaf axil which contains a bud or buds. </a:t>
            </a:r>
          </a:p>
          <a:p>
            <a:pPr marL="0" marR="0" lvl="0" indent="0" algn="l" defTabSz="914400" rtl="0" eaLnBrk="0" fontAlgn="base" latinLnBrk="0" hangingPunct="0">
              <a:lnSpc>
                <a:spcPct val="100000"/>
              </a:lnSpc>
              <a:spcBef>
                <a:spcPts val="500"/>
              </a:spcBef>
              <a:spcAft>
                <a:spcPct val="0"/>
              </a:spcAft>
              <a:buClrTx/>
              <a:buSzTx/>
              <a:buFontTx/>
              <a:buNone/>
              <a:tabLst/>
            </a:pPr>
            <a:r>
              <a:rPr kumimoji="0" lang="en-US" altLang="en-US" sz="2400" b="1" i="0" u="none" strike="noStrike" cap="none" normalizeH="0" baseline="0" dirty="0">
                <a:ln>
                  <a:noFill/>
                </a:ln>
                <a:solidFill>
                  <a:schemeClr val="tx1"/>
                </a:solidFill>
                <a:effectLst/>
                <a:latin typeface="Times New Roman" panose="02020603050405020304" pitchFamily="18" charset="0"/>
                <a:ea typeface="Arial" panose="020B0604020202020204" pitchFamily="34" charset="0"/>
              </a:rPr>
              <a:t>Leaf Parts : </a:t>
            </a:r>
            <a:r>
              <a:rPr kumimoji="0" lang="en-US" altLang="en-US" b="1" i="0" u="none" strike="noStrike" cap="none" normalizeH="0" baseline="0" dirty="0">
                <a:ln>
                  <a:noFill/>
                </a:ln>
                <a:solidFill>
                  <a:srgbClr val="FF0000"/>
                </a:solidFill>
                <a:effectLst/>
                <a:latin typeface="Calibri" panose="020F0502020204030204" pitchFamily="34" charset="0"/>
                <a:ea typeface="Arial" panose="020B0604020202020204" pitchFamily="34" charset="0"/>
              </a:rPr>
              <a:t> </a:t>
            </a:r>
            <a:r>
              <a:rPr kumimoji="0" lang="en-US" altLang="en-US" sz="2400" b="0" i="0" u="none" strike="noStrike" cap="none" normalizeH="0" baseline="0" dirty="0">
                <a:ln>
                  <a:noFill/>
                </a:ln>
                <a:solidFill>
                  <a:schemeClr val="tx1"/>
                </a:solidFill>
                <a:effectLst/>
                <a:latin typeface="Times New Roman" panose="02020603050405020304" pitchFamily="18" charset="0"/>
                <a:ea typeface="Arial" panose="020B0604020202020204" pitchFamily="34" charset="0"/>
              </a:rPr>
              <a:t>The leaf consists of three parts : </a:t>
            </a:r>
            <a:endParaRPr kumimoji="0" lang="en-US" altLang="en-US" b="1" i="0" u="none" strike="noStrike" cap="none" normalizeH="0" baseline="0" dirty="0">
              <a:ln>
                <a:noFill/>
              </a:ln>
              <a:solidFill>
                <a:srgbClr val="FF0000"/>
              </a:solidFill>
              <a:effectLst/>
              <a:latin typeface="Arial" panose="020B0604020202020204" pitchFamily="34" charset="0"/>
              <a:ea typeface="Arial" panose="020B0604020202020204" pitchFamily="34" charset="0"/>
            </a:endParaRPr>
          </a:p>
          <a:p>
            <a:pPr marL="0" marR="0" lvl="0" indent="0" algn="just" defTabSz="914400" rtl="0" eaLnBrk="0" fontAlgn="base" latinLnBrk="0" hangingPunct="0">
              <a:lnSpc>
                <a:spcPct val="100000"/>
              </a:lnSpc>
              <a:spcBef>
                <a:spcPts val="500"/>
              </a:spcBef>
              <a:spcAft>
                <a:spcPct val="0"/>
              </a:spcAft>
              <a:buClrTx/>
              <a:buSzTx/>
              <a:buFontTx/>
              <a:buNone/>
              <a:tabLst/>
            </a:pPr>
            <a:r>
              <a:rPr kumimoji="0" lang="en-US" altLang="en-US" sz="2400" b="1" i="0" u="none" strike="noStrike" cap="none" normalizeH="0" baseline="0" dirty="0">
                <a:ln>
                  <a:noFill/>
                </a:ln>
                <a:solidFill>
                  <a:schemeClr val="tx1"/>
                </a:solidFill>
                <a:effectLst/>
                <a:latin typeface="Times New Roman" panose="02020603050405020304" pitchFamily="18" charset="0"/>
                <a:ea typeface="Arial" panose="020B0604020202020204" pitchFamily="34" charset="0"/>
              </a:rPr>
              <a:t>(1) Leaf base</a:t>
            </a:r>
            <a:r>
              <a:rPr kumimoji="0" lang="en-US" altLang="en-US" sz="2400" b="0" i="0" u="none" strike="noStrike" cap="none" normalizeH="0" baseline="0" dirty="0">
                <a:ln>
                  <a:noFill/>
                </a:ln>
                <a:solidFill>
                  <a:schemeClr val="tx1"/>
                </a:solidFill>
                <a:effectLst/>
                <a:latin typeface="Times New Roman" panose="02020603050405020304" pitchFamily="18" charset="0"/>
                <a:ea typeface="Arial" panose="020B0604020202020204" pitchFamily="34" charset="0"/>
              </a:rPr>
              <a:t>: It is the part of the leaf by means which it attached to the stem or a branch at a node in grass. </a:t>
            </a:r>
          </a:p>
          <a:p>
            <a:pPr marL="0" marR="0" lvl="0" indent="0" algn="just" defTabSz="914400" rtl="0" eaLnBrk="0" fontAlgn="base" latinLnBrk="0" hangingPunct="0">
              <a:lnSpc>
                <a:spcPct val="100000"/>
              </a:lnSpc>
              <a:spcBef>
                <a:spcPts val="500"/>
              </a:spcBef>
              <a:spcAft>
                <a:spcPct val="0"/>
              </a:spcAft>
              <a:buClrTx/>
              <a:buSzTx/>
              <a:buFontTx/>
              <a:buNone/>
              <a:tabLst/>
            </a:pPr>
            <a:r>
              <a:rPr kumimoji="0" lang="en-US" altLang="en-US" sz="2400" b="1" i="0" u="none" strike="noStrike" cap="none" normalizeH="0" baseline="0" dirty="0">
                <a:ln>
                  <a:noFill/>
                </a:ln>
                <a:solidFill>
                  <a:schemeClr val="tx1"/>
                </a:solidFill>
                <a:effectLst/>
                <a:latin typeface="Times New Roman" panose="02020603050405020304" pitchFamily="18" charset="0"/>
                <a:ea typeface="Arial" panose="020B0604020202020204" pitchFamily="34" charset="0"/>
              </a:rPr>
              <a:t>(2) Petiole or Leaf stalk</a:t>
            </a:r>
            <a:r>
              <a:rPr kumimoji="0" lang="en-US" altLang="en-US" sz="2400" b="0" i="0" u="none" strike="noStrike" cap="none" normalizeH="0" baseline="0" dirty="0">
                <a:ln>
                  <a:noFill/>
                </a:ln>
                <a:solidFill>
                  <a:schemeClr val="tx1"/>
                </a:solidFill>
                <a:effectLst/>
                <a:latin typeface="Times New Roman" panose="02020603050405020304" pitchFamily="18" charset="0"/>
                <a:ea typeface="Arial" panose="020B0604020202020204" pitchFamily="34" charset="0"/>
              </a:rPr>
              <a:t>: is commonly cylindrical like a stem structure which connects the lamina with the stem </a:t>
            </a:r>
          </a:p>
          <a:p>
            <a:pPr marL="0" marR="0" lvl="0" indent="0" algn="just" defTabSz="914400" rtl="0" eaLnBrk="0" fontAlgn="base" latinLnBrk="0" hangingPunct="0">
              <a:lnSpc>
                <a:spcPct val="100000"/>
              </a:lnSpc>
              <a:spcBef>
                <a:spcPts val="500"/>
              </a:spcBef>
              <a:spcAft>
                <a:spcPct val="0"/>
              </a:spcAft>
              <a:buClrTx/>
              <a:buSzTx/>
              <a:buFontTx/>
              <a:buNone/>
              <a:tabLst/>
            </a:pPr>
            <a:r>
              <a:rPr kumimoji="0" lang="en-US" altLang="en-US" sz="2400" b="1" i="0" u="none" strike="noStrike" cap="none" normalizeH="0" baseline="0" dirty="0">
                <a:ln>
                  <a:noFill/>
                </a:ln>
                <a:solidFill>
                  <a:schemeClr val="tx1"/>
                </a:solidFill>
                <a:effectLst/>
                <a:latin typeface="Times New Roman" panose="02020603050405020304" pitchFamily="18" charset="0"/>
                <a:ea typeface="Arial" panose="020B0604020202020204" pitchFamily="34" charset="0"/>
              </a:rPr>
              <a:t>(3) Lamina or Leaf blade</a:t>
            </a:r>
            <a:r>
              <a:rPr kumimoji="0" lang="en-US" altLang="en-US" sz="2400" b="0" i="0" u="none" strike="noStrike" cap="none" normalizeH="0" baseline="0" dirty="0">
                <a:ln>
                  <a:noFill/>
                </a:ln>
                <a:solidFill>
                  <a:schemeClr val="tx1"/>
                </a:solidFill>
                <a:effectLst/>
                <a:latin typeface="Times New Roman" panose="02020603050405020304" pitchFamily="18" charset="0"/>
                <a:ea typeface="Arial" panose="020B0604020202020204" pitchFamily="34" charset="0"/>
              </a:rPr>
              <a:t> : It is thin, green, expanded  part of the leaf and is very important for whole of the plant.  A leaf is often organized with one main vein running down the middle of the blade. This vein is called the midrib.</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pic>
        <p:nvPicPr>
          <p:cNvPr id="2051" name="Picture 1">
            <a:extLst>
              <a:ext uri="{FF2B5EF4-FFF2-40B4-BE49-F238E27FC236}">
                <a16:creationId xmlns:a16="http://schemas.microsoft.com/office/drawing/2014/main" id="{137F5D0E-862E-94CF-AF13-2BBB58726E56}"/>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6985415" y="117163"/>
            <a:ext cx="5206583" cy="674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58989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a:extLst>
              <a:ext uri="{FF2B5EF4-FFF2-40B4-BE49-F238E27FC236}">
                <a16:creationId xmlns:a16="http://schemas.microsoft.com/office/drawing/2014/main" id="{44431FFA-09DF-D28F-FC74-E41AF15EE007}"/>
              </a:ext>
            </a:extLst>
          </p:cNvPr>
          <p:cNvSpPr>
            <a:spLocks noChangeArrowheads="1"/>
          </p:cNvSpPr>
          <p:nvPr/>
        </p:nvSpPr>
        <p:spPr bwMode="auto">
          <a:xfrm>
            <a:off x="149903" y="61556"/>
            <a:ext cx="11842228" cy="70480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Internal structure of leaf blade: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a:ln>
                <a:noFill/>
              </a:ln>
              <a:solidFill>
                <a:srgbClr val="FF0000"/>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8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 epidermis</a:t>
            </a:r>
            <a:r>
              <a:rPr kumimoji="0" lang="en-US" alt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is the skin like layer of cells found on both the top and bottom surfaces of the leaf. </a:t>
            </a:r>
            <a:endParaRPr kumimoji="0" lang="en-US" altLang="en-US" sz="2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8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 cuticle</a:t>
            </a:r>
            <a:r>
              <a:rPr kumimoji="0" lang="en-US" alt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is part of the epidermis and produces from a waxy layer called </a:t>
            </a:r>
            <a:r>
              <a:rPr kumimoji="0" lang="en-US" altLang="en-US" sz="28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cutin</a:t>
            </a:r>
            <a:r>
              <a:rPr kumimoji="0" lang="en-US" alt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which protects the leaf from diseases and dehydration.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n-US" altLang="en-US" sz="2800" b="0" i="0" u="none" strike="noStrike" cap="none" normalizeH="0" baseline="0" dirty="0">
              <a:ln>
                <a:noFill/>
              </a:ln>
              <a:solidFill>
                <a:schemeClr val="tx1"/>
              </a:solidFill>
              <a:effectLst/>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Guard cells</a:t>
            </a:r>
            <a:r>
              <a:rPr kumimoji="0" lang="en-US" alt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regulate the passage of CO2, O2 and water through tiny openings called a stoma. The opening and closing of stoma is controlled by a pair of guard cells.</a:t>
            </a:r>
            <a:endParaRPr kumimoji="0" lang="en-US" altLang="en-US" sz="2800" b="0" i="0" u="none" strike="noStrike" cap="none" normalizeH="0" baseline="0" dirty="0">
              <a:ln>
                <a:noFill/>
              </a:ln>
              <a:solidFill>
                <a:schemeClr val="tx1"/>
              </a:solidFill>
              <a:effectLst/>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en-US" altLang="en-US" sz="28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Palisade mesophyll,</a:t>
            </a:r>
            <a:r>
              <a:rPr kumimoji="0" lang="en-US" alt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beneath the upper epidermis are a layer of standing cells called the palisade mesophyll </a:t>
            </a:r>
            <a:endParaRPr kumimoji="0" lang="en-US" altLang="en-US" sz="2800" b="0" i="0" u="none" strike="noStrike" cap="none" normalizeH="0" baseline="0" dirty="0">
              <a:ln>
                <a:noFill/>
              </a:ln>
              <a:solidFill>
                <a:schemeClr val="tx1"/>
              </a:solidFill>
              <a:effectLst/>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en-US" altLang="en-US" sz="28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spongy mesophyll</a:t>
            </a:r>
            <a:r>
              <a:rPr kumimoji="0" lang="en-US" alt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 layer of loosely packed cells called the spongy mesophyll. </a:t>
            </a:r>
            <a:endParaRPr kumimoji="0" lang="en-US" altLang="en-US" sz="2800" b="0" i="0" u="none" strike="noStrike" cap="none" normalizeH="0" baseline="0" dirty="0">
              <a:ln>
                <a:noFill/>
              </a:ln>
              <a:solidFill>
                <a:schemeClr val="tx1"/>
              </a:solidFill>
              <a:effectLst/>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en-US" altLang="en-US" sz="2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Veins:</a:t>
            </a:r>
            <a:r>
              <a:rPr kumimoji="0" lang="en-US" altLang="en-US" sz="2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The blade is supported by a system of veins that also contain both xylem and phloem (Vascular bundles).</a:t>
            </a:r>
            <a:endParaRPr kumimoji="0" lang="en-US" altLang="en-US" sz="2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
        <p:nvSpPr>
          <p:cNvPr id="7" name="Rectangle 8">
            <a:extLst>
              <a:ext uri="{FF2B5EF4-FFF2-40B4-BE49-F238E27FC236}">
                <a16:creationId xmlns:a16="http://schemas.microsoft.com/office/drawing/2014/main" id="{F1BFB813-6267-39C6-16C0-C6E801EC6F63}"/>
              </a:ext>
            </a:extLst>
          </p:cNvPr>
          <p:cNvSpPr>
            <a:spLocks noChangeArrowheads="1"/>
          </p:cNvSpPr>
          <p:nvPr/>
        </p:nvSpPr>
        <p:spPr bwMode="auto">
          <a:xfrm>
            <a:off x="457200" y="45720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8" name="Rectangle 10">
            <a:extLst>
              <a:ext uri="{FF2B5EF4-FFF2-40B4-BE49-F238E27FC236}">
                <a16:creationId xmlns:a16="http://schemas.microsoft.com/office/drawing/2014/main" id="{D3C2D401-5E6D-C4F3-E90F-91CEA2F8E5AA}"/>
              </a:ext>
            </a:extLst>
          </p:cNvPr>
          <p:cNvSpPr>
            <a:spLocks noChangeArrowheads="1"/>
          </p:cNvSpPr>
          <p:nvPr/>
        </p:nvSpPr>
        <p:spPr bwMode="auto">
          <a:xfrm>
            <a:off x="457200" y="2867025"/>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616318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a:extLst>
              <a:ext uri="{FF2B5EF4-FFF2-40B4-BE49-F238E27FC236}">
                <a16:creationId xmlns:a16="http://schemas.microsoft.com/office/drawing/2014/main" id="{151B6D37-4FF3-038F-CA21-B0BC064259B8}"/>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799242" y="824459"/>
            <a:ext cx="4852050" cy="4766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3">
            <a:extLst>
              <a:ext uri="{FF2B5EF4-FFF2-40B4-BE49-F238E27FC236}">
                <a16:creationId xmlns:a16="http://schemas.microsoft.com/office/drawing/2014/main" id="{257520BA-A19E-A482-674C-0AA6D268F122}"/>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6277834" y="1169233"/>
            <a:ext cx="5114923" cy="4422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9090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360131D-D197-D033-A3C3-32D7AF5B5F79}"/>
              </a:ext>
            </a:extLst>
          </p:cNvPr>
          <p:cNvSpPr txBox="1"/>
          <p:nvPr/>
        </p:nvSpPr>
        <p:spPr>
          <a:xfrm>
            <a:off x="0" y="138365"/>
            <a:ext cx="12801600" cy="4401013"/>
          </a:xfrm>
          <a:prstGeom prst="rect">
            <a:avLst/>
          </a:prstGeom>
          <a:noFill/>
        </p:spPr>
        <p:txBody>
          <a:bodyPr wrap="square">
            <a:spAutoFit/>
          </a:bodyPr>
          <a:lstStyle/>
          <a:p>
            <a:pPr marL="0" marR="0">
              <a:lnSpc>
                <a:spcPct val="115000"/>
              </a:lnSpc>
              <a:spcBef>
                <a:spcPts val="0"/>
              </a:spcBef>
              <a:spcAft>
                <a:spcPts val="1000"/>
              </a:spcAft>
            </a:pPr>
            <a:r>
              <a:rPr lang="en-US" sz="2400" b="1" kern="1800" dirty="0">
                <a:effectLst/>
                <a:latin typeface="Times New Roman" panose="02020603050405020304" pitchFamily="18" charset="0"/>
                <a:ea typeface="Times New Roman" panose="02020603050405020304" pitchFamily="18" charset="0"/>
                <a:cs typeface="Arial" panose="020B0604020202020204" pitchFamily="34" charset="0"/>
              </a:rPr>
              <a:t>Phyllotaxis or leaves arrangement: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1000"/>
              </a:spcAft>
            </a:pPr>
            <a:r>
              <a:rPr lang="en-US" sz="2400" kern="1800" dirty="0">
                <a:effectLst/>
                <a:latin typeface="Times New Roman" panose="02020603050405020304" pitchFamily="18" charset="0"/>
                <a:ea typeface="Times New Roman" panose="02020603050405020304" pitchFamily="18" charset="0"/>
                <a:cs typeface="Arial" panose="020B0604020202020204" pitchFamily="34" charset="0"/>
              </a:rPr>
              <a:t>The mode or arrangement in which the leaves are borne on the stems or branches is called Phyllotaxis.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1000"/>
              </a:spcAft>
            </a:pPr>
            <a:r>
              <a:rPr lang="en-US" sz="2400" b="1" kern="1800" dirty="0">
                <a:effectLst/>
                <a:latin typeface="Times New Roman" panose="02020603050405020304" pitchFamily="18" charset="0"/>
                <a:ea typeface="Times New Roman" panose="02020603050405020304" pitchFamily="18" charset="0"/>
                <a:cs typeface="Arial" panose="020B0604020202020204" pitchFamily="34" charset="0"/>
              </a:rPr>
              <a:t> a) Alternate:</a:t>
            </a:r>
            <a:r>
              <a:rPr lang="en-US" sz="2400" kern="1800" dirty="0">
                <a:effectLst/>
                <a:latin typeface="Times New Roman" panose="02020603050405020304" pitchFamily="18" charset="0"/>
                <a:ea typeface="Times New Roman" panose="02020603050405020304" pitchFamily="18" charset="0"/>
                <a:cs typeface="Arial" panose="020B0604020202020204" pitchFamily="34" charset="0"/>
              </a:rPr>
              <a:t> If only one leaf is attached at a node, the leaves are   </a:t>
            </a:r>
            <a:br>
              <a:rPr lang="en-US" sz="2400" kern="1800" dirty="0">
                <a:effectLst/>
                <a:latin typeface="Times New Roman" panose="02020603050405020304" pitchFamily="18" charset="0"/>
                <a:ea typeface="Times New Roman" panose="02020603050405020304" pitchFamily="18" charset="0"/>
                <a:cs typeface="Arial" panose="020B0604020202020204" pitchFamily="34" charset="0"/>
              </a:rPr>
            </a:br>
            <a:r>
              <a:rPr lang="en-US" sz="2400" kern="1800" dirty="0">
                <a:effectLst/>
                <a:latin typeface="Times New Roman" panose="02020603050405020304" pitchFamily="18" charset="0"/>
                <a:ea typeface="Times New Roman" panose="02020603050405020304" pitchFamily="18" charset="0"/>
                <a:cs typeface="Arial" panose="020B0604020202020204" pitchFamily="34" charset="0"/>
              </a:rPr>
              <a:t>     alternate.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1000"/>
              </a:spcAft>
            </a:pPr>
            <a:r>
              <a:rPr lang="ar-IQ" sz="2400" kern="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400" b="1" kern="1800" dirty="0">
                <a:effectLst/>
                <a:latin typeface="Times New Roman" panose="02020603050405020304" pitchFamily="18" charset="0"/>
                <a:ea typeface="Times New Roman" panose="02020603050405020304" pitchFamily="18" charset="0"/>
                <a:cs typeface="Arial" panose="020B0604020202020204" pitchFamily="34" charset="0"/>
              </a:rPr>
              <a:t>b) Opposite:</a:t>
            </a:r>
            <a:r>
              <a:rPr lang="en-US" sz="2400" kern="1800" dirty="0">
                <a:effectLst/>
                <a:latin typeface="Times New Roman" panose="02020603050405020304" pitchFamily="18" charset="0"/>
                <a:ea typeface="Times New Roman" panose="02020603050405020304" pitchFamily="18" charset="0"/>
                <a:cs typeface="Arial" panose="020B0604020202020204" pitchFamily="34" charset="0"/>
              </a:rPr>
              <a:t> If two leaves are formed at the same node, on opposite  </a:t>
            </a:r>
            <a:br>
              <a:rPr lang="en-US" sz="2400" kern="1800" dirty="0">
                <a:effectLst/>
                <a:latin typeface="Times New Roman" panose="02020603050405020304" pitchFamily="18" charset="0"/>
                <a:ea typeface="Times New Roman" panose="02020603050405020304" pitchFamily="18" charset="0"/>
                <a:cs typeface="Arial" panose="020B0604020202020204" pitchFamily="34" charset="0"/>
              </a:rPr>
            </a:br>
            <a:r>
              <a:rPr lang="en-US" sz="2400" kern="1800" dirty="0">
                <a:effectLst/>
                <a:latin typeface="Times New Roman" panose="02020603050405020304" pitchFamily="18" charset="0"/>
                <a:ea typeface="Times New Roman" panose="02020603050405020304" pitchFamily="18" charset="0"/>
                <a:cs typeface="Arial" panose="020B0604020202020204" pitchFamily="34" charset="0"/>
              </a:rPr>
              <a:t>     sides of the twig, the leaves are termed opposite.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1000"/>
              </a:spcAft>
            </a:pPr>
            <a:r>
              <a:rPr lang="en-US" sz="2400" b="1" kern="1800" dirty="0">
                <a:effectLst/>
                <a:latin typeface="Times New Roman" panose="02020603050405020304" pitchFamily="18" charset="0"/>
                <a:ea typeface="Times New Roman" panose="02020603050405020304" pitchFamily="18" charset="0"/>
                <a:cs typeface="Arial" panose="020B0604020202020204" pitchFamily="34" charset="0"/>
              </a:rPr>
              <a:t> c) Whorled</a:t>
            </a:r>
            <a:r>
              <a:rPr lang="en-US" sz="2400" kern="1800" dirty="0">
                <a:effectLst/>
                <a:latin typeface="Times New Roman" panose="02020603050405020304" pitchFamily="18" charset="0"/>
                <a:ea typeface="Times New Roman" panose="02020603050405020304" pitchFamily="18" charset="0"/>
                <a:cs typeface="Arial" panose="020B0604020202020204" pitchFamily="34" charset="0"/>
              </a:rPr>
              <a:t> In a relatively small number of plants more than two </a:t>
            </a:r>
            <a:br>
              <a:rPr lang="en-US" sz="2400" kern="1800" dirty="0">
                <a:effectLst/>
                <a:latin typeface="Times New Roman" panose="02020603050405020304" pitchFamily="18" charset="0"/>
                <a:ea typeface="Times New Roman" panose="02020603050405020304" pitchFamily="18" charset="0"/>
                <a:cs typeface="Arial" panose="020B0604020202020204" pitchFamily="34" charset="0"/>
              </a:rPr>
            </a:br>
            <a:r>
              <a:rPr lang="en-US" sz="2400" kern="1800" dirty="0">
                <a:effectLst/>
                <a:latin typeface="Times New Roman" panose="02020603050405020304" pitchFamily="18" charset="0"/>
                <a:ea typeface="Times New Roman" panose="02020603050405020304" pitchFamily="18" charset="0"/>
                <a:cs typeface="Arial" panose="020B0604020202020204" pitchFamily="34" charset="0"/>
              </a:rPr>
              <a:t>    leaves arise from the same node in a arrangement. These </a:t>
            </a:r>
            <a:br>
              <a:rPr lang="en-US" sz="2400" kern="1800" dirty="0">
                <a:effectLst/>
                <a:latin typeface="Times New Roman" panose="02020603050405020304" pitchFamily="18" charset="0"/>
                <a:ea typeface="Times New Roman" panose="02020603050405020304" pitchFamily="18" charset="0"/>
                <a:cs typeface="Arial" panose="020B0604020202020204" pitchFamily="34" charset="0"/>
              </a:rPr>
            </a:br>
            <a:r>
              <a:rPr lang="en-US" sz="2400" kern="1800" dirty="0">
                <a:effectLst/>
                <a:latin typeface="Times New Roman" panose="02020603050405020304" pitchFamily="18" charset="0"/>
                <a:ea typeface="Times New Roman" panose="02020603050405020304" pitchFamily="18" charset="0"/>
                <a:cs typeface="Arial" panose="020B0604020202020204" pitchFamily="34" charset="0"/>
              </a:rPr>
              <a:t>    arrangements are found on herbaceous stems as well as on twigs.</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4" name="Picture 2" descr="C:\Users\dr.ismail\Desktop\budlf2.gif">
            <a:extLst>
              <a:ext uri="{FF2B5EF4-FFF2-40B4-BE49-F238E27FC236}">
                <a16:creationId xmlns:a16="http://schemas.microsoft.com/office/drawing/2014/main" id="{EF6B234B-C61B-B981-8F10-05F74984999A}"/>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199213" y="4696685"/>
            <a:ext cx="8409481" cy="202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2896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2BB00F5-13B1-D69E-3EB0-BEBF027B80B9}"/>
              </a:ext>
            </a:extLst>
          </p:cNvPr>
          <p:cNvSpPr txBox="1"/>
          <p:nvPr/>
        </p:nvSpPr>
        <p:spPr>
          <a:xfrm>
            <a:off x="149902" y="265526"/>
            <a:ext cx="12042098" cy="4166590"/>
          </a:xfrm>
          <a:prstGeom prst="rect">
            <a:avLst/>
          </a:prstGeom>
          <a:noFill/>
        </p:spPr>
        <p:txBody>
          <a:bodyPr wrap="square">
            <a:spAutoFit/>
          </a:bodyPr>
          <a:lstStyle/>
          <a:p>
            <a:pPr marL="0" marR="0">
              <a:lnSpc>
                <a:spcPct val="115000"/>
              </a:lnSpc>
              <a:spcBef>
                <a:spcPts val="0"/>
              </a:spcBef>
              <a:spcAft>
                <a:spcPts val="1000"/>
              </a:spcAft>
            </a:pPr>
            <a:r>
              <a:rPr lang="en-US" sz="2400" b="1" kern="18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Leaf types:</a:t>
            </a:r>
            <a:endParaRPr lang="en-US"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0" marR="0">
              <a:lnSpc>
                <a:spcPct val="150000"/>
              </a:lnSpc>
              <a:spcBef>
                <a:spcPts val="0"/>
              </a:spcBef>
              <a:spcAft>
                <a:spcPts val="1000"/>
              </a:spcAft>
            </a:pPr>
            <a:r>
              <a:rPr lang="en-US" sz="2400" kern="1800" dirty="0">
                <a:effectLst/>
                <a:latin typeface="Times New Roman" panose="02020603050405020304" pitchFamily="18" charset="0"/>
                <a:ea typeface="Times New Roman" panose="02020603050405020304" pitchFamily="18" charset="0"/>
                <a:cs typeface="Arial" panose="020B0604020202020204" pitchFamily="34" charset="0"/>
              </a:rPr>
              <a:t>The leaves have been divided into following two categories: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50000"/>
              </a:lnSpc>
              <a:spcBef>
                <a:spcPts val="0"/>
              </a:spcBef>
              <a:spcAft>
                <a:spcPts val="1000"/>
              </a:spcAft>
            </a:pPr>
            <a:r>
              <a:rPr lang="ar-IQ" sz="2400" kern="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400" b="1" kern="1800" dirty="0">
                <a:effectLst/>
                <a:latin typeface="Times New Roman" panose="02020603050405020304" pitchFamily="18" charset="0"/>
                <a:ea typeface="Times New Roman" panose="02020603050405020304" pitchFamily="18" charset="0"/>
                <a:cs typeface="Arial" panose="020B0604020202020204" pitchFamily="34" charset="0"/>
              </a:rPr>
              <a:t>(a)  Simple leaves :</a:t>
            </a:r>
            <a:r>
              <a:rPr lang="en-US" sz="2400" kern="1800" dirty="0">
                <a:effectLst/>
                <a:latin typeface="Times New Roman" panose="02020603050405020304" pitchFamily="18" charset="0"/>
                <a:ea typeface="Times New Roman" panose="02020603050405020304" pitchFamily="18" charset="0"/>
                <a:cs typeface="Arial" panose="020B0604020202020204" pitchFamily="34" charset="0"/>
              </a:rPr>
              <a:t> When the blade of the leaf is entire , but leaf lamina does not form separate lobes it is called  simple leaf as in case of  sunflower</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50000"/>
              </a:lnSpc>
              <a:spcBef>
                <a:spcPts val="0"/>
              </a:spcBef>
              <a:spcAft>
                <a:spcPts val="1000"/>
              </a:spcAft>
            </a:pPr>
            <a:r>
              <a:rPr lang="en-US" sz="2400" kern="18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b="1" kern="1800" dirty="0">
                <a:effectLst/>
                <a:latin typeface="Times New Roman" panose="02020603050405020304" pitchFamily="18" charset="0"/>
                <a:ea typeface="Times New Roman" panose="02020603050405020304" pitchFamily="18" charset="0"/>
                <a:cs typeface="Arial" panose="020B0604020202020204" pitchFamily="34" charset="0"/>
              </a:rPr>
              <a:t>(b)   Compound leaves :</a:t>
            </a:r>
            <a:r>
              <a:rPr lang="en-US" sz="2400" kern="1800" dirty="0">
                <a:effectLst/>
                <a:latin typeface="Times New Roman" panose="02020603050405020304" pitchFamily="18" charset="0"/>
                <a:ea typeface="Times New Roman" panose="02020603050405020304" pitchFamily="18" charset="0"/>
                <a:cs typeface="Arial" panose="020B0604020202020204" pitchFamily="34" charset="0"/>
              </a:rPr>
              <a:t> When the  blade (lamina) of the leaf is completely divided into separate lobes and each lobe is called leaflet is </a:t>
            </a:r>
            <a:br>
              <a:rPr lang="en-US" sz="2400" kern="1800" dirty="0">
                <a:effectLst/>
                <a:latin typeface="Times New Roman" panose="02020603050405020304" pitchFamily="18" charset="0"/>
                <a:ea typeface="Times New Roman" panose="02020603050405020304" pitchFamily="18" charset="0"/>
                <a:cs typeface="Arial" panose="020B0604020202020204" pitchFamily="34" charset="0"/>
              </a:rPr>
            </a:br>
            <a:r>
              <a:rPr lang="en-US" sz="2400" kern="1800" dirty="0">
                <a:effectLst/>
                <a:latin typeface="Times New Roman" panose="02020603050405020304" pitchFamily="18" charset="0"/>
                <a:ea typeface="Times New Roman" panose="02020603050405020304" pitchFamily="18" charset="0"/>
                <a:cs typeface="Arial" panose="020B0604020202020204" pitchFamily="34" charset="0"/>
              </a:rPr>
              <a:t>       called compound leaf as in case of Rose, </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4" name="Picture 3" descr="C:\Users\dr.ismail\Desktop\الورقة\c1facts2c_files\photo_simpleleaf.jpg">
            <a:extLst>
              <a:ext uri="{FF2B5EF4-FFF2-40B4-BE49-F238E27FC236}">
                <a16:creationId xmlns:a16="http://schemas.microsoft.com/office/drawing/2014/main" id="{D9CC3669-B766-A6D5-2B99-D98CD7ED5D2E}"/>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608710" y="4511493"/>
            <a:ext cx="2524125" cy="162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C:\Users\dr.ismail\Desktop\الورقة\c1facts2c_files\photo_compoundleaf2.jpg">
            <a:extLst>
              <a:ext uri="{FF2B5EF4-FFF2-40B4-BE49-F238E27FC236}">
                <a16:creationId xmlns:a16="http://schemas.microsoft.com/office/drawing/2014/main" id="{DA7B5A9F-41E1-1CE6-D052-435E416520F9}"/>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6405562" y="4456841"/>
            <a:ext cx="2352675" cy="173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35343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DA6B1E65-B384-3AF7-AB9D-D9BDB900C8BB}"/>
              </a:ext>
            </a:extLst>
          </p:cNvPr>
          <p:cNvSpPr>
            <a:spLocks noChangeArrowheads="1"/>
          </p:cNvSpPr>
          <p:nvPr/>
        </p:nvSpPr>
        <p:spPr bwMode="auto">
          <a:xfrm>
            <a:off x="207788" y="241837"/>
            <a:ext cx="11776424" cy="2923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Leaf Venation:</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The system in which the veins are present in the lamina of the leaf is called venation. </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There are (2) types: </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457200" marR="0" lvl="0" indent="-457200" algn="l" defTabSz="914400" rtl="0" eaLnBrk="0" fontAlgn="base" latinLnBrk="0" hangingPunct="0">
              <a:lnSpc>
                <a:spcPct val="100000"/>
              </a:lnSpc>
              <a:spcBef>
                <a:spcPct val="0"/>
              </a:spcBef>
              <a:spcAft>
                <a:spcPct val="0"/>
              </a:spcAft>
              <a:buClrTx/>
              <a:buSzTx/>
              <a:buFontTx/>
              <a:buAutoNum type="arabicPeriod"/>
              <a:tabLst/>
            </a:pPr>
            <a:r>
              <a:rPr kumimoji="0" lang="en-US" altLang="en-US" sz="2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Reticulate Venation</a:t>
            </a:r>
            <a:r>
              <a:rPr kumimoji="0" lang="en-US" altLang="en-US" sz="2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In this case the veins branch and re ­branch thus for reticulum or network on the lamina. This is generally found in dicot leaves but some monocot leaves also show reticulate venation as in </a:t>
            </a:r>
            <a:r>
              <a:rPr kumimoji="0" lang="en-US" altLang="en-US" sz="20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Smilax,Arum</a:t>
            </a:r>
            <a:r>
              <a:rPr kumimoji="0" lang="en-US" altLang="en-US" sz="2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p>
          <a:p>
            <a:pPr marL="342900" marR="0" lvl="0" indent="-342900" algn="l" defTabSz="914400" rtl="0" eaLnBrk="0" fontAlgn="base" latinLnBrk="0" hangingPunct="0">
              <a:lnSpc>
                <a:spcPct val="100000"/>
              </a:lnSpc>
              <a:spcBef>
                <a:spcPct val="0"/>
              </a:spcBef>
              <a:spcAft>
                <a:spcPct val="0"/>
              </a:spcAft>
              <a:buClrTx/>
              <a:buSzTx/>
              <a:buFontTx/>
              <a:buAutoNum type="arabicPeriod"/>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2. Parallel Venation</a:t>
            </a:r>
            <a:r>
              <a:rPr kumimoji="0" lang="en-US" altLang="en-US" sz="2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Here the veins arising from the base of lamina and run parallel to one.</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Arial" panose="020B0604020202020204" pitchFamily="34" charset="0"/>
            </a:endParaRPr>
          </a:p>
        </p:txBody>
      </p:sp>
      <p:pic>
        <p:nvPicPr>
          <p:cNvPr id="7169" name="Picture 5" descr="Explained! Parts of a Leaf, Types of Leaves, Functions of Leaves, Leaf  Venations">
            <a:extLst>
              <a:ext uri="{FF2B5EF4-FFF2-40B4-BE49-F238E27FC236}">
                <a16:creationId xmlns:a16="http://schemas.microsoft.com/office/drawing/2014/main" id="{5D7F6588-162E-726E-04DB-4DE23C258BCF}"/>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034321" y="3429001"/>
            <a:ext cx="9623685" cy="324696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a:extLst>
              <a:ext uri="{FF2B5EF4-FFF2-40B4-BE49-F238E27FC236}">
                <a16:creationId xmlns:a16="http://schemas.microsoft.com/office/drawing/2014/main" id="{4FA85AC8-5C97-7F69-AD8A-EF1056CB4D20}"/>
              </a:ext>
            </a:extLst>
          </p:cNvPr>
          <p:cNvSpPr>
            <a:spLocks noChangeArrowheads="1"/>
          </p:cNvSpPr>
          <p:nvPr/>
        </p:nvSpPr>
        <p:spPr bwMode="auto">
          <a:xfrm>
            <a:off x="725372" y="4241974"/>
            <a:ext cx="943846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0983120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833</Words>
  <Application>Microsoft Office PowerPoint</Application>
  <PresentationFormat>Widescreen</PresentationFormat>
  <Paragraphs>54</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vian</dc:creator>
  <cp:lastModifiedBy>Vian Ali</cp:lastModifiedBy>
  <cp:revision>11</cp:revision>
  <dcterms:created xsi:type="dcterms:W3CDTF">2022-05-08T18:09:26Z</dcterms:created>
  <dcterms:modified xsi:type="dcterms:W3CDTF">2023-05-20T17:34:06Z</dcterms:modified>
</cp:coreProperties>
</file>