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3"/>
  </p:notesMasterIdLst>
  <p:sldIdLst>
    <p:sldId id="256" r:id="rId2"/>
  </p:sldIdLst>
  <p:sldSz cx="15087600" cy="21396325"/>
  <p:notesSz cx="6858000" cy="9144000"/>
  <p:defaultTextStyle>
    <a:defPPr>
      <a:defRPr lang="ar-IQ"/>
    </a:defPPr>
    <a:lvl1pPr marL="0" algn="r" defTabSz="1980792" rtl="1" eaLnBrk="1" latinLnBrk="0" hangingPunct="1">
      <a:defRPr sz="3900" kern="1200">
        <a:solidFill>
          <a:schemeClr val="tx1"/>
        </a:solidFill>
        <a:latin typeface="+mn-lt"/>
        <a:ea typeface="+mn-ea"/>
        <a:cs typeface="+mn-cs"/>
      </a:defRPr>
    </a:lvl1pPr>
    <a:lvl2pPr marL="990395" algn="r" defTabSz="1980792" rtl="1" eaLnBrk="1" latinLnBrk="0" hangingPunct="1">
      <a:defRPr sz="3900" kern="1200">
        <a:solidFill>
          <a:schemeClr val="tx1"/>
        </a:solidFill>
        <a:latin typeface="+mn-lt"/>
        <a:ea typeface="+mn-ea"/>
        <a:cs typeface="+mn-cs"/>
      </a:defRPr>
    </a:lvl2pPr>
    <a:lvl3pPr marL="1980792" algn="r" defTabSz="1980792" rtl="1" eaLnBrk="1" latinLnBrk="0" hangingPunct="1">
      <a:defRPr sz="3900" kern="1200">
        <a:solidFill>
          <a:schemeClr val="tx1"/>
        </a:solidFill>
        <a:latin typeface="+mn-lt"/>
        <a:ea typeface="+mn-ea"/>
        <a:cs typeface="+mn-cs"/>
      </a:defRPr>
    </a:lvl3pPr>
    <a:lvl4pPr marL="2971188" algn="r" defTabSz="1980792" rtl="1" eaLnBrk="1" latinLnBrk="0" hangingPunct="1">
      <a:defRPr sz="3900" kern="1200">
        <a:solidFill>
          <a:schemeClr val="tx1"/>
        </a:solidFill>
        <a:latin typeface="+mn-lt"/>
        <a:ea typeface="+mn-ea"/>
        <a:cs typeface="+mn-cs"/>
      </a:defRPr>
    </a:lvl4pPr>
    <a:lvl5pPr marL="3961584" algn="r" defTabSz="1980792" rtl="1" eaLnBrk="1" latinLnBrk="0" hangingPunct="1">
      <a:defRPr sz="3900" kern="1200">
        <a:solidFill>
          <a:schemeClr val="tx1"/>
        </a:solidFill>
        <a:latin typeface="+mn-lt"/>
        <a:ea typeface="+mn-ea"/>
        <a:cs typeface="+mn-cs"/>
      </a:defRPr>
    </a:lvl5pPr>
    <a:lvl6pPr marL="4951980" algn="r" defTabSz="1980792" rtl="1" eaLnBrk="1" latinLnBrk="0" hangingPunct="1">
      <a:defRPr sz="3900" kern="1200">
        <a:solidFill>
          <a:schemeClr val="tx1"/>
        </a:solidFill>
        <a:latin typeface="+mn-lt"/>
        <a:ea typeface="+mn-ea"/>
        <a:cs typeface="+mn-cs"/>
      </a:defRPr>
    </a:lvl6pPr>
    <a:lvl7pPr marL="5942375" algn="r" defTabSz="1980792" rtl="1" eaLnBrk="1" latinLnBrk="0" hangingPunct="1">
      <a:defRPr sz="3900" kern="1200">
        <a:solidFill>
          <a:schemeClr val="tx1"/>
        </a:solidFill>
        <a:latin typeface="+mn-lt"/>
        <a:ea typeface="+mn-ea"/>
        <a:cs typeface="+mn-cs"/>
      </a:defRPr>
    </a:lvl7pPr>
    <a:lvl8pPr marL="6932772" algn="r" defTabSz="1980792" rtl="1" eaLnBrk="1" latinLnBrk="0" hangingPunct="1">
      <a:defRPr sz="3900" kern="1200">
        <a:solidFill>
          <a:schemeClr val="tx1"/>
        </a:solidFill>
        <a:latin typeface="+mn-lt"/>
        <a:ea typeface="+mn-ea"/>
        <a:cs typeface="+mn-cs"/>
      </a:defRPr>
    </a:lvl8pPr>
    <a:lvl9pPr marL="7923169" algn="r" defTabSz="1980792" rtl="1" eaLnBrk="1" latinLnBrk="0" hangingPunct="1">
      <a:defRPr sz="3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6739">
          <p15:clr>
            <a:srgbClr val="A4A3A4"/>
          </p15:clr>
        </p15:guide>
        <p15:guide id="2" pos="4752">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alb" initials="t" lastIdx="1" clrIdx="0">
    <p:extLst>
      <p:ext uri="{19B8F6BF-5375-455C-9EA6-DF929625EA0E}">
        <p15:presenceInfo xmlns:p15="http://schemas.microsoft.com/office/powerpoint/2012/main" userId="talb"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5161" autoAdjust="0"/>
  </p:normalViewPr>
  <p:slideViewPr>
    <p:cSldViewPr>
      <p:cViewPr>
        <p:scale>
          <a:sx n="50" d="100"/>
          <a:sy n="50" d="100"/>
        </p:scale>
        <p:origin x="1020" y="36"/>
      </p:cViewPr>
      <p:guideLst>
        <p:guide orient="horz" pos="6739"/>
        <p:guide pos="475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3-04-02T00:01:19.171" idx="1">
    <p:pos x="9494" y="10"/>
    <p:text/>
    <p:extLst>
      <p:ext uri="{C676402C-5697-4E1C-873F-D02D1690AC5C}">
        <p15:threadingInfo xmlns:p15="http://schemas.microsoft.com/office/powerpoint/2012/main" timeZoneBias="-180"/>
      </p:ext>
    </p:extLst>
  </p:cm>
</p:cmLst>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2DFE211-6ED7-4E92-A9F9-60E31EE1AB50}" type="datetimeFigureOut">
              <a:rPr lang="en-US" smtClean="0"/>
              <a:t>4/2/2023</a:t>
            </a:fld>
            <a:endParaRPr lang="en-US"/>
          </a:p>
        </p:txBody>
      </p:sp>
      <p:sp>
        <p:nvSpPr>
          <p:cNvPr id="4" name="Slide Image Placeholder 3"/>
          <p:cNvSpPr>
            <a:spLocks noGrp="1" noRot="1" noChangeAspect="1"/>
          </p:cNvSpPr>
          <p:nvPr>
            <p:ph type="sldImg" idx="2"/>
          </p:nvPr>
        </p:nvSpPr>
        <p:spPr>
          <a:xfrm>
            <a:off x="2341563" y="1143000"/>
            <a:ext cx="217487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FACE7FE-F636-4087-AE42-0740F8D4225D}" type="slidenum">
              <a:rPr lang="en-US" smtClean="0"/>
              <a:t>‹#›</a:t>
            </a:fld>
            <a:endParaRPr lang="en-US"/>
          </a:p>
        </p:txBody>
      </p:sp>
    </p:spTree>
    <p:extLst>
      <p:ext uri="{BB962C8B-B14F-4D97-AF65-F5344CB8AC3E}">
        <p14:creationId xmlns:p14="http://schemas.microsoft.com/office/powerpoint/2010/main" val="31407490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FACE7FE-F636-4087-AE42-0740F8D4225D}" type="slidenum">
              <a:rPr lang="en-US" smtClean="0"/>
              <a:t>1</a:t>
            </a:fld>
            <a:endParaRPr lang="en-US"/>
          </a:p>
        </p:txBody>
      </p:sp>
    </p:spTree>
    <p:extLst>
      <p:ext uri="{BB962C8B-B14F-4D97-AF65-F5344CB8AC3E}">
        <p14:creationId xmlns:p14="http://schemas.microsoft.com/office/powerpoint/2010/main" val="24182260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31570" y="6646740"/>
            <a:ext cx="12824460" cy="4586341"/>
          </a:xfrm>
        </p:spPr>
        <p:txBody>
          <a:bodyPr/>
          <a:lstStyle/>
          <a:p>
            <a:r>
              <a:rPr lang="en-US"/>
              <a:t>Click to edit Master title style</a:t>
            </a:r>
            <a:endParaRPr lang="ar-IQ"/>
          </a:p>
        </p:txBody>
      </p:sp>
      <p:sp>
        <p:nvSpPr>
          <p:cNvPr id="3" name="Subtitle 2"/>
          <p:cNvSpPr>
            <a:spLocks noGrp="1"/>
          </p:cNvSpPr>
          <p:nvPr>
            <p:ph type="subTitle" idx="1"/>
          </p:nvPr>
        </p:nvSpPr>
        <p:spPr>
          <a:xfrm>
            <a:off x="2263142" y="12124586"/>
            <a:ext cx="10561320" cy="5467950"/>
          </a:xfrm>
        </p:spPr>
        <p:txBody>
          <a:bodyPr/>
          <a:lstStyle>
            <a:lvl1pPr marL="0" indent="0" algn="ctr">
              <a:buNone/>
              <a:defRPr>
                <a:solidFill>
                  <a:schemeClr val="tx1">
                    <a:tint val="75000"/>
                  </a:schemeClr>
                </a:solidFill>
              </a:defRPr>
            </a:lvl1pPr>
            <a:lvl2pPr marL="990395" indent="0" algn="ctr">
              <a:buNone/>
              <a:defRPr>
                <a:solidFill>
                  <a:schemeClr val="tx1">
                    <a:tint val="75000"/>
                  </a:schemeClr>
                </a:solidFill>
              </a:defRPr>
            </a:lvl2pPr>
            <a:lvl3pPr marL="1980792" indent="0" algn="ctr">
              <a:buNone/>
              <a:defRPr>
                <a:solidFill>
                  <a:schemeClr val="tx1">
                    <a:tint val="75000"/>
                  </a:schemeClr>
                </a:solidFill>
              </a:defRPr>
            </a:lvl3pPr>
            <a:lvl4pPr marL="2971188" indent="0" algn="ctr">
              <a:buNone/>
              <a:defRPr>
                <a:solidFill>
                  <a:schemeClr val="tx1">
                    <a:tint val="75000"/>
                  </a:schemeClr>
                </a:solidFill>
              </a:defRPr>
            </a:lvl4pPr>
            <a:lvl5pPr marL="3961584" indent="0" algn="ctr">
              <a:buNone/>
              <a:defRPr>
                <a:solidFill>
                  <a:schemeClr val="tx1">
                    <a:tint val="75000"/>
                  </a:schemeClr>
                </a:solidFill>
              </a:defRPr>
            </a:lvl5pPr>
            <a:lvl6pPr marL="4951980" indent="0" algn="ctr">
              <a:buNone/>
              <a:defRPr>
                <a:solidFill>
                  <a:schemeClr val="tx1">
                    <a:tint val="75000"/>
                  </a:schemeClr>
                </a:solidFill>
              </a:defRPr>
            </a:lvl6pPr>
            <a:lvl7pPr marL="5942375" indent="0" algn="ctr">
              <a:buNone/>
              <a:defRPr>
                <a:solidFill>
                  <a:schemeClr val="tx1">
                    <a:tint val="75000"/>
                  </a:schemeClr>
                </a:solidFill>
              </a:defRPr>
            </a:lvl7pPr>
            <a:lvl8pPr marL="6932772" indent="0" algn="ctr">
              <a:buNone/>
              <a:defRPr>
                <a:solidFill>
                  <a:schemeClr val="tx1">
                    <a:tint val="75000"/>
                  </a:schemeClr>
                </a:solidFill>
              </a:defRPr>
            </a:lvl8pPr>
            <a:lvl9pPr marL="7923169" indent="0" algn="ctr">
              <a:buNone/>
              <a:defRPr>
                <a:solidFill>
                  <a:schemeClr val="tx1">
                    <a:tint val="75000"/>
                  </a:schemeClr>
                </a:solidFill>
              </a:defRPr>
            </a:lvl9pPr>
          </a:lstStyle>
          <a:p>
            <a:r>
              <a:rPr lang="en-US"/>
              <a:t>Click to edit Master subtitle style</a:t>
            </a:r>
            <a:endParaRPr lang="ar-IQ"/>
          </a:p>
        </p:txBody>
      </p:sp>
      <p:sp>
        <p:nvSpPr>
          <p:cNvPr id="4" name="Date Placeholder 3"/>
          <p:cNvSpPr>
            <a:spLocks noGrp="1"/>
          </p:cNvSpPr>
          <p:nvPr>
            <p:ph type="dt" sz="half" idx="10"/>
          </p:nvPr>
        </p:nvSpPr>
        <p:spPr/>
        <p:txBody>
          <a:bodyPr/>
          <a:lstStyle/>
          <a:p>
            <a:fld id="{9134E90A-6C3A-404E-9188-7A2F950005F8}" type="datetimeFigureOut">
              <a:rPr lang="ar-IQ" smtClean="0"/>
              <a:t>12/09/1444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68A7631-3AAE-4069-B084-9267F7B52E53}" type="slidenum">
              <a:rPr lang="ar-IQ" smtClean="0"/>
              <a:t>‹#›</a:t>
            </a:fld>
            <a:endParaRPr lang="ar-IQ"/>
          </a:p>
        </p:txBody>
      </p:sp>
    </p:spTree>
    <p:extLst>
      <p:ext uri="{BB962C8B-B14F-4D97-AF65-F5344CB8AC3E}">
        <p14:creationId xmlns:p14="http://schemas.microsoft.com/office/powerpoint/2010/main" val="26967175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Date Placeholder 3"/>
          <p:cNvSpPr>
            <a:spLocks noGrp="1"/>
          </p:cNvSpPr>
          <p:nvPr>
            <p:ph type="dt" sz="half" idx="10"/>
          </p:nvPr>
        </p:nvSpPr>
        <p:spPr/>
        <p:txBody>
          <a:bodyPr/>
          <a:lstStyle/>
          <a:p>
            <a:fld id="{9134E90A-6C3A-404E-9188-7A2F950005F8}" type="datetimeFigureOut">
              <a:rPr lang="ar-IQ" smtClean="0"/>
              <a:t>12/09/1444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68A7631-3AAE-4069-B084-9267F7B52E53}" type="slidenum">
              <a:rPr lang="ar-IQ" smtClean="0"/>
              <a:t>‹#›</a:t>
            </a:fld>
            <a:endParaRPr lang="ar-IQ"/>
          </a:p>
        </p:txBody>
      </p:sp>
    </p:spTree>
    <p:extLst>
      <p:ext uri="{BB962C8B-B14F-4D97-AF65-F5344CB8AC3E}">
        <p14:creationId xmlns:p14="http://schemas.microsoft.com/office/powerpoint/2010/main" val="32295084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938510" y="856855"/>
            <a:ext cx="3394710" cy="18256217"/>
          </a:xfrm>
        </p:spPr>
        <p:txBody>
          <a:bodyPr vert="eaVert"/>
          <a:lstStyle/>
          <a:p>
            <a:r>
              <a:rPr lang="en-US"/>
              <a:t>Click to edit Master title style</a:t>
            </a:r>
            <a:endParaRPr lang="ar-IQ"/>
          </a:p>
        </p:txBody>
      </p:sp>
      <p:sp>
        <p:nvSpPr>
          <p:cNvPr id="3" name="Vertical Text Placeholder 2"/>
          <p:cNvSpPr>
            <a:spLocks noGrp="1"/>
          </p:cNvSpPr>
          <p:nvPr>
            <p:ph type="body" orient="vert" idx="1"/>
          </p:nvPr>
        </p:nvSpPr>
        <p:spPr>
          <a:xfrm>
            <a:off x="754382" y="856855"/>
            <a:ext cx="9932670" cy="182562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Date Placeholder 3"/>
          <p:cNvSpPr>
            <a:spLocks noGrp="1"/>
          </p:cNvSpPr>
          <p:nvPr>
            <p:ph type="dt" sz="half" idx="10"/>
          </p:nvPr>
        </p:nvSpPr>
        <p:spPr/>
        <p:txBody>
          <a:bodyPr/>
          <a:lstStyle/>
          <a:p>
            <a:fld id="{9134E90A-6C3A-404E-9188-7A2F950005F8}" type="datetimeFigureOut">
              <a:rPr lang="ar-IQ" smtClean="0"/>
              <a:t>12/09/1444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68A7631-3AAE-4069-B084-9267F7B52E53}" type="slidenum">
              <a:rPr lang="ar-IQ" smtClean="0"/>
              <a:t>‹#›</a:t>
            </a:fld>
            <a:endParaRPr lang="ar-IQ"/>
          </a:p>
        </p:txBody>
      </p:sp>
    </p:spTree>
    <p:extLst>
      <p:ext uri="{BB962C8B-B14F-4D97-AF65-F5344CB8AC3E}">
        <p14:creationId xmlns:p14="http://schemas.microsoft.com/office/powerpoint/2010/main" val="16918634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IQ"/>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Date Placeholder 3"/>
          <p:cNvSpPr>
            <a:spLocks noGrp="1"/>
          </p:cNvSpPr>
          <p:nvPr>
            <p:ph type="dt" sz="half" idx="10"/>
          </p:nvPr>
        </p:nvSpPr>
        <p:spPr/>
        <p:txBody>
          <a:bodyPr/>
          <a:lstStyle/>
          <a:p>
            <a:fld id="{9134E90A-6C3A-404E-9188-7A2F950005F8}" type="datetimeFigureOut">
              <a:rPr lang="ar-IQ" smtClean="0"/>
              <a:t>12/09/1444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68A7631-3AAE-4069-B084-9267F7B52E53}" type="slidenum">
              <a:rPr lang="ar-IQ" smtClean="0"/>
              <a:t>‹#›</a:t>
            </a:fld>
            <a:endParaRPr lang="ar-IQ"/>
          </a:p>
        </p:txBody>
      </p:sp>
    </p:spTree>
    <p:extLst>
      <p:ext uri="{BB962C8B-B14F-4D97-AF65-F5344CB8AC3E}">
        <p14:creationId xmlns:p14="http://schemas.microsoft.com/office/powerpoint/2010/main" val="13605777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91817" y="13749133"/>
            <a:ext cx="12824460" cy="4249550"/>
          </a:xfrm>
        </p:spPr>
        <p:txBody>
          <a:bodyPr anchor="t"/>
          <a:lstStyle>
            <a:lvl1pPr algn="r">
              <a:defRPr sz="8600" b="1" cap="all"/>
            </a:lvl1pPr>
          </a:lstStyle>
          <a:p>
            <a:r>
              <a:rPr lang="en-US"/>
              <a:t>Click to edit Master title style</a:t>
            </a:r>
            <a:endParaRPr lang="ar-IQ"/>
          </a:p>
        </p:txBody>
      </p:sp>
      <p:sp>
        <p:nvSpPr>
          <p:cNvPr id="3" name="Text Placeholder 2"/>
          <p:cNvSpPr>
            <a:spLocks noGrp="1"/>
          </p:cNvSpPr>
          <p:nvPr>
            <p:ph type="body" idx="1"/>
          </p:nvPr>
        </p:nvSpPr>
        <p:spPr>
          <a:xfrm>
            <a:off x="1191817" y="9068679"/>
            <a:ext cx="12824460" cy="4680448"/>
          </a:xfrm>
        </p:spPr>
        <p:txBody>
          <a:bodyPr anchor="b"/>
          <a:lstStyle>
            <a:lvl1pPr marL="0" indent="0">
              <a:buNone/>
              <a:defRPr sz="4400">
                <a:solidFill>
                  <a:schemeClr val="tx1">
                    <a:tint val="75000"/>
                  </a:schemeClr>
                </a:solidFill>
              </a:defRPr>
            </a:lvl1pPr>
            <a:lvl2pPr marL="990395" indent="0">
              <a:buNone/>
              <a:defRPr sz="3900">
                <a:solidFill>
                  <a:schemeClr val="tx1">
                    <a:tint val="75000"/>
                  </a:schemeClr>
                </a:solidFill>
              </a:defRPr>
            </a:lvl2pPr>
            <a:lvl3pPr marL="1980792" indent="0">
              <a:buNone/>
              <a:defRPr sz="3400">
                <a:solidFill>
                  <a:schemeClr val="tx1">
                    <a:tint val="75000"/>
                  </a:schemeClr>
                </a:solidFill>
              </a:defRPr>
            </a:lvl3pPr>
            <a:lvl4pPr marL="2971188" indent="0">
              <a:buNone/>
              <a:defRPr sz="3100">
                <a:solidFill>
                  <a:schemeClr val="tx1">
                    <a:tint val="75000"/>
                  </a:schemeClr>
                </a:solidFill>
              </a:defRPr>
            </a:lvl4pPr>
            <a:lvl5pPr marL="3961584" indent="0">
              <a:buNone/>
              <a:defRPr sz="3100">
                <a:solidFill>
                  <a:schemeClr val="tx1">
                    <a:tint val="75000"/>
                  </a:schemeClr>
                </a:solidFill>
              </a:defRPr>
            </a:lvl5pPr>
            <a:lvl6pPr marL="4951980" indent="0">
              <a:buNone/>
              <a:defRPr sz="3100">
                <a:solidFill>
                  <a:schemeClr val="tx1">
                    <a:tint val="75000"/>
                  </a:schemeClr>
                </a:solidFill>
              </a:defRPr>
            </a:lvl6pPr>
            <a:lvl7pPr marL="5942375" indent="0">
              <a:buNone/>
              <a:defRPr sz="3100">
                <a:solidFill>
                  <a:schemeClr val="tx1">
                    <a:tint val="75000"/>
                  </a:schemeClr>
                </a:solidFill>
              </a:defRPr>
            </a:lvl7pPr>
            <a:lvl8pPr marL="6932772" indent="0">
              <a:buNone/>
              <a:defRPr sz="3100">
                <a:solidFill>
                  <a:schemeClr val="tx1">
                    <a:tint val="75000"/>
                  </a:schemeClr>
                </a:solidFill>
              </a:defRPr>
            </a:lvl8pPr>
            <a:lvl9pPr marL="7923169" indent="0">
              <a:buNone/>
              <a:defRPr sz="31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134E90A-6C3A-404E-9188-7A2F950005F8}" type="datetimeFigureOut">
              <a:rPr lang="ar-IQ" smtClean="0"/>
              <a:t>12/09/1444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68A7631-3AAE-4069-B084-9267F7B52E53}" type="slidenum">
              <a:rPr lang="ar-IQ" smtClean="0"/>
              <a:t>‹#›</a:t>
            </a:fld>
            <a:endParaRPr lang="ar-IQ"/>
          </a:p>
        </p:txBody>
      </p:sp>
    </p:spTree>
    <p:extLst>
      <p:ext uri="{BB962C8B-B14F-4D97-AF65-F5344CB8AC3E}">
        <p14:creationId xmlns:p14="http://schemas.microsoft.com/office/powerpoint/2010/main" val="35361958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IQ"/>
          </a:p>
        </p:txBody>
      </p:sp>
      <p:sp>
        <p:nvSpPr>
          <p:cNvPr id="3" name="Content Placeholder 2"/>
          <p:cNvSpPr>
            <a:spLocks noGrp="1"/>
          </p:cNvSpPr>
          <p:nvPr>
            <p:ph sz="half" idx="1"/>
          </p:nvPr>
        </p:nvSpPr>
        <p:spPr>
          <a:xfrm>
            <a:off x="754380" y="4992479"/>
            <a:ext cx="6663690" cy="14120585"/>
          </a:xfrm>
        </p:spPr>
        <p:txBody>
          <a:bodyPr/>
          <a:lstStyle>
            <a:lvl1pPr>
              <a:defRPr sz="6200"/>
            </a:lvl1pPr>
            <a:lvl2pPr>
              <a:defRPr sz="5200"/>
            </a:lvl2pPr>
            <a:lvl3pPr>
              <a:defRPr sz="4400"/>
            </a:lvl3pPr>
            <a:lvl4pPr>
              <a:defRPr sz="3900"/>
            </a:lvl4pPr>
            <a:lvl5pPr>
              <a:defRPr sz="3900"/>
            </a:lvl5pPr>
            <a:lvl6pPr>
              <a:defRPr sz="3900"/>
            </a:lvl6pPr>
            <a:lvl7pPr>
              <a:defRPr sz="3900"/>
            </a:lvl7pPr>
            <a:lvl8pPr>
              <a:defRPr sz="3900"/>
            </a:lvl8pPr>
            <a:lvl9pPr>
              <a:defRPr sz="3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Content Placeholder 3"/>
          <p:cNvSpPr>
            <a:spLocks noGrp="1"/>
          </p:cNvSpPr>
          <p:nvPr>
            <p:ph sz="half" idx="2"/>
          </p:nvPr>
        </p:nvSpPr>
        <p:spPr>
          <a:xfrm>
            <a:off x="7669530" y="4992479"/>
            <a:ext cx="6663690" cy="14120585"/>
          </a:xfrm>
        </p:spPr>
        <p:txBody>
          <a:bodyPr/>
          <a:lstStyle>
            <a:lvl1pPr>
              <a:defRPr sz="6200"/>
            </a:lvl1pPr>
            <a:lvl2pPr>
              <a:defRPr sz="5200"/>
            </a:lvl2pPr>
            <a:lvl3pPr>
              <a:defRPr sz="4400"/>
            </a:lvl3pPr>
            <a:lvl4pPr>
              <a:defRPr sz="3900"/>
            </a:lvl4pPr>
            <a:lvl5pPr>
              <a:defRPr sz="3900"/>
            </a:lvl5pPr>
            <a:lvl6pPr>
              <a:defRPr sz="3900"/>
            </a:lvl6pPr>
            <a:lvl7pPr>
              <a:defRPr sz="3900"/>
            </a:lvl7pPr>
            <a:lvl8pPr>
              <a:defRPr sz="3900"/>
            </a:lvl8pPr>
            <a:lvl9pPr>
              <a:defRPr sz="3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5" name="Date Placeholder 4"/>
          <p:cNvSpPr>
            <a:spLocks noGrp="1"/>
          </p:cNvSpPr>
          <p:nvPr>
            <p:ph type="dt" sz="half" idx="10"/>
          </p:nvPr>
        </p:nvSpPr>
        <p:spPr/>
        <p:txBody>
          <a:bodyPr/>
          <a:lstStyle/>
          <a:p>
            <a:fld id="{9134E90A-6C3A-404E-9188-7A2F950005F8}" type="datetimeFigureOut">
              <a:rPr lang="ar-IQ" smtClean="0"/>
              <a:t>12/09/1444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968A7631-3AAE-4069-B084-9267F7B52E53}" type="slidenum">
              <a:rPr lang="ar-IQ" smtClean="0"/>
              <a:t>‹#›</a:t>
            </a:fld>
            <a:endParaRPr lang="ar-IQ"/>
          </a:p>
        </p:txBody>
      </p:sp>
    </p:spTree>
    <p:extLst>
      <p:ext uri="{BB962C8B-B14F-4D97-AF65-F5344CB8AC3E}">
        <p14:creationId xmlns:p14="http://schemas.microsoft.com/office/powerpoint/2010/main" val="37927159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ar-IQ"/>
          </a:p>
        </p:txBody>
      </p:sp>
      <p:sp>
        <p:nvSpPr>
          <p:cNvPr id="3" name="Text Placeholder 2"/>
          <p:cNvSpPr>
            <a:spLocks noGrp="1"/>
          </p:cNvSpPr>
          <p:nvPr>
            <p:ph type="body" idx="1"/>
          </p:nvPr>
        </p:nvSpPr>
        <p:spPr>
          <a:xfrm>
            <a:off x="754381" y="4789420"/>
            <a:ext cx="6666310" cy="1995998"/>
          </a:xfrm>
        </p:spPr>
        <p:txBody>
          <a:bodyPr anchor="b"/>
          <a:lstStyle>
            <a:lvl1pPr marL="0" indent="0">
              <a:buNone/>
              <a:defRPr sz="5200" b="1"/>
            </a:lvl1pPr>
            <a:lvl2pPr marL="990395" indent="0">
              <a:buNone/>
              <a:defRPr sz="4400" b="1"/>
            </a:lvl2pPr>
            <a:lvl3pPr marL="1980792" indent="0">
              <a:buNone/>
              <a:defRPr sz="3900" b="1"/>
            </a:lvl3pPr>
            <a:lvl4pPr marL="2971188" indent="0">
              <a:buNone/>
              <a:defRPr sz="3400" b="1"/>
            </a:lvl4pPr>
            <a:lvl5pPr marL="3961584" indent="0">
              <a:buNone/>
              <a:defRPr sz="3400" b="1"/>
            </a:lvl5pPr>
            <a:lvl6pPr marL="4951980" indent="0">
              <a:buNone/>
              <a:defRPr sz="3400" b="1"/>
            </a:lvl6pPr>
            <a:lvl7pPr marL="5942375" indent="0">
              <a:buNone/>
              <a:defRPr sz="3400" b="1"/>
            </a:lvl7pPr>
            <a:lvl8pPr marL="6932772" indent="0">
              <a:buNone/>
              <a:defRPr sz="3400" b="1"/>
            </a:lvl8pPr>
            <a:lvl9pPr marL="7923169" indent="0">
              <a:buNone/>
              <a:defRPr sz="3400" b="1"/>
            </a:lvl9pPr>
          </a:lstStyle>
          <a:p>
            <a:pPr lvl="0"/>
            <a:r>
              <a:rPr lang="en-US"/>
              <a:t>Click to edit Master text styles</a:t>
            </a:r>
          </a:p>
        </p:txBody>
      </p:sp>
      <p:sp>
        <p:nvSpPr>
          <p:cNvPr id="4" name="Content Placeholder 3"/>
          <p:cNvSpPr>
            <a:spLocks noGrp="1"/>
          </p:cNvSpPr>
          <p:nvPr>
            <p:ph sz="half" idx="2"/>
          </p:nvPr>
        </p:nvSpPr>
        <p:spPr>
          <a:xfrm>
            <a:off x="754381" y="6785410"/>
            <a:ext cx="6666310" cy="12327652"/>
          </a:xfrm>
        </p:spPr>
        <p:txBody>
          <a:bodyPr/>
          <a:lstStyle>
            <a:lvl1pPr>
              <a:defRPr sz="5200"/>
            </a:lvl1pPr>
            <a:lvl2pPr>
              <a:defRPr sz="4400"/>
            </a:lvl2pPr>
            <a:lvl3pPr>
              <a:defRPr sz="3900"/>
            </a:lvl3pPr>
            <a:lvl4pPr>
              <a:defRPr sz="3400"/>
            </a:lvl4pPr>
            <a:lvl5pPr>
              <a:defRPr sz="3400"/>
            </a:lvl5pPr>
            <a:lvl6pPr>
              <a:defRPr sz="3400"/>
            </a:lvl6pPr>
            <a:lvl7pPr>
              <a:defRPr sz="3400"/>
            </a:lvl7pPr>
            <a:lvl8pPr>
              <a:defRPr sz="3400"/>
            </a:lvl8pPr>
            <a:lvl9pPr>
              <a:defRPr sz="3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5" name="Text Placeholder 4"/>
          <p:cNvSpPr>
            <a:spLocks noGrp="1"/>
          </p:cNvSpPr>
          <p:nvPr>
            <p:ph type="body" sz="quarter" idx="3"/>
          </p:nvPr>
        </p:nvSpPr>
        <p:spPr>
          <a:xfrm>
            <a:off x="7664299" y="4789420"/>
            <a:ext cx="6668929" cy="1995998"/>
          </a:xfrm>
        </p:spPr>
        <p:txBody>
          <a:bodyPr anchor="b"/>
          <a:lstStyle>
            <a:lvl1pPr marL="0" indent="0">
              <a:buNone/>
              <a:defRPr sz="5200" b="1"/>
            </a:lvl1pPr>
            <a:lvl2pPr marL="990395" indent="0">
              <a:buNone/>
              <a:defRPr sz="4400" b="1"/>
            </a:lvl2pPr>
            <a:lvl3pPr marL="1980792" indent="0">
              <a:buNone/>
              <a:defRPr sz="3900" b="1"/>
            </a:lvl3pPr>
            <a:lvl4pPr marL="2971188" indent="0">
              <a:buNone/>
              <a:defRPr sz="3400" b="1"/>
            </a:lvl4pPr>
            <a:lvl5pPr marL="3961584" indent="0">
              <a:buNone/>
              <a:defRPr sz="3400" b="1"/>
            </a:lvl5pPr>
            <a:lvl6pPr marL="4951980" indent="0">
              <a:buNone/>
              <a:defRPr sz="3400" b="1"/>
            </a:lvl6pPr>
            <a:lvl7pPr marL="5942375" indent="0">
              <a:buNone/>
              <a:defRPr sz="3400" b="1"/>
            </a:lvl7pPr>
            <a:lvl8pPr marL="6932772" indent="0">
              <a:buNone/>
              <a:defRPr sz="3400" b="1"/>
            </a:lvl8pPr>
            <a:lvl9pPr marL="7923169" indent="0">
              <a:buNone/>
              <a:defRPr sz="3400" b="1"/>
            </a:lvl9pPr>
          </a:lstStyle>
          <a:p>
            <a:pPr lvl="0"/>
            <a:r>
              <a:rPr lang="en-US"/>
              <a:t>Click to edit Master text styles</a:t>
            </a:r>
          </a:p>
        </p:txBody>
      </p:sp>
      <p:sp>
        <p:nvSpPr>
          <p:cNvPr id="6" name="Content Placeholder 5"/>
          <p:cNvSpPr>
            <a:spLocks noGrp="1"/>
          </p:cNvSpPr>
          <p:nvPr>
            <p:ph sz="quarter" idx="4"/>
          </p:nvPr>
        </p:nvSpPr>
        <p:spPr>
          <a:xfrm>
            <a:off x="7664299" y="6785410"/>
            <a:ext cx="6668929" cy="12327652"/>
          </a:xfrm>
        </p:spPr>
        <p:txBody>
          <a:bodyPr/>
          <a:lstStyle>
            <a:lvl1pPr>
              <a:defRPr sz="5200"/>
            </a:lvl1pPr>
            <a:lvl2pPr>
              <a:defRPr sz="4400"/>
            </a:lvl2pPr>
            <a:lvl3pPr>
              <a:defRPr sz="3900"/>
            </a:lvl3pPr>
            <a:lvl4pPr>
              <a:defRPr sz="3400"/>
            </a:lvl4pPr>
            <a:lvl5pPr>
              <a:defRPr sz="3400"/>
            </a:lvl5pPr>
            <a:lvl6pPr>
              <a:defRPr sz="3400"/>
            </a:lvl6pPr>
            <a:lvl7pPr>
              <a:defRPr sz="3400"/>
            </a:lvl7pPr>
            <a:lvl8pPr>
              <a:defRPr sz="3400"/>
            </a:lvl8pPr>
            <a:lvl9pPr>
              <a:defRPr sz="3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7" name="Date Placeholder 6"/>
          <p:cNvSpPr>
            <a:spLocks noGrp="1"/>
          </p:cNvSpPr>
          <p:nvPr>
            <p:ph type="dt" sz="half" idx="10"/>
          </p:nvPr>
        </p:nvSpPr>
        <p:spPr/>
        <p:txBody>
          <a:bodyPr/>
          <a:lstStyle/>
          <a:p>
            <a:fld id="{9134E90A-6C3A-404E-9188-7A2F950005F8}" type="datetimeFigureOut">
              <a:rPr lang="ar-IQ" smtClean="0"/>
              <a:t>12/09/1444</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968A7631-3AAE-4069-B084-9267F7B52E53}" type="slidenum">
              <a:rPr lang="ar-IQ" smtClean="0"/>
              <a:t>‹#›</a:t>
            </a:fld>
            <a:endParaRPr lang="ar-IQ"/>
          </a:p>
        </p:txBody>
      </p:sp>
    </p:spTree>
    <p:extLst>
      <p:ext uri="{BB962C8B-B14F-4D97-AF65-F5344CB8AC3E}">
        <p14:creationId xmlns:p14="http://schemas.microsoft.com/office/powerpoint/2010/main" val="34091823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IQ"/>
          </a:p>
        </p:txBody>
      </p:sp>
      <p:sp>
        <p:nvSpPr>
          <p:cNvPr id="3" name="Date Placeholder 2"/>
          <p:cNvSpPr>
            <a:spLocks noGrp="1"/>
          </p:cNvSpPr>
          <p:nvPr>
            <p:ph type="dt" sz="half" idx="10"/>
          </p:nvPr>
        </p:nvSpPr>
        <p:spPr/>
        <p:txBody>
          <a:bodyPr/>
          <a:lstStyle/>
          <a:p>
            <a:fld id="{9134E90A-6C3A-404E-9188-7A2F950005F8}" type="datetimeFigureOut">
              <a:rPr lang="ar-IQ" smtClean="0"/>
              <a:t>12/09/1444</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968A7631-3AAE-4069-B084-9267F7B52E53}" type="slidenum">
              <a:rPr lang="ar-IQ" smtClean="0"/>
              <a:t>‹#›</a:t>
            </a:fld>
            <a:endParaRPr lang="ar-IQ"/>
          </a:p>
        </p:txBody>
      </p:sp>
    </p:spTree>
    <p:extLst>
      <p:ext uri="{BB962C8B-B14F-4D97-AF65-F5344CB8AC3E}">
        <p14:creationId xmlns:p14="http://schemas.microsoft.com/office/powerpoint/2010/main" val="22752750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34E90A-6C3A-404E-9188-7A2F950005F8}" type="datetimeFigureOut">
              <a:rPr lang="ar-IQ" smtClean="0"/>
              <a:t>12/09/1444</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968A7631-3AAE-4069-B084-9267F7B52E53}" type="slidenum">
              <a:rPr lang="ar-IQ" smtClean="0"/>
              <a:t>‹#›</a:t>
            </a:fld>
            <a:endParaRPr lang="ar-IQ"/>
          </a:p>
        </p:txBody>
      </p:sp>
    </p:spTree>
    <p:extLst>
      <p:ext uri="{BB962C8B-B14F-4D97-AF65-F5344CB8AC3E}">
        <p14:creationId xmlns:p14="http://schemas.microsoft.com/office/powerpoint/2010/main" val="18113918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4388" y="851901"/>
            <a:ext cx="4963715" cy="3625490"/>
          </a:xfrm>
        </p:spPr>
        <p:txBody>
          <a:bodyPr anchor="b"/>
          <a:lstStyle>
            <a:lvl1pPr algn="r">
              <a:defRPr sz="4400" b="1"/>
            </a:lvl1pPr>
          </a:lstStyle>
          <a:p>
            <a:r>
              <a:rPr lang="en-US"/>
              <a:t>Click to edit Master title style</a:t>
            </a:r>
            <a:endParaRPr lang="ar-IQ"/>
          </a:p>
        </p:txBody>
      </p:sp>
      <p:sp>
        <p:nvSpPr>
          <p:cNvPr id="3" name="Content Placeholder 2"/>
          <p:cNvSpPr>
            <a:spLocks noGrp="1"/>
          </p:cNvSpPr>
          <p:nvPr>
            <p:ph idx="1"/>
          </p:nvPr>
        </p:nvSpPr>
        <p:spPr>
          <a:xfrm>
            <a:off x="5898833" y="851892"/>
            <a:ext cx="8434388" cy="18261169"/>
          </a:xfrm>
        </p:spPr>
        <p:txBody>
          <a:bodyPr/>
          <a:lstStyle>
            <a:lvl1pPr>
              <a:defRPr sz="7000"/>
            </a:lvl1pPr>
            <a:lvl2pPr>
              <a:defRPr sz="6200"/>
            </a:lvl2pPr>
            <a:lvl3pPr>
              <a:defRPr sz="5200"/>
            </a:lvl3pPr>
            <a:lvl4pPr>
              <a:defRPr sz="4400"/>
            </a:lvl4pPr>
            <a:lvl5pPr>
              <a:defRPr sz="4400"/>
            </a:lvl5pPr>
            <a:lvl6pPr>
              <a:defRPr sz="4400"/>
            </a:lvl6pPr>
            <a:lvl7pPr>
              <a:defRPr sz="4400"/>
            </a:lvl7pPr>
            <a:lvl8pPr>
              <a:defRPr sz="4400"/>
            </a:lvl8pPr>
            <a:lvl9pPr>
              <a:defRPr sz="4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Text Placeholder 3"/>
          <p:cNvSpPr>
            <a:spLocks noGrp="1"/>
          </p:cNvSpPr>
          <p:nvPr>
            <p:ph type="body" sz="half" idx="2"/>
          </p:nvPr>
        </p:nvSpPr>
        <p:spPr>
          <a:xfrm>
            <a:off x="754388" y="4477386"/>
            <a:ext cx="4963715" cy="14635682"/>
          </a:xfrm>
        </p:spPr>
        <p:txBody>
          <a:bodyPr/>
          <a:lstStyle>
            <a:lvl1pPr marL="0" indent="0">
              <a:buNone/>
              <a:defRPr sz="3100"/>
            </a:lvl1pPr>
            <a:lvl2pPr marL="990395" indent="0">
              <a:buNone/>
              <a:defRPr sz="2600"/>
            </a:lvl2pPr>
            <a:lvl3pPr marL="1980792" indent="0">
              <a:buNone/>
              <a:defRPr sz="2300"/>
            </a:lvl3pPr>
            <a:lvl4pPr marL="2971188" indent="0">
              <a:buNone/>
              <a:defRPr sz="2000"/>
            </a:lvl4pPr>
            <a:lvl5pPr marL="3961584" indent="0">
              <a:buNone/>
              <a:defRPr sz="2000"/>
            </a:lvl5pPr>
            <a:lvl6pPr marL="4951980" indent="0">
              <a:buNone/>
              <a:defRPr sz="2000"/>
            </a:lvl6pPr>
            <a:lvl7pPr marL="5942375" indent="0">
              <a:buNone/>
              <a:defRPr sz="2000"/>
            </a:lvl7pPr>
            <a:lvl8pPr marL="6932772" indent="0">
              <a:buNone/>
              <a:defRPr sz="2000"/>
            </a:lvl8pPr>
            <a:lvl9pPr marL="7923169" indent="0">
              <a:buNone/>
              <a:defRPr sz="2000"/>
            </a:lvl9pPr>
          </a:lstStyle>
          <a:p>
            <a:pPr lvl="0"/>
            <a:r>
              <a:rPr lang="en-US"/>
              <a:t>Click to edit Master text styles</a:t>
            </a:r>
          </a:p>
        </p:txBody>
      </p:sp>
      <p:sp>
        <p:nvSpPr>
          <p:cNvPr id="5" name="Date Placeholder 4"/>
          <p:cNvSpPr>
            <a:spLocks noGrp="1"/>
          </p:cNvSpPr>
          <p:nvPr>
            <p:ph type="dt" sz="half" idx="10"/>
          </p:nvPr>
        </p:nvSpPr>
        <p:spPr/>
        <p:txBody>
          <a:bodyPr/>
          <a:lstStyle/>
          <a:p>
            <a:fld id="{9134E90A-6C3A-404E-9188-7A2F950005F8}" type="datetimeFigureOut">
              <a:rPr lang="ar-IQ" smtClean="0"/>
              <a:t>12/09/1444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968A7631-3AAE-4069-B084-9267F7B52E53}" type="slidenum">
              <a:rPr lang="ar-IQ" smtClean="0"/>
              <a:t>‹#›</a:t>
            </a:fld>
            <a:endParaRPr lang="ar-IQ"/>
          </a:p>
        </p:txBody>
      </p:sp>
    </p:spTree>
    <p:extLst>
      <p:ext uri="{BB962C8B-B14F-4D97-AF65-F5344CB8AC3E}">
        <p14:creationId xmlns:p14="http://schemas.microsoft.com/office/powerpoint/2010/main" val="27390353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957276" y="14977432"/>
            <a:ext cx="9052560" cy="1768170"/>
          </a:xfrm>
        </p:spPr>
        <p:txBody>
          <a:bodyPr anchor="b"/>
          <a:lstStyle>
            <a:lvl1pPr algn="r">
              <a:defRPr sz="4400" b="1"/>
            </a:lvl1pPr>
          </a:lstStyle>
          <a:p>
            <a:r>
              <a:rPr lang="en-US"/>
              <a:t>Click to edit Master title style</a:t>
            </a:r>
            <a:endParaRPr lang="ar-IQ"/>
          </a:p>
        </p:txBody>
      </p:sp>
      <p:sp>
        <p:nvSpPr>
          <p:cNvPr id="3" name="Picture Placeholder 2"/>
          <p:cNvSpPr>
            <a:spLocks noGrp="1"/>
          </p:cNvSpPr>
          <p:nvPr>
            <p:ph type="pic" idx="1"/>
          </p:nvPr>
        </p:nvSpPr>
        <p:spPr>
          <a:xfrm>
            <a:off x="2957276" y="1911802"/>
            <a:ext cx="9052560" cy="12837795"/>
          </a:xfrm>
        </p:spPr>
        <p:txBody>
          <a:bodyPr/>
          <a:lstStyle>
            <a:lvl1pPr marL="0" indent="0">
              <a:buNone/>
              <a:defRPr sz="7000"/>
            </a:lvl1pPr>
            <a:lvl2pPr marL="990395" indent="0">
              <a:buNone/>
              <a:defRPr sz="6200"/>
            </a:lvl2pPr>
            <a:lvl3pPr marL="1980792" indent="0">
              <a:buNone/>
              <a:defRPr sz="5200"/>
            </a:lvl3pPr>
            <a:lvl4pPr marL="2971188" indent="0">
              <a:buNone/>
              <a:defRPr sz="4400"/>
            </a:lvl4pPr>
            <a:lvl5pPr marL="3961584" indent="0">
              <a:buNone/>
              <a:defRPr sz="4400"/>
            </a:lvl5pPr>
            <a:lvl6pPr marL="4951980" indent="0">
              <a:buNone/>
              <a:defRPr sz="4400"/>
            </a:lvl6pPr>
            <a:lvl7pPr marL="5942375" indent="0">
              <a:buNone/>
              <a:defRPr sz="4400"/>
            </a:lvl7pPr>
            <a:lvl8pPr marL="6932772" indent="0">
              <a:buNone/>
              <a:defRPr sz="4400"/>
            </a:lvl8pPr>
            <a:lvl9pPr marL="7923169" indent="0">
              <a:buNone/>
              <a:defRPr sz="4400"/>
            </a:lvl9pPr>
          </a:lstStyle>
          <a:p>
            <a:endParaRPr lang="ar-IQ"/>
          </a:p>
        </p:txBody>
      </p:sp>
      <p:sp>
        <p:nvSpPr>
          <p:cNvPr id="4" name="Text Placeholder 3"/>
          <p:cNvSpPr>
            <a:spLocks noGrp="1"/>
          </p:cNvSpPr>
          <p:nvPr>
            <p:ph type="body" sz="half" idx="2"/>
          </p:nvPr>
        </p:nvSpPr>
        <p:spPr>
          <a:xfrm>
            <a:off x="2957276" y="16745600"/>
            <a:ext cx="9052560" cy="2511095"/>
          </a:xfrm>
        </p:spPr>
        <p:txBody>
          <a:bodyPr/>
          <a:lstStyle>
            <a:lvl1pPr marL="0" indent="0">
              <a:buNone/>
              <a:defRPr sz="3100"/>
            </a:lvl1pPr>
            <a:lvl2pPr marL="990395" indent="0">
              <a:buNone/>
              <a:defRPr sz="2600"/>
            </a:lvl2pPr>
            <a:lvl3pPr marL="1980792" indent="0">
              <a:buNone/>
              <a:defRPr sz="2300"/>
            </a:lvl3pPr>
            <a:lvl4pPr marL="2971188" indent="0">
              <a:buNone/>
              <a:defRPr sz="2000"/>
            </a:lvl4pPr>
            <a:lvl5pPr marL="3961584" indent="0">
              <a:buNone/>
              <a:defRPr sz="2000"/>
            </a:lvl5pPr>
            <a:lvl6pPr marL="4951980" indent="0">
              <a:buNone/>
              <a:defRPr sz="2000"/>
            </a:lvl6pPr>
            <a:lvl7pPr marL="5942375" indent="0">
              <a:buNone/>
              <a:defRPr sz="2000"/>
            </a:lvl7pPr>
            <a:lvl8pPr marL="6932772" indent="0">
              <a:buNone/>
              <a:defRPr sz="2000"/>
            </a:lvl8pPr>
            <a:lvl9pPr marL="7923169" indent="0">
              <a:buNone/>
              <a:defRPr sz="2000"/>
            </a:lvl9pPr>
          </a:lstStyle>
          <a:p>
            <a:pPr lvl="0"/>
            <a:r>
              <a:rPr lang="en-US"/>
              <a:t>Click to edit Master text styles</a:t>
            </a:r>
          </a:p>
        </p:txBody>
      </p:sp>
      <p:sp>
        <p:nvSpPr>
          <p:cNvPr id="5" name="Date Placeholder 4"/>
          <p:cNvSpPr>
            <a:spLocks noGrp="1"/>
          </p:cNvSpPr>
          <p:nvPr>
            <p:ph type="dt" sz="half" idx="10"/>
          </p:nvPr>
        </p:nvSpPr>
        <p:spPr/>
        <p:txBody>
          <a:bodyPr/>
          <a:lstStyle/>
          <a:p>
            <a:fld id="{9134E90A-6C3A-404E-9188-7A2F950005F8}" type="datetimeFigureOut">
              <a:rPr lang="ar-IQ" smtClean="0"/>
              <a:t>12/09/1444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968A7631-3AAE-4069-B084-9267F7B52E53}" type="slidenum">
              <a:rPr lang="ar-IQ" smtClean="0"/>
              <a:t>‹#›</a:t>
            </a:fld>
            <a:endParaRPr lang="ar-IQ"/>
          </a:p>
        </p:txBody>
      </p:sp>
    </p:spTree>
    <p:extLst>
      <p:ext uri="{BB962C8B-B14F-4D97-AF65-F5344CB8AC3E}">
        <p14:creationId xmlns:p14="http://schemas.microsoft.com/office/powerpoint/2010/main" val="31153340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54382" y="856848"/>
            <a:ext cx="13578840" cy="3566054"/>
          </a:xfrm>
          <a:prstGeom prst="rect">
            <a:avLst/>
          </a:prstGeom>
        </p:spPr>
        <p:txBody>
          <a:bodyPr vert="horz" lIns="198078" tIns="99040" rIns="198078" bIns="99040" rtlCol="1" anchor="ctr">
            <a:normAutofit/>
          </a:bodyPr>
          <a:lstStyle/>
          <a:p>
            <a:r>
              <a:rPr lang="en-US"/>
              <a:t>Click to edit Master title style</a:t>
            </a:r>
            <a:endParaRPr lang="ar-IQ"/>
          </a:p>
        </p:txBody>
      </p:sp>
      <p:sp>
        <p:nvSpPr>
          <p:cNvPr id="3" name="Text Placeholder 2"/>
          <p:cNvSpPr>
            <a:spLocks noGrp="1"/>
          </p:cNvSpPr>
          <p:nvPr>
            <p:ph type="body" idx="1"/>
          </p:nvPr>
        </p:nvSpPr>
        <p:spPr>
          <a:xfrm>
            <a:off x="754382" y="4992479"/>
            <a:ext cx="13578840" cy="14120585"/>
          </a:xfrm>
          <a:prstGeom prst="rect">
            <a:avLst/>
          </a:prstGeom>
        </p:spPr>
        <p:txBody>
          <a:bodyPr vert="horz" lIns="198078" tIns="99040" rIns="198078" bIns="99040" rtlCol="1">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Date Placeholder 3"/>
          <p:cNvSpPr>
            <a:spLocks noGrp="1"/>
          </p:cNvSpPr>
          <p:nvPr>
            <p:ph type="dt" sz="half" idx="2"/>
          </p:nvPr>
        </p:nvSpPr>
        <p:spPr>
          <a:xfrm>
            <a:off x="10812782" y="19831235"/>
            <a:ext cx="3520440" cy="1139157"/>
          </a:xfrm>
          <a:prstGeom prst="rect">
            <a:avLst/>
          </a:prstGeom>
        </p:spPr>
        <p:txBody>
          <a:bodyPr vert="horz" lIns="198078" tIns="99040" rIns="198078" bIns="99040" rtlCol="1" anchor="ctr"/>
          <a:lstStyle>
            <a:lvl1pPr algn="r">
              <a:defRPr sz="2600">
                <a:solidFill>
                  <a:schemeClr val="tx1">
                    <a:tint val="75000"/>
                  </a:schemeClr>
                </a:solidFill>
              </a:defRPr>
            </a:lvl1pPr>
          </a:lstStyle>
          <a:p>
            <a:fld id="{9134E90A-6C3A-404E-9188-7A2F950005F8}" type="datetimeFigureOut">
              <a:rPr lang="ar-IQ" smtClean="0"/>
              <a:t>12/09/1444</a:t>
            </a:fld>
            <a:endParaRPr lang="ar-IQ"/>
          </a:p>
        </p:txBody>
      </p:sp>
      <p:sp>
        <p:nvSpPr>
          <p:cNvPr id="5" name="Footer Placeholder 4"/>
          <p:cNvSpPr>
            <a:spLocks noGrp="1"/>
          </p:cNvSpPr>
          <p:nvPr>
            <p:ph type="ftr" sz="quarter" idx="3"/>
          </p:nvPr>
        </p:nvSpPr>
        <p:spPr>
          <a:xfrm>
            <a:off x="5154930" y="19831235"/>
            <a:ext cx="4777740" cy="1139157"/>
          </a:xfrm>
          <a:prstGeom prst="rect">
            <a:avLst/>
          </a:prstGeom>
        </p:spPr>
        <p:txBody>
          <a:bodyPr vert="horz" lIns="198078" tIns="99040" rIns="198078" bIns="99040" rtlCol="1" anchor="ctr"/>
          <a:lstStyle>
            <a:lvl1pPr algn="ctr">
              <a:defRPr sz="26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754382" y="19831235"/>
            <a:ext cx="3520440" cy="1139157"/>
          </a:xfrm>
          <a:prstGeom prst="rect">
            <a:avLst/>
          </a:prstGeom>
        </p:spPr>
        <p:txBody>
          <a:bodyPr vert="horz" lIns="198078" tIns="99040" rIns="198078" bIns="99040" rtlCol="1" anchor="ctr"/>
          <a:lstStyle>
            <a:lvl1pPr algn="l">
              <a:defRPr sz="2600">
                <a:solidFill>
                  <a:schemeClr val="tx1">
                    <a:tint val="75000"/>
                  </a:schemeClr>
                </a:solidFill>
              </a:defRPr>
            </a:lvl1pPr>
          </a:lstStyle>
          <a:p>
            <a:fld id="{968A7631-3AAE-4069-B084-9267F7B52E53}" type="slidenum">
              <a:rPr lang="ar-IQ" smtClean="0"/>
              <a:t>‹#›</a:t>
            </a:fld>
            <a:endParaRPr lang="ar-IQ"/>
          </a:p>
        </p:txBody>
      </p:sp>
    </p:spTree>
    <p:extLst>
      <p:ext uri="{BB962C8B-B14F-4D97-AF65-F5344CB8AC3E}">
        <p14:creationId xmlns:p14="http://schemas.microsoft.com/office/powerpoint/2010/main" val="25847991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980792" rtl="1" eaLnBrk="1" latinLnBrk="0" hangingPunct="1">
        <a:spcBef>
          <a:spcPct val="0"/>
        </a:spcBef>
        <a:buNone/>
        <a:defRPr sz="9400" kern="1200">
          <a:solidFill>
            <a:schemeClr val="tx1"/>
          </a:solidFill>
          <a:latin typeface="+mj-lt"/>
          <a:ea typeface="+mj-ea"/>
          <a:cs typeface="+mj-cs"/>
        </a:defRPr>
      </a:lvl1pPr>
    </p:titleStyle>
    <p:bodyStyle>
      <a:lvl1pPr marL="742796" indent="-742796" algn="r" defTabSz="1980792" rtl="1" eaLnBrk="1" latinLnBrk="0" hangingPunct="1">
        <a:spcBef>
          <a:spcPct val="20000"/>
        </a:spcBef>
        <a:buFont typeface="Arial" pitchFamily="34" charset="0"/>
        <a:buChar char="•"/>
        <a:defRPr sz="7000" kern="1200">
          <a:solidFill>
            <a:schemeClr val="tx1"/>
          </a:solidFill>
          <a:latin typeface="+mn-lt"/>
          <a:ea typeface="+mn-ea"/>
          <a:cs typeface="+mn-cs"/>
        </a:defRPr>
      </a:lvl1pPr>
      <a:lvl2pPr marL="1609394" indent="-618996" algn="r" defTabSz="1980792" rtl="1" eaLnBrk="1" latinLnBrk="0" hangingPunct="1">
        <a:spcBef>
          <a:spcPct val="20000"/>
        </a:spcBef>
        <a:buFont typeface="Arial" pitchFamily="34" charset="0"/>
        <a:buChar char="–"/>
        <a:defRPr sz="6200" kern="1200">
          <a:solidFill>
            <a:schemeClr val="tx1"/>
          </a:solidFill>
          <a:latin typeface="+mn-lt"/>
          <a:ea typeface="+mn-ea"/>
          <a:cs typeface="+mn-cs"/>
        </a:defRPr>
      </a:lvl2pPr>
      <a:lvl3pPr marL="2475989" indent="-495199" algn="r" defTabSz="1980792" rtl="1" eaLnBrk="1" latinLnBrk="0" hangingPunct="1">
        <a:spcBef>
          <a:spcPct val="20000"/>
        </a:spcBef>
        <a:buFont typeface="Arial" pitchFamily="34" charset="0"/>
        <a:buChar char="•"/>
        <a:defRPr sz="5200" kern="1200">
          <a:solidFill>
            <a:schemeClr val="tx1"/>
          </a:solidFill>
          <a:latin typeface="+mn-lt"/>
          <a:ea typeface="+mn-ea"/>
          <a:cs typeface="+mn-cs"/>
        </a:defRPr>
      </a:lvl3pPr>
      <a:lvl4pPr marL="3466386" indent="-495199" algn="r" defTabSz="1980792" rtl="1" eaLnBrk="1" latinLnBrk="0" hangingPunct="1">
        <a:spcBef>
          <a:spcPct val="20000"/>
        </a:spcBef>
        <a:buFont typeface="Arial" pitchFamily="34" charset="0"/>
        <a:buChar char="–"/>
        <a:defRPr sz="4400" kern="1200">
          <a:solidFill>
            <a:schemeClr val="tx1"/>
          </a:solidFill>
          <a:latin typeface="+mn-lt"/>
          <a:ea typeface="+mn-ea"/>
          <a:cs typeface="+mn-cs"/>
        </a:defRPr>
      </a:lvl4pPr>
      <a:lvl5pPr marL="4456781" indent="-495199" algn="r" defTabSz="1980792" rtl="1" eaLnBrk="1" latinLnBrk="0" hangingPunct="1">
        <a:spcBef>
          <a:spcPct val="20000"/>
        </a:spcBef>
        <a:buFont typeface="Arial" pitchFamily="34" charset="0"/>
        <a:buChar char="»"/>
        <a:defRPr sz="4400" kern="1200">
          <a:solidFill>
            <a:schemeClr val="tx1"/>
          </a:solidFill>
          <a:latin typeface="+mn-lt"/>
          <a:ea typeface="+mn-ea"/>
          <a:cs typeface="+mn-cs"/>
        </a:defRPr>
      </a:lvl5pPr>
      <a:lvl6pPr marL="5447178" indent="-495199" algn="r" defTabSz="1980792" rtl="1" eaLnBrk="1" latinLnBrk="0" hangingPunct="1">
        <a:spcBef>
          <a:spcPct val="20000"/>
        </a:spcBef>
        <a:buFont typeface="Arial" pitchFamily="34" charset="0"/>
        <a:buChar char="•"/>
        <a:defRPr sz="4400" kern="1200">
          <a:solidFill>
            <a:schemeClr val="tx1"/>
          </a:solidFill>
          <a:latin typeface="+mn-lt"/>
          <a:ea typeface="+mn-ea"/>
          <a:cs typeface="+mn-cs"/>
        </a:defRPr>
      </a:lvl6pPr>
      <a:lvl7pPr marL="6437574" indent="-495199" algn="r" defTabSz="1980792" rtl="1" eaLnBrk="1" latinLnBrk="0" hangingPunct="1">
        <a:spcBef>
          <a:spcPct val="20000"/>
        </a:spcBef>
        <a:buFont typeface="Arial" pitchFamily="34" charset="0"/>
        <a:buChar char="•"/>
        <a:defRPr sz="4400" kern="1200">
          <a:solidFill>
            <a:schemeClr val="tx1"/>
          </a:solidFill>
          <a:latin typeface="+mn-lt"/>
          <a:ea typeface="+mn-ea"/>
          <a:cs typeface="+mn-cs"/>
        </a:defRPr>
      </a:lvl7pPr>
      <a:lvl8pPr marL="7427970" indent="-495199" algn="r" defTabSz="1980792" rtl="1" eaLnBrk="1" latinLnBrk="0" hangingPunct="1">
        <a:spcBef>
          <a:spcPct val="20000"/>
        </a:spcBef>
        <a:buFont typeface="Arial" pitchFamily="34" charset="0"/>
        <a:buChar char="•"/>
        <a:defRPr sz="4400" kern="1200">
          <a:solidFill>
            <a:schemeClr val="tx1"/>
          </a:solidFill>
          <a:latin typeface="+mn-lt"/>
          <a:ea typeface="+mn-ea"/>
          <a:cs typeface="+mn-cs"/>
        </a:defRPr>
      </a:lvl8pPr>
      <a:lvl9pPr marL="8418366" indent="-495199" algn="r" defTabSz="1980792" rtl="1" eaLnBrk="1" latinLnBrk="0" hangingPunct="1">
        <a:spcBef>
          <a:spcPct val="20000"/>
        </a:spcBef>
        <a:buFont typeface="Arial" pitchFamily="34" charset="0"/>
        <a:buChar char="•"/>
        <a:defRPr sz="4400" kern="1200">
          <a:solidFill>
            <a:schemeClr val="tx1"/>
          </a:solidFill>
          <a:latin typeface="+mn-lt"/>
          <a:ea typeface="+mn-ea"/>
          <a:cs typeface="+mn-cs"/>
        </a:defRPr>
      </a:lvl9pPr>
    </p:bodyStyle>
    <p:otherStyle>
      <a:defPPr>
        <a:defRPr lang="ar-IQ"/>
      </a:defPPr>
      <a:lvl1pPr marL="0" algn="r" defTabSz="1980792" rtl="1" eaLnBrk="1" latinLnBrk="0" hangingPunct="1">
        <a:defRPr sz="3900" kern="1200">
          <a:solidFill>
            <a:schemeClr val="tx1"/>
          </a:solidFill>
          <a:latin typeface="+mn-lt"/>
          <a:ea typeface="+mn-ea"/>
          <a:cs typeface="+mn-cs"/>
        </a:defRPr>
      </a:lvl1pPr>
      <a:lvl2pPr marL="990395" algn="r" defTabSz="1980792" rtl="1" eaLnBrk="1" latinLnBrk="0" hangingPunct="1">
        <a:defRPr sz="3900" kern="1200">
          <a:solidFill>
            <a:schemeClr val="tx1"/>
          </a:solidFill>
          <a:latin typeface="+mn-lt"/>
          <a:ea typeface="+mn-ea"/>
          <a:cs typeface="+mn-cs"/>
        </a:defRPr>
      </a:lvl2pPr>
      <a:lvl3pPr marL="1980792" algn="r" defTabSz="1980792" rtl="1" eaLnBrk="1" latinLnBrk="0" hangingPunct="1">
        <a:defRPr sz="3900" kern="1200">
          <a:solidFill>
            <a:schemeClr val="tx1"/>
          </a:solidFill>
          <a:latin typeface="+mn-lt"/>
          <a:ea typeface="+mn-ea"/>
          <a:cs typeface="+mn-cs"/>
        </a:defRPr>
      </a:lvl3pPr>
      <a:lvl4pPr marL="2971188" algn="r" defTabSz="1980792" rtl="1" eaLnBrk="1" latinLnBrk="0" hangingPunct="1">
        <a:defRPr sz="3900" kern="1200">
          <a:solidFill>
            <a:schemeClr val="tx1"/>
          </a:solidFill>
          <a:latin typeface="+mn-lt"/>
          <a:ea typeface="+mn-ea"/>
          <a:cs typeface="+mn-cs"/>
        </a:defRPr>
      </a:lvl4pPr>
      <a:lvl5pPr marL="3961584" algn="r" defTabSz="1980792" rtl="1" eaLnBrk="1" latinLnBrk="0" hangingPunct="1">
        <a:defRPr sz="3900" kern="1200">
          <a:solidFill>
            <a:schemeClr val="tx1"/>
          </a:solidFill>
          <a:latin typeface="+mn-lt"/>
          <a:ea typeface="+mn-ea"/>
          <a:cs typeface="+mn-cs"/>
        </a:defRPr>
      </a:lvl5pPr>
      <a:lvl6pPr marL="4951980" algn="r" defTabSz="1980792" rtl="1" eaLnBrk="1" latinLnBrk="0" hangingPunct="1">
        <a:defRPr sz="3900" kern="1200">
          <a:solidFill>
            <a:schemeClr val="tx1"/>
          </a:solidFill>
          <a:latin typeface="+mn-lt"/>
          <a:ea typeface="+mn-ea"/>
          <a:cs typeface="+mn-cs"/>
        </a:defRPr>
      </a:lvl6pPr>
      <a:lvl7pPr marL="5942375" algn="r" defTabSz="1980792" rtl="1" eaLnBrk="1" latinLnBrk="0" hangingPunct="1">
        <a:defRPr sz="3900" kern="1200">
          <a:solidFill>
            <a:schemeClr val="tx1"/>
          </a:solidFill>
          <a:latin typeface="+mn-lt"/>
          <a:ea typeface="+mn-ea"/>
          <a:cs typeface="+mn-cs"/>
        </a:defRPr>
      </a:lvl7pPr>
      <a:lvl8pPr marL="6932772" algn="r" defTabSz="1980792" rtl="1" eaLnBrk="1" latinLnBrk="0" hangingPunct="1">
        <a:defRPr sz="3900" kern="1200">
          <a:solidFill>
            <a:schemeClr val="tx1"/>
          </a:solidFill>
          <a:latin typeface="+mn-lt"/>
          <a:ea typeface="+mn-ea"/>
          <a:cs typeface="+mn-cs"/>
        </a:defRPr>
      </a:lvl8pPr>
      <a:lvl9pPr marL="7923169" algn="r" defTabSz="1980792" rtl="1" eaLnBrk="1" latinLnBrk="0" hangingPunct="1">
        <a:defRPr sz="3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notesSlide" Target="../notesSlides/notesSlide1.xml"/><Relationship Id="rId7" Type="http://schemas.openxmlformats.org/officeDocument/2006/relationships/image" Target="../media/image5.jpeg"/><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4.png"/><Relationship Id="rId11" Type="http://schemas.openxmlformats.org/officeDocument/2006/relationships/comments" Target="../comments/comment1.xml"/><Relationship Id="rId5" Type="http://schemas.openxmlformats.org/officeDocument/2006/relationships/image" Target="../media/image3.png"/><Relationship Id="rId10" Type="http://schemas.openxmlformats.org/officeDocument/2006/relationships/image" Target="../media/image1.png"/><Relationship Id="rId4" Type="http://schemas.openxmlformats.org/officeDocument/2006/relationships/image" Target="../media/image2.jpeg"/><Relationship Id="rId9" Type="http://schemas.openxmlformats.org/officeDocument/2006/relationships/oleObject" Target="../embeddings/oleObject1.bin"/></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4"/>
          <a:tile tx="0" ty="0" sx="100000" sy="100000" flip="none" algn="tl"/>
        </a:blipFill>
        <a:effectLst/>
      </p:bgPr>
    </p:bg>
    <p:spTree>
      <p:nvGrpSpPr>
        <p:cNvPr id="1" name=""/>
        <p:cNvGrpSpPr/>
        <p:nvPr/>
      </p:nvGrpSpPr>
      <p:grpSpPr>
        <a:xfrm>
          <a:off x="0" y="0"/>
          <a:ext cx="0" cy="0"/>
          <a:chOff x="0" y="0"/>
          <a:chExt cx="0" cy="0"/>
        </a:xfrm>
      </p:grpSpPr>
      <p:sp>
        <p:nvSpPr>
          <p:cNvPr id="6" name="Rounded Rectangle 5"/>
          <p:cNvSpPr/>
          <p:nvPr/>
        </p:nvSpPr>
        <p:spPr>
          <a:xfrm>
            <a:off x="0" y="418561"/>
            <a:ext cx="14608364" cy="3825611"/>
          </a:xfrm>
          <a:prstGeom prst="roundRect">
            <a:avLst/>
          </a:prstGeom>
        </p:spPr>
        <p:style>
          <a:lnRef idx="2">
            <a:schemeClr val="accent1"/>
          </a:lnRef>
          <a:fillRef idx="1">
            <a:schemeClr val="lt1"/>
          </a:fillRef>
          <a:effectRef idx="0">
            <a:schemeClr val="accent1"/>
          </a:effectRef>
          <a:fontRef idx="minor">
            <a:schemeClr val="dk1"/>
          </a:fontRef>
        </p:style>
        <p:txBody>
          <a:bodyPr lIns="198078" tIns="99040" rIns="198078" bIns="99040" spcCol="0" rtlCol="1" anchor="ctr"/>
          <a:lstStyle/>
          <a:p>
            <a:pPr algn="ctr">
              <a:buFont typeface="Arial" panose="020B0604020202020204" pitchFamily="34" charset="0"/>
              <a:buNone/>
            </a:pPr>
            <a:r>
              <a:rPr lang="en-US" altLang="en-US" sz="3600" b="1" dirty="0"/>
              <a:t>          The effect of </a:t>
            </a:r>
            <a:r>
              <a:rPr lang="en-US" altLang="en-US" sz="3600" b="1" i="1" dirty="0"/>
              <a:t>Rhyzopertha dominica </a:t>
            </a:r>
            <a:r>
              <a:rPr lang="en-US" altLang="en-US" sz="3600" b="1" dirty="0"/>
              <a:t>(F., 1792</a:t>
            </a:r>
          </a:p>
          <a:p>
            <a:pPr algn="ctr">
              <a:buFont typeface="Arial" panose="020B0604020202020204" pitchFamily="34" charset="0"/>
              <a:buNone/>
            </a:pPr>
            <a:r>
              <a:rPr lang="en-US" altLang="en-US" sz="3600" b="1" dirty="0"/>
              <a:t>(Coleoptera:    Bostrichidae) on three different species of stored chickpea</a:t>
            </a:r>
          </a:p>
          <a:p>
            <a:pPr algn="ctr" rtl="0"/>
            <a:r>
              <a:rPr lang="en-US" sz="3600" b="1" i="1" dirty="0">
                <a:solidFill>
                  <a:srgbClr val="FF0000"/>
                </a:solidFill>
              </a:rPr>
              <a:t>Prepared by</a:t>
            </a:r>
            <a:r>
              <a:rPr lang="en-US" sz="3600" b="1" i="1" dirty="0"/>
              <a:t>: </a:t>
            </a:r>
            <a:r>
              <a:rPr lang="en-US" altLang="en-US" sz="3600" b="1" dirty="0" err="1">
                <a:solidFill>
                  <a:schemeClr val="tx1"/>
                </a:solidFill>
                <a:latin typeface="Times New Roman" panose="02020603050405020304" pitchFamily="18" charset="0"/>
                <a:cs typeface="Times New Roman" panose="02020603050405020304" pitchFamily="18" charset="0"/>
              </a:rPr>
              <a:t>Paxshan</a:t>
            </a:r>
            <a:r>
              <a:rPr lang="en-US" altLang="en-US" sz="3600" b="1" dirty="0">
                <a:solidFill>
                  <a:schemeClr val="tx1"/>
                </a:solidFill>
                <a:latin typeface="Times New Roman" panose="02020603050405020304" pitchFamily="18" charset="0"/>
                <a:cs typeface="Times New Roman" panose="02020603050405020304" pitchFamily="18" charset="0"/>
              </a:rPr>
              <a:t> Ali Ibrahim   </a:t>
            </a:r>
            <a:endParaRPr lang="en-US" sz="3600" b="1" i="1" dirty="0">
              <a:solidFill>
                <a:schemeClr val="tx1"/>
              </a:solidFill>
            </a:endParaRPr>
          </a:p>
          <a:p>
            <a:pPr algn="ctr" rtl="0"/>
            <a:r>
              <a:rPr lang="en-US" sz="3600" b="1" i="1" dirty="0"/>
              <a:t>College of </a:t>
            </a:r>
            <a:r>
              <a:rPr lang="en-US" sz="3600" b="1" dirty="0"/>
              <a:t>Agricultural Engineering Science_ Plant Protection </a:t>
            </a:r>
            <a:r>
              <a:rPr lang="en-US" sz="3600" b="1" i="1" dirty="0"/>
              <a:t>Department </a:t>
            </a:r>
          </a:p>
          <a:p>
            <a:pPr algn="ctr" rtl="0"/>
            <a:r>
              <a:rPr lang="en-US" sz="3600" b="1" i="1" dirty="0">
                <a:solidFill>
                  <a:srgbClr val="FF0000"/>
                </a:solidFill>
              </a:rPr>
              <a:t>Supervised by : </a:t>
            </a:r>
            <a:r>
              <a:rPr lang="en-MY" altLang="en-US" sz="3600" b="1" dirty="0">
                <a:solidFill>
                  <a:schemeClr val="tx1"/>
                </a:solidFill>
                <a:latin typeface="Times New Roman" panose="02020603050405020304" pitchFamily="18" charset="0"/>
                <a:cs typeface="Times New Roman" panose="02020603050405020304" pitchFamily="18" charset="0"/>
              </a:rPr>
              <a:t>Miss: Waran N. Abdullah</a:t>
            </a:r>
            <a:endParaRPr lang="en-US" sz="3600" b="1" i="1" dirty="0">
              <a:solidFill>
                <a:schemeClr val="tx1"/>
              </a:solidFill>
            </a:endParaRPr>
          </a:p>
        </p:txBody>
      </p:sp>
      <p:sp>
        <p:nvSpPr>
          <p:cNvPr id="7" name="Rounded Rectangle 6"/>
          <p:cNvSpPr/>
          <p:nvPr/>
        </p:nvSpPr>
        <p:spPr>
          <a:xfrm>
            <a:off x="177384" y="5495133"/>
            <a:ext cx="3805794" cy="9389897"/>
          </a:xfrm>
          <a:prstGeom prst="roundRect">
            <a:avLst>
              <a:gd name="adj" fmla="val 7153"/>
            </a:avLst>
          </a:prstGeom>
        </p:spPr>
        <p:style>
          <a:lnRef idx="2">
            <a:schemeClr val="accent1"/>
          </a:lnRef>
          <a:fillRef idx="1">
            <a:schemeClr val="lt1"/>
          </a:fillRef>
          <a:effectRef idx="0">
            <a:schemeClr val="accent1"/>
          </a:effectRef>
          <a:fontRef idx="minor">
            <a:schemeClr val="dk1"/>
          </a:fontRef>
        </p:style>
        <p:txBody>
          <a:bodyPr lIns="198078" tIns="99040" rIns="198078" bIns="99040" spcCol="0" rtlCol="1" anchor="ctr"/>
          <a:lstStyle/>
          <a:p>
            <a:pPr algn="l">
              <a:defRPr/>
            </a:pPr>
            <a:r>
              <a:rPr lang="en-US" sz="2000" dirty="0"/>
              <a:t>*Chickpea being a rich source of nutrients, protein (17-21%), carbohydrate (61-63%) and fat (4-5%) and also calcium, iron, niacin, vitamin B and Vitamin C provides the valuable protein supplement to the diet of the predominately vegetarian human population, besides it contributes to the national income. It is also considered to have medicinal value for blood purification and is beneficial for diabetic patients. (Choudhary </a:t>
            </a:r>
            <a:r>
              <a:rPr lang="en-US" sz="2000" i="1" dirty="0"/>
              <a:t>et al,</a:t>
            </a:r>
            <a:r>
              <a:rPr lang="en-US" sz="2000" dirty="0"/>
              <a:t> 2015).</a:t>
            </a:r>
          </a:p>
          <a:p>
            <a:pPr algn="l">
              <a:defRPr/>
            </a:pPr>
            <a:r>
              <a:rPr lang="en-US" sz="2000" i="1" dirty="0"/>
              <a:t>*Rhyzopertha dominica</a:t>
            </a:r>
            <a:r>
              <a:rPr lang="en-US" sz="2000" dirty="0"/>
              <a:t> is classified as an internal primary pest being a borer. It develops effectively in the grain mass due to its adaptability and high biotic potential. The lesser grain borer, </a:t>
            </a:r>
            <a:r>
              <a:rPr lang="en-US" sz="2000" i="1" dirty="0"/>
              <a:t>Rhyzopertha dominica</a:t>
            </a:r>
            <a:r>
              <a:rPr lang="en-US" sz="2000" dirty="0"/>
              <a:t> is a destructive pest of stored grain, grain products and other materials all over the world (Ismail, A. Y. H. 2014 &amp; </a:t>
            </a:r>
            <a:r>
              <a:rPr lang="en-US" sz="2000" dirty="0" err="1"/>
              <a:t>Edde</a:t>
            </a:r>
            <a:r>
              <a:rPr lang="en-US" sz="2000" dirty="0"/>
              <a:t>, 2012). </a:t>
            </a:r>
          </a:p>
          <a:p>
            <a:pPr algn="l">
              <a:defRPr/>
            </a:pPr>
            <a:endParaRPr lang="en-US" sz="2000" dirty="0"/>
          </a:p>
        </p:txBody>
      </p:sp>
      <p:sp>
        <p:nvSpPr>
          <p:cNvPr id="9" name="Round Same Side Corner Rectangle 8"/>
          <p:cNvSpPr/>
          <p:nvPr/>
        </p:nvSpPr>
        <p:spPr>
          <a:xfrm>
            <a:off x="273768" y="4527217"/>
            <a:ext cx="3680914" cy="967916"/>
          </a:xfrm>
          <a:prstGeom prst="round2SameRect">
            <a:avLst/>
          </a:prstGeom>
        </p:spPr>
        <p:style>
          <a:lnRef idx="2">
            <a:schemeClr val="accent1">
              <a:shade val="50000"/>
            </a:schemeClr>
          </a:lnRef>
          <a:fillRef idx="1">
            <a:schemeClr val="accent1"/>
          </a:fillRef>
          <a:effectRef idx="0">
            <a:schemeClr val="accent1"/>
          </a:effectRef>
          <a:fontRef idx="minor">
            <a:schemeClr val="lt1"/>
          </a:fontRef>
        </p:style>
        <p:txBody>
          <a:bodyPr lIns="102190" tIns="51094" rIns="102190" bIns="51094" spcCol="0" rtlCol="1" anchor="ctr"/>
          <a:lstStyle/>
          <a:p>
            <a:pPr algn="ctr"/>
            <a:r>
              <a:rPr lang="en-US" dirty="0"/>
              <a:t>Introduction</a:t>
            </a:r>
            <a:endParaRPr lang="ar-IQ" dirty="0"/>
          </a:p>
        </p:txBody>
      </p:sp>
      <p:sp>
        <p:nvSpPr>
          <p:cNvPr id="10" name="Rounded Rectangle 9"/>
          <p:cNvSpPr/>
          <p:nvPr/>
        </p:nvSpPr>
        <p:spPr>
          <a:xfrm>
            <a:off x="4332890" y="5325854"/>
            <a:ext cx="6431475" cy="15757048"/>
          </a:xfrm>
          <a:prstGeom prst="roundRect">
            <a:avLst>
              <a:gd name="adj" fmla="val 4501"/>
            </a:avLst>
          </a:prstGeom>
        </p:spPr>
        <p:style>
          <a:lnRef idx="2">
            <a:schemeClr val="accent1"/>
          </a:lnRef>
          <a:fillRef idx="1">
            <a:schemeClr val="lt1"/>
          </a:fillRef>
          <a:effectRef idx="0">
            <a:schemeClr val="accent1"/>
          </a:effectRef>
          <a:fontRef idx="minor">
            <a:schemeClr val="dk1"/>
          </a:fontRef>
        </p:style>
        <p:txBody>
          <a:bodyPr lIns="198078" tIns="99040" rIns="198078" bIns="99040" spcCol="0" rtlCol="1" anchor="ctr"/>
          <a:lstStyle/>
          <a:p>
            <a:pPr>
              <a:defRPr/>
            </a:pPr>
            <a:endParaRPr lang="en-US" sz="1100" dirty="0"/>
          </a:p>
        </p:txBody>
      </p:sp>
      <p:sp>
        <p:nvSpPr>
          <p:cNvPr id="11" name="Round Same Side Corner Rectangle 10"/>
          <p:cNvSpPr/>
          <p:nvPr/>
        </p:nvSpPr>
        <p:spPr>
          <a:xfrm>
            <a:off x="4408591" y="4392281"/>
            <a:ext cx="6362255" cy="967916"/>
          </a:xfrm>
          <a:prstGeom prst="round2SameRect">
            <a:avLst/>
          </a:prstGeom>
        </p:spPr>
        <p:style>
          <a:lnRef idx="2">
            <a:schemeClr val="accent1">
              <a:shade val="50000"/>
            </a:schemeClr>
          </a:lnRef>
          <a:fillRef idx="1">
            <a:schemeClr val="accent1"/>
          </a:fillRef>
          <a:effectRef idx="0">
            <a:schemeClr val="accent1"/>
          </a:effectRef>
          <a:fontRef idx="minor">
            <a:schemeClr val="lt1"/>
          </a:fontRef>
        </p:style>
        <p:txBody>
          <a:bodyPr lIns="102190" tIns="51094" rIns="102190" bIns="51094" spcCol="0" rtlCol="1" anchor="ctr"/>
          <a:lstStyle/>
          <a:p>
            <a:pPr algn="ctr"/>
            <a:r>
              <a:rPr lang="en-US" sz="3600" dirty="0"/>
              <a:t>Discussion</a:t>
            </a:r>
          </a:p>
        </p:txBody>
      </p:sp>
      <p:sp>
        <p:nvSpPr>
          <p:cNvPr id="12" name="Rounded Rectangle 11"/>
          <p:cNvSpPr/>
          <p:nvPr/>
        </p:nvSpPr>
        <p:spPr>
          <a:xfrm>
            <a:off x="10888224" y="4431756"/>
            <a:ext cx="3805794" cy="7821299"/>
          </a:xfrm>
          <a:prstGeom prst="roundRect">
            <a:avLst>
              <a:gd name="adj" fmla="val 7153"/>
            </a:avLst>
          </a:prstGeom>
        </p:spPr>
        <p:style>
          <a:lnRef idx="2">
            <a:schemeClr val="accent1"/>
          </a:lnRef>
          <a:fillRef idx="1">
            <a:schemeClr val="lt1"/>
          </a:fillRef>
          <a:effectRef idx="0">
            <a:schemeClr val="accent1"/>
          </a:effectRef>
          <a:fontRef idx="minor">
            <a:schemeClr val="dk1"/>
          </a:fontRef>
        </p:style>
        <p:txBody>
          <a:bodyPr lIns="198078" tIns="99040" rIns="198078" bIns="99040" spcCol="0" rtlCol="1" anchor="ctr"/>
          <a:lstStyle/>
          <a:p>
            <a:pPr algn="l"/>
            <a:endParaRPr lang="en-US" sz="2000" i="1" dirty="0"/>
          </a:p>
          <a:p>
            <a:pPr algn="l"/>
            <a:r>
              <a:rPr lang="en-US" sz="2000" i="1" dirty="0"/>
              <a:t> </a:t>
            </a:r>
          </a:p>
          <a:p>
            <a:pPr algn="l"/>
            <a:r>
              <a:rPr lang="en-US" sz="2000" i="1" dirty="0"/>
              <a:t>Rhyzopertha dominica</a:t>
            </a:r>
            <a:r>
              <a:rPr lang="en-US" sz="2000" dirty="0"/>
              <a:t> is an internal feeder of stored product and legume Chickpea can be considered a nutritionally suitable for </a:t>
            </a:r>
            <a:r>
              <a:rPr lang="en-US" sz="2000" i="1" dirty="0"/>
              <a:t>R. dominica</a:t>
            </a:r>
            <a:r>
              <a:rPr lang="en-US" sz="2000" dirty="0"/>
              <a:t> development.</a:t>
            </a:r>
          </a:p>
          <a:p>
            <a:pPr algn="l"/>
            <a:r>
              <a:rPr lang="en-US" sz="2000" dirty="0"/>
              <a:t>the local species </a:t>
            </a:r>
            <a:r>
              <a:rPr lang="en-US" sz="2000" dirty="0" err="1"/>
              <a:t>Hazarmerd</a:t>
            </a:r>
            <a:r>
              <a:rPr lang="en-US" sz="2000" dirty="0"/>
              <a:t> is the most susceptible to attacks and suitable for development of </a:t>
            </a:r>
            <a:r>
              <a:rPr lang="en-US" sz="2000" i="1" dirty="0"/>
              <a:t>R. dominica.</a:t>
            </a:r>
            <a:r>
              <a:rPr lang="en-US" sz="2000" dirty="0"/>
              <a:t> It is clearly demonstrated that   the </a:t>
            </a:r>
            <a:r>
              <a:rPr lang="en-US" sz="2000" dirty="0" err="1"/>
              <a:t>turkish</a:t>
            </a:r>
            <a:r>
              <a:rPr lang="en-US" sz="2000" dirty="0"/>
              <a:t> species </a:t>
            </a:r>
            <a:r>
              <a:rPr lang="en-US" sz="2000" dirty="0" err="1"/>
              <a:t>Nurs</a:t>
            </a:r>
            <a:r>
              <a:rPr lang="en-US" sz="2000" dirty="0"/>
              <a:t> is less infested and is not a suitable host for the strain of </a:t>
            </a:r>
            <a:r>
              <a:rPr lang="en-US" sz="2000" i="1" dirty="0"/>
              <a:t>R. dominica</a:t>
            </a:r>
            <a:r>
              <a:rPr lang="en-US" sz="2000" dirty="0"/>
              <a:t> used in the present study. Information on biology and feeding preference of </a:t>
            </a:r>
            <a:r>
              <a:rPr lang="en-US" sz="2000" i="1" dirty="0"/>
              <a:t>R. dominica</a:t>
            </a:r>
            <a:r>
              <a:rPr lang="en-US" sz="2000" dirty="0"/>
              <a:t> helps in advising proper management </a:t>
            </a:r>
            <a:r>
              <a:rPr lang="en-US" sz="2000" dirty="0" err="1"/>
              <a:t>programme</a:t>
            </a:r>
            <a:r>
              <a:rPr lang="en-US" sz="2000" dirty="0"/>
              <a:t> for this stored product pest and similar pests.</a:t>
            </a:r>
          </a:p>
        </p:txBody>
      </p:sp>
      <p:sp>
        <p:nvSpPr>
          <p:cNvPr id="13" name="Round Same Side Corner Rectangle 12"/>
          <p:cNvSpPr/>
          <p:nvPr/>
        </p:nvSpPr>
        <p:spPr>
          <a:xfrm>
            <a:off x="10950664" y="4427068"/>
            <a:ext cx="3680914" cy="967916"/>
          </a:xfrm>
          <a:prstGeom prst="round2SameRect">
            <a:avLst/>
          </a:prstGeom>
        </p:spPr>
        <p:style>
          <a:lnRef idx="2">
            <a:schemeClr val="accent1">
              <a:shade val="50000"/>
            </a:schemeClr>
          </a:lnRef>
          <a:fillRef idx="1">
            <a:schemeClr val="accent1"/>
          </a:fillRef>
          <a:effectRef idx="0">
            <a:schemeClr val="accent1"/>
          </a:effectRef>
          <a:fontRef idx="minor">
            <a:schemeClr val="lt1"/>
          </a:fontRef>
        </p:style>
        <p:txBody>
          <a:bodyPr lIns="102190" tIns="51094" rIns="102190" bIns="51094" spcCol="0" rtlCol="1" anchor="ctr"/>
          <a:lstStyle/>
          <a:p>
            <a:pPr algn="ctr"/>
            <a:r>
              <a:rPr lang="en-US" dirty="0"/>
              <a:t>Conclusion</a:t>
            </a:r>
          </a:p>
        </p:txBody>
      </p:sp>
      <p:sp>
        <p:nvSpPr>
          <p:cNvPr id="15" name="Rounded Rectangle 14"/>
          <p:cNvSpPr/>
          <p:nvPr/>
        </p:nvSpPr>
        <p:spPr>
          <a:xfrm>
            <a:off x="10977229" y="12440639"/>
            <a:ext cx="3631136" cy="8765031"/>
          </a:xfrm>
          <a:prstGeom prst="roundRect">
            <a:avLst>
              <a:gd name="adj" fmla="val 7153"/>
            </a:avLst>
          </a:prstGeom>
        </p:spPr>
        <p:style>
          <a:lnRef idx="2">
            <a:schemeClr val="accent1"/>
          </a:lnRef>
          <a:fillRef idx="1">
            <a:schemeClr val="lt1"/>
          </a:fillRef>
          <a:effectRef idx="0">
            <a:schemeClr val="accent1"/>
          </a:effectRef>
          <a:fontRef idx="minor">
            <a:schemeClr val="dk1"/>
          </a:fontRef>
        </p:style>
        <p:txBody>
          <a:bodyPr lIns="198078" tIns="99040" rIns="198078" bIns="99040" spcCol="0" rtlCol="1" anchor="ctr"/>
          <a:lstStyle/>
          <a:p>
            <a:pPr algn="l">
              <a:defRPr/>
            </a:pPr>
            <a:endParaRPr lang="en-US" sz="1600" dirty="0"/>
          </a:p>
          <a:p>
            <a:pPr algn="l">
              <a:defRPr/>
            </a:pPr>
            <a:endParaRPr lang="en-US" sz="1600" dirty="0"/>
          </a:p>
          <a:p>
            <a:pPr algn="l">
              <a:defRPr/>
            </a:pPr>
            <a:r>
              <a:rPr lang="en-US" sz="1600" dirty="0"/>
              <a:t>*Davies Jr, F.T., Calderón, C.M., </a:t>
            </a:r>
            <a:r>
              <a:rPr lang="en-US" sz="1600" dirty="0" err="1"/>
              <a:t>Huaman</a:t>
            </a:r>
            <a:r>
              <a:rPr lang="en-US" sz="1600" dirty="0"/>
              <a:t>, Z. and Gómez, R., 2005. Influence of a flavonoid (</a:t>
            </a:r>
            <a:r>
              <a:rPr lang="en-US" sz="1600" dirty="0" err="1"/>
              <a:t>formononetin</a:t>
            </a:r>
            <a:r>
              <a:rPr lang="en-US" sz="1600" dirty="0"/>
              <a:t>) on </a:t>
            </a:r>
            <a:r>
              <a:rPr lang="en-US" sz="1600" dirty="0" err="1"/>
              <a:t>mycorrhizal</a:t>
            </a:r>
            <a:r>
              <a:rPr lang="en-US" sz="1600" dirty="0"/>
              <a:t> activity and potato crop productivity in the highlands of Peru. </a:t>
            </a:r>
            <a:r>
              <a:rPr lang="en-US" sz="1600" dirty="0" err="1"/>
              <a:t>Scientia</a:t>
            </a:r>
            <a:r>
              <a:rPr lang="en-US" sz="1600" dirty="0"/>
              <a:t> </a:t>
            </a:r>
            <a:r>
              <a:rPr lang="en-US" sz="1600" dirty="0" err="1"/>
              <a:t>Horticulturae</a:t>
            </a:r>
            <a:r>
              <a:rPr lang="en-US" sz="1600" dirty="0"/>
              <a:t>, 106(3), pp.318-329.</a:t>
            </a:r>
          </a:p>
          <a:p>
            <a:pPr algn="l">
              <a:defRPr/>
            </a:pPr>
            <a:r>
              <a:rPr lang="en-US" sz="1600"/>
              <a:t>*Vessey</a:t>
            </a:r>
            <a:r>
              <a:rPr lang="en-US" sz="1600" dirty="0"/>
              <a:t>, J.K., 2003. Plant growth promoting </a:t>
            </a:r>
            <a:r>
              <a:rPr lang="en-US" sz="1600" dirty="0" err="1"/>
              <a:t>rhizobacteria</a:t>
            </a:r>
            <a:r>
              <a:rPr lang="en-US" sz="1600" dirty="0"/>
              <a:t> as </a:t>
            </a:r>
            <a:r>
              <a:rPr lang="en-US" sz="1600" dirty="0" err="1"/>
              <a:t>biofertilizers</a:t>
            </a:r>
            <a:r>
              <a:rPr lang="en-US" sz="1600" dirty="0"/>
              <a:t>. </a:t>
            </a:r>
            <a:r>
              <a:rPr lang="en-US" sz="1600" i="1" dirty="0"/>
              <a:t>Plant and soil</a:t>
            </a:r>
            <a:r>
              <a:rPr lang="en-US" sz="1600" dirty="0"/>
              <a:t>, </a:t>
            </a:r>
            <a:r>
              <a:rPr lang="en-US" sz="1600" i="1" dirty="0"/>
              <a:t>255</a:t>
            </a:r>
            <a:r>
              <a:rPr lang="en-US" sz="1600" dirty="0"/>
              <a:t>(2), pp.571-586.</a:t>
            </a:r>
          </a:p>
          <a:p>
            <a:pPr algn="l">
              <a:defRPr/>
            </a:pPr>
            <a:r>
              <a:rPr lang="en-US" sz="1600" dirty="0"/>
              <a:t>*Saharan, B.S. and Nehra, V., 2011. Plant growth promoting </a:t>
            </a:r>
            <a:r>
              <a:rPr lang="en-US" sz="1600" dirty="0" err="1"/>
              <a:t>rhizobacteria</a:t>
            </a:r>
            <a:r>
              <a:rPr lang="en-US" sz="1600" dirty="0"/>
              <a:t>: a critical review. </a:t>
            </a:r>
            <a:r>
              <a:rPr lang="en-US" sz="1600" i="1" dirty="0"/>
              <a:t>Life </a:t>
            </a:r>
            <a:r>
              <a:rPr lang="en-US" sz="1600" i="1" dirty="0" err="1"/>
              <a:t>Sci</a:t>
            </a:r>
            <a:r>
              <a:rPr lang="en-US" sz="1600" i="1" dirty="0"/>
              <a:t> Med Res</a:t>
            </a:r>
            <a:r>
              <a:rPr lang="en-US" sz="1600" dirty="0"/>
              <a:t>, </a:t>
            </a:r>
            <a:r>
              <a:rPr lang="en-US" sz="1600" i="1" dirty="0"/>
              <a:t>21</a:t>
            </a:r>
            <a:r>
              <a:rPr lang="en-US" sz="1600" dirty="0"/>
              <a:t>(1), p.30.</a:t>
            </a:r>
          </a:p>
          <a:p>
            <a:pPr algn="l">
              <a:defRPr/>
            </a:pPr>
            <a:r>
              <a:rPr lang="en-US" sz="1600" dirty="0"/>
              <a:t>*</a:t>
            </a:r>
            <a:r>
              <a:rPr lang="en-US" sz="1600" dirty="0" err="1"/>
              <a:t>Kaymak</a:t>
            </a:r>
            <a:r>
              <a:rPr lang="en-US" sz="1600" dirty="0"/>
              <a:t>, H.C., 2010. Potential of PGPR in agricultural innovations. In Plant growth and health promoting bacteria (pp. 45-79). Springer, Berlin, Heidelberg.</a:t>
            </a:r>
          </a:p>
          <a:p>
            <a:pPr algn="l">
              <a:defRPr/>
            </a:pPr>
            <a:r>
              <a:rPr lang="en-US" sz="1600" dirty="0"/>
              <a:t>*Ibrahim, M.H., Jaafar, H.Z., </a:t>
            </a:r>
            <a:r>
              <a:rPr lang="en-US" sz="1600" dirty="0" err="1"/>
              <a:t>Rahmat</a:t>
            </a:r>
            <a:r>
              <a:rPr lang="en-US" sz="1600" dirty="0"/>
              <a:t>, A. and Rahman, Z.A., 2011. The relationship between </a:t>
            </a:r>
            <a:r>
              <a:rPr lang="en-US" sz="1600" dirty="0" err="1"/>
              <a:t>phenolics</a:t>
            </a:r>
            <a:r>
              <a:rPr lang="en-US" sz="1600" dirty="0"/>
              <a:t> and flavonoids production with total non structural carbohydrate and photosynthetic rate in </a:t>
            </a:r>
            <a:r>
              <a:rPr lang="en-US" sz="1600" dirty="0" err="1"/>
              <a:t>Labisia</a:t>
            </a:r>
            <a:r>
              <a:rPr lang="en-US" sz="1600" dirty="0"/>
              <a:t> </a:t>
            </a:r>
            <a:r>
              <a:rPr lang="en-US" sz="1600" dirty="0" err="1"/>
              <a:t>pumila</a:t>
            </a:r>
            <a:r>
              <a:rPr lang="en-US" sz="1600" dirty="0"/>
              <a:t> </a:t>
            </a:r>
            <a:r>
              <a:rPr lang="en-US" sz="1600" dirty="0" err="1"/>
              <a:t>Benth</a:t>
            </a:r>
            <a:r>
              <a:rPr lang="en-US" sz="1600" dirty="0"/>
              <a:t>. under high CO2 and nitrogen fertilization. </a:t>
            </a:r>
            <a:r>
              <a:rPr lang="en-US" sz="1600" i="1" dirty="0"/>
              <a:t>Molecules</a:t>
            </a:r>
            <a:r>
              <a:rPr lang="en-US" sz="1600" dirty="0"/>
              <a:t>, </a:t>
            </a:r>
            <a:r>
              <a:rPr lang="en-US" sz="1600" i="1" dirty="0"/>
              <a:t>16</a:t>
            </a:r>
            <a:r>
              <a:rPr lang="en-US" sz="1600" dirty="0"/>
              <a:t>(1), pp.162-174.</a:t>
            </a:r>
          </a:p>
        </p:txBody>
      </p:sp>
      <p:sp>
        <p:nvSpPr>
          <p:cNvPr id="16" name="Round Same Side Corner Rectangle 15"/>
          <p:cNvSpPr/>
          <p:nvPr/>
        </p:nvSpPr>
        <p:spPr>
          <a:xfrm>
            <a:off x="11048010" y="12466669"/>
            <a:ext cx="3560354" cy="813152"/>
          </a:xfrm>
          <a:prstGeom prst="round2SameRect">
            <a:avLst/>
          </a:prstGeom>
        </p:spPr>
        <p:style>
          <a:lnRef idx="2">
            <a:schemeClr val="accent1">
              <a:shade val="50000"/>
            </a:schemeClr>
          </a:lnRef>
          <a:fillRef idx="1">
            <a:schemeClr val="accent1"/>
          </a:fillRef>
          <a:effectRef idx="0">
            <a:schemeClr val="accent1"/>
          </a:effectRef>
          <a:fontRef idx="minor">
            <a:schemeClr val="lt1"/>
          </a:fontRef>
        </p:style>
        <p:txBody>
          <a:bodyPr lIns="102190" tIns="51094" rIns="102190" bIns="51094" spcCol="0" rtlCol="1" anchor="ctr"/>
          <a:lstStyle/>
          <a:p>
            <a:pPr algn="ctr"/>
            <a:r>
              <a:rPr lang="en-US" dirty="0"/>
              <a:t>References</a:t>
            </a:r>
          </a:p>
        </p:txBody>
      </p:sp>
      <p:sp>
        <p:nvSpPr>
          <p:cNvPr id="20" name="Rounded Rectangle 19"/>
          <p:cNvSpPr/>
          <p:nvPr/>
        </p:nvSpPr>
        <p:spPr>
          <a:xfrm>
            <a:off x="212129" y="14885030"/>
            <a:ext cx="3957825" cy="6107594"/>
          </a:xfrm>
          <a:prstGeom prst="roundRect">
            <a:avLst>
              <a:gd name="adj" fmla="val 7153"/>
            </a:avLst>
          </a:prstGeom>
        </p:spPr>
        <p:style>
          <a:lnRef idx="2">
            <a:schemeClr val="accent1"/>
          </a:lnRef>
          <a:fillRef idx="1">
            <a:schemeClr val="lt1"/>
          </a:fillRef>
          <a:effectRef idx="0">
            <a:schemeClr val="accent1"/>
          </a:effectRef>
          <a:fontRef idx="minor">
            <a:schemeClr val="dk1"/>
          </a:fontRef>
        </p:style>
        <p:txBody>
          <a:bodyPr lIns="198078" tIns="99040" rIns="198078" bIns="99040" spcCol="0" rtlCol="1" anchor="ctr"/>
          <a:lstStyle/>
          <a:p>
            <a:pPr algn="l">
              <a:defRPr/>
            </a:pPr>
            <a:endParaRPr lang="en-US" sz="1800" b="1" dirty="0"/>
          </a:p>
          <a:p>
            <a:pPr algn="l">
              <a:defRPr/>
            </a:pPr>
            <a:endParaRPr lang="en-US" sz="1800" b="1" dirty="0"/>
          </a:p>
          <a:p>
            <a:pPr algn="l">
              <a:defRPr/>
            </a:pPr>
            <a:endParaRPr lang="en-US" sz="1800" b="1" dirty="0"/>
          </a:p>
          <a:p>
            <a:pPr algn="l">
              <a:defRPr/>
            </a:pPr>
            <a:r>
              <a:rPr lang="en-US" sz="1800" b="1" dirty="0"/>
              <a:t>1- Sample insects</a:t>
            </a:r>
          </a:p>
          <a:p>
            <a:pPr algn="l">
              <a:defRPr/>
            </a:pPr>
            <a:r>
              <a:rPr lang="en-US" sz="1800" dirty="0"/>
              <a:t>The insect sample of </a:t>
            </a:r>
            <a:r>
              <a:rPr lang="en-US" sz="1800" i="1" dirty="0"/>
              <a:t>Rhyzopertha dominica</a:t>
            </a:r>
            <a:r>
              <a:rPr lang="en-US" sz="1800" dirty="0"/>
              <a:t> were collected from infected chickpea legume which have been brought in market in Kurdstan. </a:t>
            </a:r>
          </a:p>
          <a:p>
            <a:pPr algn="l">
              <a:defRPr/>
            </a:pPr>
            <a:r>
              <a:rPr lang="en-US" sz="1800" b="1" dirty="0"/>
              <a:t>2- Diet commodities and practical</a:t>
            </a:r>
            <a:endParaRPr lang="en-US" sz="1800" dirty="0"/>
          </a:p>
          <a:p>
            <a:pPr algn="l">
              <a:defRPr/>
            </a:pPr>
            <a:r>
              <a:rPr lang="en-US" sz="1800" i="1" dirty="0"/>
              <a:t>R. dominica</a:t>
            </a:r>
            <a:r>
              <a:rPr lang="en-US" sz="1800" dirty="0"/>
              <a:t> were reared on three commercially available three legume chickpea two local species collected from the Erbil research Centre:</a:t>
            </a:r>
            <a:r>
              <a:rPr lang="en-US" sz="1800" b="1" dirty="0"/>
              <a:t> </a:t>
            </a:r>
            <a:r>
              <a:rPr lang="en-US" sz="1800" dirty="0"/>
              <a:t>(Chickpea species of </a:t>
            </a:r>
            <a:r>
              <a:rPr lang="en-US" sz="1800" dirty="0" err="1"/>
              <a:t>Hazarmeerd</a:t>
            </a:r>
            <a:r>
              <a:rPr lang="en-US" sz="1800" dirty="0"/>
              <a:t> &amp; Chickpea species of Shamy)</a:t>
            </a:r>
            <a:r>
              <a:rPr lang="en-US" sz="1800" b="1" dirty="0"/>
              <a:t> </a:t>
            </a:r>
            <a:r>
              <a:rPr lang="en-US" sz="1800" dirty="0"/>
              <a:t>and</a:t>
            </a:r>
            <a:r>
              <a:rPr lang="en-US" sz="1800" b="1" dirty="0"/>
              <a:t> </a:t>
            </a:r>
            <a:r>
              <a:rPr lang="en-US" sz="1800" dirty="0"/>
              <a:t>One non-local from the markets of Erbil. (Nurse Turkey).</a:t>
            </a:r>
          </a:p>
          <a:p>
            <a:pPr algn="l">
              <a:defRPr/>
            </a:pPr>
            <a:endParaRPr lang="en-US" sz="1800" dirty="0"/>
          </a:p>
          <a:p>
            <a:pPr algn="l">
              <a:defRPr/>
            </a:pPr>
            <a:endParaRPr lang="en-US" sz="1800" dirty="0"/>
          </a:p>
          <a:p>
            <a:pPr algn="l">
              <a:defRPr/>
            </a:pPr>
            <a:endParaRPr lang="en-US" sz="1800" dirty="0"/>
          </a:p>
          <a:p>
            <a:pPr algn="l">
              <a:defRPr/>
            </a:pPr>
            <a:endParaRPr lang="en-US" sz="1800" dirty="0"/>
          </a:p>
          <a:p>
            <a:pPr algn="l">
              <a:defRPr/>
            </a:pPr>
            <a:endParaRPr lang="en-US" sz="1800" dirty="0"/>
          </a:p>
          <a:p>
            <a:pPr algn="l">
              <a:defRPr/>
            </a:pPr>
            <a:endParaRPr lang="en-US" sz="1800" dirty="0"/>
          </a:p>
        </p:txBody>
      </p:sp>
      <p:sp>
        <p:nvSpPr>
          <p:cNvPr id="21" name="Round Same Side Corner Rectangle 20"/>
          <p:cNvSpPr/>
          <p:nvPr/>
        </p:nvSpPr>
        <p:spPr>
          <a:xfrm>
            <a:off x="273768" y="14342997"/>
            <a:ext cx="3737904" cy="1084066"/>
          </a:xfrm>
          <a:prstGeom prst="round2SameRect">
            <a:avLst/>
          </a:prstGeom>
        </p:spPr>
        <p:style>
          <a:lnRef idx="2">
            <a:schemeClr val="accent1">
              <a:shade val="50000"/>
            </a:schemeClr>
          </a:lnRef>
          <a:fillRef idx="1">
            <a:schemeClr val="accent1"/>
          </a:fillRef>
          <a:effectRef idx="0">
            <a:schemeClr val="accent1"/>
          </a:effectRef>
          <a:fontRef idx="minor">
            <a:schemeClr val="lt1"/>
          </a:fontRef>
        </p:style>
        <p:txBody>
          <a:bodyPr lIns="102190" tIns="51094" rIns="102190" bIns="51094" spcCol="0" rtlCol="1" anchor="ctr"/>
          <a:lstStyle/>
          <a:p>
            <a:pPr algn="ctr"/>
            <a:r>
              <a:rPr lang="en-US" dirty="0"/>
              <a:t>Methodology</a:t>
            </a:r>
          </a:p>
        </p:txBody>
      </p:sp>
      <p:pic>
        <p:nvPicPr>
          <p:cNvPr id="18" name="Picture 17"/>
          <p:cNvPicPr/>
          <p:nvPr/>
        </p:nvPicPr>
        <p:blipFill>
          <a:blip r:embed="rId5">
            <a:extLst>
              <a:ext uri="{28A0092B-C50C-407E-A947-70E740481C1C}">
                <a14:useLocalDpi xmlns:a14="http://schemas.microsoft.com/office/drawing/2010/main" val="0"/>
              </a:ext>
            </a:extLst>
          </a:blip>
          <a:stretch>
            <a:fillRect/>
          </a:stretch>
        </p:blipFill>
        <p:spPr>
          <a:xfrm>
            <a:off x="236194" y="617042"/>
            <a:ext cx="2923281" cy="2901935"/>
          </a:xfrm>
          <a:prstGeom prst="rect">
            <a:avLst/>
          </a:prstGeom>
        </p:spPr>
      </p:pic>
      <p:sp>
        <p:nvSpPr>
          <p:cNvPr id="24" name="Subtitle 2">
            <a:extLst>
              <a:ext uri="{FF2B5EF4-FFF2-40B4-BE49-F238E27FC236}">
                <a16:creationId xmlns:a16="http://schemas.microsoft.com/office/drawing/2014/main" id="{DD0E1E90-36C3-4DD9-8DE4-2EE57B04ECD1}"/>
              </a:ext>
            </a:extLst>
          </p:cNvPr>
          <p:cNvSpPr txBox="1">
            <a:spLocks/>
          </p:cNvSpPr>
          <p:nvPr/>
        </p:nvSpPr>
        <p:spPr>
          <a:xfrm>
            <a:off x="-58893" y="20610731"/>
            <a:ext cx="3957825" cy="438087"/>
          </a:xfrm>
          <a:prstGeom prst="rect">
            <a:avLst/>
          </a:prstGeom>
        </p:spPr>
        <p:txBody>
          <a:bodyPr>
            <a:normAutofit fontScale="92500"/>
          </a:bodyPr>
          <a:lstStyle>
            <a:lvl1pPr marL="742796" indent="-742796" algn="r" defTabSz="1980792" rtl="1" eaLnBrk="1" latinLnBrk="0" hangingPunct="1">
              <a:spcBef>
                <a:spcPct val="20000"/>
              </a:spcBef>
              <a:buFont typeface="Arial" pitchFamily="34" charset="0"/>
              <a:buChar char="•"/>
              <a:defRPr sz="7000" kern="1200">
                <a:solidFill>
                  <a:schemeClr val="tx1"/>
                </a:solidFill>
                <a:latin typeface="+mn-lt"/>
                <a:ea typeface="+mn-ea"/>
                <a:cs typeface="+mn-cs"/>
              </a:defRPr>
            </a:lvl1pPr>
            <a:lvl2pPr marL="1609394" indent="-618996" algn="r" defTabSz="1980792" rtl="1" eaLnBrk="1" latinLnBrk="0" hangingPunct="1">
              <a:spcBef>
                <a:spcPct val="20000"/>
              </a:spcBef>
              <a:buFont typeface="Arial" pitchFamily="34" charset="0"/>
              <a:buChar char="–"/>
              <a:defRPr sz="6200" kern="1200">
                <a:solidFill>
                  <a:schemeClr val="tx1"/>
                </a:solidFill>
                <a:latin typeface="+mn-lt"/>
                <a:ea typeface="+mn-ea"/>
                <a:cs typeface="+mn-cs"/>
              </a:defRPr>
            </a:lvl2pPr>
            <a:lvl3pPr marL="2475989" indent="-495199" algn="r" defTabSz="1980792" rtl="1" eaLnBrk="1" latinLnBrk="0" hangingPunct="1">
              <a:spcBef>
                <a:spcPct val="20000"/>
              </a:spcBef>
              <a:buFont typeface="Arial" pitchFamily="34" charset="0"/>
              <a:buChar char="•"/>
              <a:defRPr sz="5200" kern="1200">
                <a:solidFill>
                  <a:schemeClr val="tx1"/>
                </a:solidFill>
                <a:latin typeface="+mn-lt"/>
                <a:ea typeface="+mn-ea"/>
                <a:cs typeface="+mn-cs"/>
              </a:defRPr>
            </a:lvl3pPr>
            <a:lvl4pPr marL="3466386" indent="-495199" algn="r" defTabSz="1980792" rtl="1" eaLnBrk="1" latinLnBrk="0" hangingPunct="1">
              <a:spcBef>
                <a:spcPct val="20000"/>
              </a:spcBef>
              <a:buFont typeface="Arial" pitchFamily="34" charset="0"/>
              <a:buChar char="–"/>
              <a:defRPr sz="4400" kern="1200">
                <a:solidFill>
                  <a:schemeClr val="tx1"/>
                </a:solidFill>
                <a:latin typeface="+mn-lt"/>
                <a:ea typeface="+mn-ea"/>
                <a:cs typeface="+mn-cs"/>
              </a:defRPr>
            </a:lvl4pPr>
            <a:lvl5pPr marL="4456781" indent="-495199" algn="r" defTabSz="1980792" rtl="1" eaLnBrk="1" latinLnBrk="0" hangingPunct="1">
              <a:spcBef>
                <a:spcPct val="20000"/>
              </a:spcBef>
              <a:buFont typeface="Arial" pitchFamily="34" charset="0"/>
              <a:buChar char="»"/>
              <a:defRPr sz="4400" kern="1200">
                <a:solidFill>
                  <a:schemeClr val="tx1"/>
                </a:solidFill>
                <a:latin typeface="+mn-lt"/>
                <a:ea typeface="+mn-ea"/>
                <a:cs typeface="+mn-cs"/>
              </a:defRPr>
            </a:lvl5pPr>
            <a:lvl6pPr marL="5447178" indent="-495199" algn="r" defTabSz="1980792" rtl="1" eaLnBrk="1" latinLnBrk="0" hangingPunct="1">
              <a:spcBef>
                <a:spcPct val="20000"/>
              </a:spcBef>
              <a:buFont typeface="Arial" pitchFamily="34" charset="0"/>
              <a:buChar char="•"/>
              <a:defRPr sz="4400" kern="1200">
                <a:solidFill>
                  <a:schemeClr val="tx1"/>
                </a:solidFill>
                <a:latin typeface="+mn-lt"/>
                <a:ea typeface="+mn-ea"/>
                <a:cs typeface="+mn-cs"/>
              </a:defRPr>
            </a:lvl6pPr>
            <a:lvl7pPr marL="6437574" indent="-495199" algn="r" defTabSz="1980792" rtl="1" eaLnBrk="1" latinLnBrk="0" hangingPunct="1">
              <a:spcBef>
                <a:spcPct val="20000"/>
              </a:spcBef>
              <a:buFont typeface="Arial" pitchFamily="34" charset="0"/>
              <a:buChar char="•"/>
              <a:defRPr sz="4400" kern="1200">
                <a:solidFill>
                  <a:schemeClr val="tx1"/>
                </a:solidFill>
                <a:latin typeface="+mn-lt"/>
                <a:ea typeface="+mn-ea"/>
                <a:cs typeface="+mn-cs"/>
              </a:defRPr>
            </a:lvl7pPr>
            <a:lvl8pPr marL="7427970" indent="-495199" algn="r" defTabSz="1980792" rtl="1" eaLnBrk="1" latinLnBrk="0" hangingPunct="1">
              <a:spcBef>
                <a:spcPct val="20000"/>
              </a:spcBef>
              <a:buFont typeface="Arial" pitchFamily="34" charset="0"/>
              <a:buChar char="•"/>
              <a:defRPr sz="4400" kern="1200">
                <a:solidFill>
                  <a:schemeClr val="tx1"/>
                </a:solidFill>
                <a:latin typeface="+mn-lt"/>
                <a:ea typeface="+mn-ea"/>
                <a:cs typeface="+mn-cs"/>
              </a:defRPr>
            </a:lvl8pPr>
            <a:lvl9pPr marL="8418366" indent="-495199" algn="r" defTabSz="1980792" rtl="1" eaLnBrk="1" latinLnBrk="0" hangingPunct="1">
              <a:spcBef>
                <a:spcPct val="20000"/>
              </a:spcBef>
              <a:buFont typeface="Arial" pitchFamily="34" charset="0"/>
              <a:buChar char="•"/>
              <a:defRPr sz="4400" kern="1200">
                <a:solidFill>
                  <a:schemeClr val="tx1"/>
                </a:solidFill>
                <a:latin typeface="+mn-lt"/>
                <a:ea typeface="+mn-ea"/>
                <a:cs typeface="+mn-cs"/>
              </a:defRPr>
            </a:lvl9pPr>
          </a:lstStyle>
          <a:p>
            <a:pPr marL="0" indent="0">
              <a:buNone/>
              <a:defRPr/>
            </a:pPr>
            <a:r>
              <a:rPr lang="en-US" sz="1400" b="1" dirty="0"/>
              <a:t>Fig. 1:</a:t>
            </a:r>
            <a:r>
              <a:rPr lang="en-US" sz="1400" dirty="0"/>
              <a:t> </a:t>
            </a:r>
            <a:r>
              <a:rPr lang="en-US" sz="1400" b="1" dirty="0" err="1"/>
              <a:t>Hazarmeerd</a:t>
            </a:r>
            <a:r>
              <a:rPr lang="en-US" sz="1400" b="1" dirty="0"/>
              <a:t>   Fig. 2: Shamy      Figure 3: </a:t>
            </a:r>
            <a:r>
              <a:rPr lang="en-US" sz="1400" b="1" dirty="0" err="1"/>
              <a:t>Nuras</a:t>
            </a:r>
            <a:r>
              <a:rPr lang="en-US" sz="1400" b="1" dirty="0"/>
              <a:t> </a:t>
            </a:r>
            <a:endParaRPr lang="en-US" sz="1400" dirty="0"/>
          </a:p>
        </p:txBody>
      </p:sp>
      <p:pic>
        <p:nvPicPr>
          <p:cNvPr id="25" name="Picture 30">
            <a:extLst>
              <a:ext uri="{FF2B5EF4-FFF2-40B4-BE49-F238E27FC236}">
                <a16:creationId xmlns:a16="http://schemas.microsoft.com/office/drawing/2014/main" id="{B281F318-B5F4-4AA9-B982-0428CF949F87}"/>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52419" y="19719306"/>
            <a:ext cx="998694" cy="967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 name="Picture 31">
            <a:extLst>
              <a:ext uri="{FF2B5EF4-FFF2-40B4-BE49-F238E27FC236}">
                <a16:creationId xmlns:a16="http://schemas.microsoft.com/office/drawing/2014/main" id="{D2C4146D-C40B-4932-ACCD-1F7B15FA1CD9}"/>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l="53017"/>
          <a:stretch>
            <a:fillRect/>
          </a:stretch>
        </p:blipFill>
        <p:spPr bwMode="auto">
          <a:xfrm>
            <a:off x="1514049" y="19765303"/>
            <a:ext cx="998694" cy="9219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 name="Picture 32">
            <a:extLst>
              <a:ext uri="{FF2B5EF4-FFF2-40B4-BE49-F238E27FC236}">
                <a16:creationId xmlns:a16="http://schemas.microsoft.com/office/drawing/2014/main" id="{438CD66C-184F-4DF1-994A-F88FCFABD55C}"/>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803574" y="19765303"/>
            <a:ext cx="998694" cy="9219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 name="Subtitle 2">
            <a:extLst>
              <a:ext uri="{FF2B5EF4-FFF2-40B4-BE49-F238E27FC236}">
                <a16:creationId xmlns:a16="http://schemas.microsoft.com/office/drawing/2014/main" id="{62EF59D6-9C9A-414C-AF9C-716C2BE96D19}"/>
              </a:ext>
            </a:extLst>
          </p:cNvPr>
          <p:cNvSpPr txBox="1">
            <a:spLocks/>
          </p:cNvSpPr>
          <p:nvPr/>
        </p:nvSpPr>
        <p:spPr>
          <a:xfrm>
            <a:off x="4445165" y="5360197"/>
            <a:ext cx="6406571" cy="3778298"/>
          </a:xfrm>
          <a:prstGeom prst="rect">
            <a:avLst/>
          </a:prstGeom>
        </p:spPr>
        <p:txBody>
          <a:bodyPr>
            <a:normAutofit/>
          </a:bodyPr>
          <a:lstStyle>
            <a:lvl1pPr marL="742796" indent="-742796" algn="r" defTabSz="1980792" rtl="1" eaLnBrk="1" latinLnBrk="0" hangingPunct="1">
              <a:spcBef>
                <a:spcPct val="20000"/>
              </a:spcBef>
              <a:buFont typeface="Arial" pitchFamily="34" charset="0"/>
              <a:buChar char="•"/>
              <a:defRPr sz="7000" kern="1200">
                <a:solidFill>
                  <a:schemeClr val="tx1"/>
                </a:solidFill>
                <a:latin typeface="+mn-lt"/>
                <a:ea typeface="+mn-ea"/>
                <a:cs typeface="+mn-cs"/>
              </a:defRPr>
            </a:lvl1pPr>
            <a:lvl2pPr marL="1609394" indent="-618996" algn="r" defTabSz="1980792" rtl="1" eaLnBrk="1" latinLnBrk="0" hangingPunct="1">
              <a:spcBef>
                <a:spcPct val="20000"/>
              </a:spcBef>
              <a:buFont typeface="Arial" pitchFamily="34" charset="0"/>
              <a:buChar char="–"/>
              <a:defRPr sz="6200" kern="1200">
                <a:solidFill>
                  <a:schemeClr val="tx1"/>
                </a:solidFill>
                <a:latin typeface="+mn-lt"/>
                <a:ea typeface="+mn-ea"/>
                <a:cs typeface="+mn-cs"/>
              </a:defRPr>
            </a:lvl2pPr>
            <a:lvl3pPr marL="2475989" indent="-495199" algn="r" defTabSz="1980792" rtl="1" eaLnBrk="1" latinLnBrk="0" hangingPunct="1">
              <a:spcBef>
                <a:spcPct val="20000"/>
              </a:spcBef>
              <a:buFont typeface="Arial" pitchFamily="34" charset="0"/>
              <a:buChar char="•"/>
              <a:defRPr sz="5200" kern="1200">
                <a:solidFill>
                  <a:schemeClr val="tx1"/>
                </a:solidFill>
                <a:latin typeface="+mn-lt"/>
                <a:ea typeface="+mn-ea"/>
                <a:cs typeface="+mn-cs"/>
              </a:defRPr>
            </a:lvl3pPr>
            <a:lvl4pPr marL="3466386" indent="-495199" algn="r" defTabSz="1980792" rtl="1" eaLnBrk="1" latinLnBrk="0" hangingPunct="1">
              <a:spcBef>
                <a:spcPct val="20000"/>
              </a:spcBef>
              <a:buFont typeface="Arial" pitchFamily="34" charset="0"/>
              <a:buChar char="–"/>
              <a:defRPr sz="4400" kern="1200">
                <a:solidFill>
                  <a:schemeClr val="tx1"/>
                </a:solidFill>
                <a:latin typeface="+mn-lt"/>
                <a:ea typeface="+mn-ea"/>
                <a:cs typeface="+mn-cs"/>
              </a:defRPr>
            </a:lvl4pPr>
            <a:lvl5pPr marL="4456781" indent="-495199" algn="r" defTabSz="1980792" rtl="1" eaLnBrk="1" latinLnBrk="0" hangingPunct="1">
              <a:spcBef>
                <a:spcPct val="20000"/>
              </a:spcBef>
              <a:buFont typeface="Arial" pitchFamily="34" charset="0"/>
              <a:buChar char="»"/>
              <a:defRPr sz="4400" kern="1200">
                <a:solidFill>
                  <a:schemeClr val="tx1"/>
                </a:solidFill>
                <a:latin typeface="+mn-lt"/>
                <a:ea typeface="+mn-ea"/>
                <a:cs typeface="+mn-cs"/>
              </a:defRPr>
            </a:lvl5pPr>
            <a:lvl6pPr marL="5447178" indent="-495199" algn="r" defTabSz="1980792" rtl="1" eaLnBrk="1" latinLnBrk="0" hangingPunct="1">
              <a:spcBef>
                <a:spcPct val="20000"/>
              </a:spcBef>
              <a:buFont typeface="Arial" pitchFamily="34" charset="0"/>
              <a:buChar char="•"/>
              <a:defRPr sz="4400" kern="1200">
                <a:solidFill>
                  <a:schemeClr val="tx1"/>
                </a:solidFill>
                <a:latin typeface="+mn-lt"/>
                <a:ea typeface="+mn-ea"/>
                <a:cs typeface="+mn-cs"/>
              </a:defRPr>
            </a:lvl6pPr>
            <a:lvl7pPr marL="6437574" indent="-495199" algn="r" defTabSz="1980792" rtl="1" eaLnBrk="1" latinLnBrk="0" hangingPunct="1">
              <a:spcBef>
                <a:spcPct val="20000"/>
              </a:spcBef>
              <a:buFont typeface="Arial" pitchFamily="34" charset="0"/>
              <a:buChar char="•"/>
              <a:defRPr sz="4400" kern="1200">
                <a:solidFill>
                  <a:schemeClr val="tx1"/>
                </a:solidFill>
                <a:latin typeface="+mn-lt"/>
                <a:ea typeface="+mn-ea"/>
                <a:cs typeface="+mn-cs"/>
              </a:defRPr>
            </a:lvl7pPr>
            <a:lvl8pPr marL="7427970" indent="-495199" algn="r" defTabSz="1980792" rtl="1" eaLnBrk="1" latinLnBrk="0" hangingPunct="1">
              <a:spcBef>
                <a:spcPct val="20000"/>
              </a:spcBef>
              <a:buFont typeface="Arial" pitchFamily="34" charset="0"/>
              <a:buChar char="•"/>
              <a:defRPr sz="4400" kern="1200">
                <a:solidFill>
                  <a:schemeClr val="tx1"/>
                </a:solidFill>
                <a:latin typeface="+mn-lt"/>
                <a:ea typeface="+mn-ea"/>
                <a:cs typeface="+mn-cs"/>
              </a:defRPr>
            </a:lvl8pPr>
            <a:lvl9pPr marL="8418366" indent="-495199" algn="r" defTabSz="1980792" rtl="1" eaLnBrk="1" latinLnBrk="0" hangingPunct="1">
              <a:spcBef>
                <a:spcPct val="20000"/>
              </a:spcBef>
              <a:buFont typeface="Arial" pitchFamily="34" charset="0"/>
              <a:buChar char="•"/>
              <a:defRPr sz="4400" kern="1200">
                <a:solidFill>
                  <a:schemeClr val="tx1"/>
                </a:solidFill>
                <a:latin typeface="+mn-lt"/>
                <a:ea typeface="+mn-ea"/>
                <a:cs typeface="+mn-cs"/>
              </a:defRPr>
            </a:lvl9pPr>
          </a:lstStyle>
          <a:p>
            <a:pPr marL="0" indent="0" algn="l">
              <a:buNone/>
              <a:defRPr/>
            </a:pPr>
            <a:r>
              <a:rPr lang="en-US" sz="2000" b="1" dirty="0"/>
              <a:t> </a:t>
            </a:r>
            <a:r>
              <a:rPr lang="en-US" sz="2000" dirty="0"/>
              <a:t>On (15\11\2022) we put  (10) specimens of </a:t>
            </a:r>
            <a:r>
              <a:rPr lang="en-US" sz="2000" i="1" dirty="0"/>
              <a:t>Rhyzopertha Dominica</a:t>
            </a:r>
            <a:r>
              <a:rPr lang="en-US" sz="2000" dirty="0"/>
              <a:t> into 30g of chickpea (</a:t>
            </a:r>
            <a:r>
              <a:rPr lang="en-US" sz="2000" dirty="0" err="1"/>
              <a:t>Nuras</a:t>
            </a:r>
            <a:r>
              <a:rPr lang="en-US" sz="2000" dirty="0"/>
              <a:t>, </a:t>
            </a:r>
            <a:r>
              <a:rPr lang="en-US" sz="2000" dirty="0" err="1"/>
              <a:t>Hazarmerd</a:t>
            </a:r>
            <a:r>
              <a:rPr lang="en-US" sz="2000" dirty="0"/>
              <a:t> &amp; Shamy)species after 75 days we removed the infected beans and the result was as follows.</a:t>
            </a:r>
          </a:p>
          <a:p>
            <a:pPr marL="0" indent="0" algn="l">
              <a:buNone/>
              <a:defRPr/>
            </a:pPr>
            <a:r>
              <a:rPr lang="en-US" sz="2000" b="1" dirty="0"/>
              <a:t>Table- 1: </a:t>
            </a:r>
            <a:r>
              <a:rPr lang="en-US" sz="2000" dirty="0"/>
              <a:t>Percentage of damage and weight loss caused by </a:t>
            </a:r>
            <a:r>
              <a:rPr lang="en-US" sz="2000" i="1" dirty="0"/>
              <a:t>R. dominica </a:t>
            </a:r>
            <a:r>
              <a:rPr lang="en-US" sz="2000" dirty="0"/>
              <a:t>on (</a:t>
            </a:r>
            <a:r>
              <a:rPr lang="en-US" sz="2000" dirty="0" err="1"/>
              <a:t>Nuras</a:t>
            </a:r>
            <a:r>
              <a:rPr lang="en-US" sz="2000" dirty="0"/>
              <a:t>) chickpea legumes.</a:t>
            </a:r>
          </a:p>
          <a:p>
            <a:pPr marL="0" indent="0" algn="l">
              <a:buNone/>
              <a:defRPr/>
            </a:pPr>
            <a:endParaRPr lang="en-US" sz="2000" dirty="0"/>
          </a:p>
          <a:p>
            <a:pPr algn="l">
              <a:defRPr/>
            </a:pPr>
            <a:endParaRPr lang="en-US" sz="2000" dirty="0"/>
          </a:p>
          <a:p>
            <a:pPr algn="l">
              <a:defRPr/>
            </a:pPr>
            <a:endParaRPr lang="en-US" sz="2000" dirty="0"/>
          </a:p>
        </p:txBody>
      </p:sp>
      <p:sp>
        <p:nvSpPr>
          <p:cNvPr id="8" name="TextBox 7"/>
          <p:cNvSpPr txBox="1"/>
          <p:nvPr/>
        </p:nvSpPr>
        <p:spPr>
          <a:xfrm>
            <a:off x="4932869" y="17126031"/>
            <a:ext cx="5157211" cy="584775"/>
          </a:xfrm>
          <a:prstGeom prst="rect">
            <a:avLst/>
          </a:prstGeom>
          <a:noFill/>
        </p:spPr>
        <p:txBody>
          <a:bodyPr wrap="square" rtlCol="0">
            <a:spAutoFit/>
          </a:bodyPr>
          <a:lstStyle/>
          <a:p>
            <a:pPr algn="l"/>
            <a:r>
              <a:rPr lang="en-US" sz="1600" b="1" dirty="0"/>
              <a:t>Figure 1: Effect of R. </a:t>
            </a:r>
            <a:r>
              <a:rPr lang="en-US" sz="1600" b="1" dirty="0" err="1"/>
              <a:t>dominica</a:t>
            </a:r>
            <a:r>
              <a:rPr lang="en-US" sz="1600" b="1" dirty="0"/>
              <a:t> on three legume chickpea</a:t>
            </a:r>
            <a:endParaRPr lang="en-US" sz="1600" dirty="0"/>
          </a:p>
          <a:p>
            <a:pPr algn="l"/>
            <a:endParaRPr lang="en-US" sz="1600" dirty="0"/>
          </a:p>
        </p:txBody>
      </p:sp>
      <p:graphicFrame>
        <p:nvGraphicFramePr>
          <p:cNvPr id="3" name="Table 2">
            <a:extLst>
              <a:ext uri="{FF2B5EF4-FFF2-40B4-BE49-F238E27FC236}">
                <a16:creationId xmlns:a16="http://schemas.microsoft.com/office/drawing/2014/main" id="{BDDFE09A-A52A-4A26-9C90-65603E3C1B4F}"/>
              </a:ext>
            </a:extLst>
          </p:cNvPr>
          <p:cNvGraphicFramePr>
            <a:graphicFrameLocks noGrp="1"/>
          </p:cNvGraphicFramePr>
          <p:nvPr>
            <p:extLst>
              <p:ext uri="{D42A27DB-BD31-4B8C-83A1-F6EECF244321}">
                <p14:modId xmlns:p14="http://schemas.microsoft.com/office/powerpoint/2010/main" val="2586998376"/>
              </p:ext>
            </p:extLst>
          </p:nvPr>
        </p:nvGraphicFramePr>
        <p:xfrm>
          <a:off x="4562456" y="7369563"/>
          <a:ext cx="5489575" cy="1787908"/>
        </p:xfrm>
        <a:graphic>
          <a:graphicData uri="http://schemas.openxmlformats.org/drawingml/2006/table">
            <a:tbl>
              <a:tblPr firstRow="1" firstCol="1" bandRow="1">
                <a:tableStyleId>{5940675A-B579-460E-94D1-54222C63F5DA}</a:tableStyleId>
              </a:tblPr>
              <a:tblGrid>
                <a:gridCol w="840105">
                  <a:extLst>
                    <a:ext uri="{9D8B030D-6E8A-4147-A177-3AD203B41FA5}">
                      <a16:colId xmlns:a16="http://schemas.microsoft.com/office/drawing/2014/main" val="2879789117"/>
                    </a:ext>
                  </a:extLst>
                </a:gridCol>
                <a:gridCol w="1395730">
                  <a:extLst>
                    <a:ext uri="{9D8B030D-6E8A-4147-A177-3AD203B41FA5}">
                      <a16:colId xmlns:a16="http://schemas.microsoft.com/office/drawing/2014/main" val="3188633534"/>
                    </a:ext>
                  </a:extLst>
                </a:gridCol>
                <a:gridCol w="1084580">
                  <a:extLst>
                    <a:ext uri="{9D8B030D-6E8A-4147-A177-3AD203B41FA5}">
                      <a16:colId xmlns:a16="http://schemas.microsoft.com/office/drawing/2014/main" val="3175313637"/>
                    </a:ext>
                  </a:extLst>
                </a:gridCol>
                <a:gridCol w="1084580">
                  <a:extLst>
                    <a:ext uri="{9D8B030D-6E8A-4147-A177-3AD203B41FA5}">
                      <a16:colId xmlns:a16="http://schemas.microsoft.com/office/drawing/2014/main" val="1062758881"/>
                    </a:ext>
                  </a:extLst>
                </a:gridCol>
                <a:gridCol w="1084580">
                  <a:extLst>
                    <a:ext uri="{9D8B030D-6E8A-4147-A177-3AD203B41FA5}">
                      <a16:colId xmlns:a16="http://schemas.microsoft.com/office/drawing/2014/main" val="2766167169"/>
                    </a:ext>
                  </a:extLst>
                </a:gridCol>
              </a:tblGrid>
              <a:tr h="822325">
                <a:tc>
                  <a:txBody>
                    <a:bodyPr/>
                    <a:lstStyle/>
                    <a:p>
                      <a:pPr marL="0" marR="0" algn="just">
                        <a:lnSpc>
                          <a:spcPct val="150000"/>
                        </a:lnSpc>
                        <a:spcBef>
                          <a:spcPts val="0"/>
                        </a:spcBef>
                        <a:spcAft>
                          <a:spcPts val="800"/>
                        </a:spcAft>
                      </a:pPr>
                      <a:r>
                        <a:rPr lang="en-US" sz="1400">
                          <a:effectLst/>
                        </a:rPr>
                        <a:t>Replication </a:t>
                      </a:r>
                      <a:endParaRPr lang="en-US" sz="100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tc>
                <a:tc>
                  <a:txBody>
                    <a:bodyPr/>
                    <a:lstStyle/>
                    <a:p>
                      <a:pPr marL="0" marR="0" algn="just">
                        <a:lnSpc>
                          <a:spcPct val="150000"/>
                        </a:lnSpc>
                        <a:spcBef>
                          <a:spcPts val="0"/>
                        </a:spcBef>
                        <a:spcAft>
                          <a:spcPts val="800"/>
                        </a:spcAft>
                      </a:pPr>
                      <a:r>
                        <a:rPr lang="en-US" sz="1400" dirty="0">
                          <a:effectLst/>
                        </a:rPr>
                        <a:t>Number of grain infect</a:t>
                      </a:r>
                      <a:endParaRPr lang="en-US" sz="1000" dirty="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tc>
                <a:tc>
                  <a:txBody>
                    <a:bodyPr/>
                    <a:lstStyle/>
                    <a:p>
                      <a:pPr marL="0" marR="0" algn="just">
                        <a:lnSpc>
                          <a:spcPct val="150000"/>
                        </a:lnSpc>
                        <a:spcBef>
                          <a:spcPts val="0"/>
                        </a:spcBef>
                        <a:spcAft>
                          <a:spcPts val="800"/>
                        </a:spcAft>
                      </a:pPr>
                      <a:r>
                        <a:rPr lang="en-US" sz="1400" dirty="0">
                          <a:effectLst/>
                        </a:rPr>
                        <a:t>Wight of infect</a:t>
                      </a:r>
                      <a:endParaRPr lang="en-US" sz="1000" dirty="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tc>
                <a:tc>
                  <a:txBody>
                    <a:bodyPr/>
                    <a:lstStyle/>
                    <a:p>
                      <a:pPr marL="0" marR="0" algn="just">
                        <a:lnSpc>
                          <a:spcPct val="150000"/>
                        </a:lnSpc>
                        <a:spcBef>
                          <a:spcPts val="0"/>
                        </a:spcBef>
                        <a:spcAft>
                          <a:spcPts val="800"/>
                        </a:spcAft>
                      </a:pPr>
                      <a:r>
                        <a:rPr lang="en-US" sz="1400">
                          <a:effectLst/>
                        </a:rPr>
                        <a:t>Number of grain noninfect</a:t>
                      </a:r>
                      <a:endParaRPr lang="en-US" sz="100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tc>
                <a:tc>
                  <a:txBody>
                    <a:bodyPr/>
                    <a:lstStyle/>
                    <a:p>
                      <a:pPr marL="0" marR="0" algn="just">
                        <a:lnSpc>
                          <a:spcPct val="150000"/>
                        </a:lnSpc>
                        <a:spcBef>
                          <a:spcPts val="0"/>
                        </a:spcBef>
                        <a:spcAft>
                          <a:spcPts val="800"/>
                        </a:spcAft>
                      </a:pPr>
                      <a:r>
                        <a:rPr lang="en-US" sz="1400">
                          <a:effectLst/>
                        </a:rPr>
                        <a:t>Wight of grain non infect</a:t>
                      </a:r>
                      <a:endParaRPr lang="en-US" sz="100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tc>
                <a:extLst>
                  <a:ext uri="{0D108BD9-81ED-4DB2-BD59-A6C34878D82A}">
                    <a16:rowId xmlns:a16="http://schemas.microsoft.com/office/drawing/2014/main" val="1653556734"/>
                  </a:ext>
                </a:extLst>
              </a:tr>
              <a:tr h="0">
                <a:tc>
                  <a:txBody>
                    <a:bodyPr/>
                    <a:lstStyle/>
                    <a:p>
                      <a:pPr marL="0" marR="0" algn="just">
                        <a:lnSpc>
                          <a:spcPct val="150000"/>
                        </a:lnSpc>
                        <a:spcBef>
                          <a:spcPts val="0"/>
                        </a:spcBef>
                        <a:spcAft>
                          <a:spcPts val="800"/>
                        </a:spcAft>
                      </a:pPr>
                      <a:r>
                        <a:rPr lang="en-US" sz="1400">
                          <a:effectLst/>
                        </a:rPr>
                        <a:t>R1</a:t>
                      </a:r>
                      <a:endParaRPr lang="en-US" sz="100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tc>
                <a:tc>
                  <a:txBody>
                    <a:bodyPr/>
                    <a:lstStyle/>
                    <a:p>
                      <a:pPr marL="0" marR="0" algn="just">
                        <a:lnSpc>
                          <a:spcPct val="150000"/>
                        </a:lnSpc>
                        <a:spcBef>
                          <a:spcPts val="0"/>
                        </a:spcBef>
                        <a:spcAft>
                          <a:spcPts val="800"/>
                        </a:spcAft>
                      </a:pPr>
                      <a:r>
                        <a:rPr lang="en-US" sz="1400">
                          <a:effectLst/>
                        </a:rPr>
                        <a:t>7</a:t>
                      </a:r>
                      <a:endParaRPr lang="en-US" sz="100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tc>
                <a:tc>
                  <a:txBody>
                    <a:bodyPr/>
                    <a:lstStyle/>
                    <a:p>
                      <a:pPr marL="0" marR="0" algn="just">
                        <a:lnSpc>
                          <a:spcPct val="150000"/>
                        </a:lnSpc>
                        <a:spcBef>
                          <a:spcPts val="0"/>
                        </a:spcBef>
                        <a:spcAft>
                          <a:spcPts val="800"/>
                        </a:spcAft>
                      </a:pPr>
                      <a:r>
                        <a:rPr lang="en-US" sz="1400">
                          <a:effectLst/>
                        </a:rPr>
                        <a:t>4.33g</a:t>
                      </a:r>
                      <a:endParaRPr lang="en-US" sz="100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tc>
                <a:tc>
                  <a:txBody>
                    <a:bodyPr/>
                    <a:lstStyle/>
                    <a:p>
                      <a:pPr marL="0" marR="0" algn="just">
                        <a:lnSpc>
                          <a:spcPct val="150000"/>
                        </a:lnSpc>
                        <a:spcBef>
                          <a:spcPts val="0"/>
                        </a:spcBef>
                        <a:spcAft>
                          <a:spcPts val="800"/>
                        </a:spcAft>
                      </a:pPr>
                      <a:r>
                        <a:rPr lang="en-US" sz="1400">
                          <a:effectLst/>
                        </a:rPr>
                        <a:t>37</a:t>
                      </a:r>
                      <a:endParaRPr lang="en-US" sz="100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tc>
                <a:tc>
                  <a:txBody>
                    <a:bodyPr/>
                    <a:lstStyle/>
                    <a:p>
                      <a:pPr marL="0" marR="0" algn="just">
                        <a:lnSpc>
                          <a:spcPct val="150000"/>
                        </a:lnSpc>
                        <a:spcBef>
                          <a:spcPts val="0"/>
                        </a:spcBef>
                        <a:spcAft>
                          <a:spcPts val="800"/>
                        </a:spcAft>
                      </a:pPr>
                      <a:r>
                        <a:rPr lang="en-US" sz="1400">
                          <a:effectLst/>
                        </a:rPr>
                        <a:t>25.67g</a:t>
                      </a:r>
                      <a:endParaRPr lang="en-US" sz="100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tc>
                <a:extLst>
                  <a:ext uri="{0D108BD9-81ED-4DB2-BD59-A6C34878D82A}">
                    <a16:rowId xmlns:a16="http://schemas.microsoft.com/office/drawing/2014/main" val="2881053373"/>
                  </a:ext>
                </a:extLst>
              </a:tr>
              <a:tr h="0">
                <a:tc>
                  <a:txBody>
                    <a:bodyPr/>
                    <a:lstStyle/>
                    <a:p>
                      <a:pPr marL="0" marR="0" algn="just">
                        <a:lnSpc>
                          <a:spcPct val="150000"/>
                        </a:lnSpc>
                        <a:spcBef>
                          <a:spcPts val="0"/>
                        </a:spcBef>
                        <a:spcAft>
                          <a:spcPts val="800"/>
                        </a:spcAft>
                      </a:pPr>
                      <a:r>
                        <a:rPr lang="en-US" sz="1400">
                          <a:effectLst/>
                        </a:rPr>
                        <a:t>R2</a:t>
                      </a:r>
                      <a:endParaRPr lang="en-US" sz="100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tc>
                <a:tc>
                  <a:txBody>
                    <a:bodyPr/>
                    <a:lstStyle/>
                    <a:p>
                      <a:pPr marL="0" marR="0" algn="just">
                        <a:lnSpc>
                          <a:spcPct val="150000"/>
                        </a:lnSpc>
                        <a:spcBef>
                          <a:spcPts val="0"/>
                        </a:spcBef>
                        <a:spcAft>
                          <a:spcPts val="800"/>
                        </a:spcAft>
                      </a:pPr>
                      <a:r>
                        <a:rPr lang="en-US" sz="1400">
                          <a:effectLst/>
                        </a:rPr>
                        <a:t>8</a:t>
                      </a:r>
                      <a:endParaRPr lang="en-US" sz="100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tc>
                <a:tc>
                  <a:txBody>
                    <a:bodyPr/>
                    <a:lstStyle/>
                    <a:p>
                      <a:pPr marL="0" marR="0" algn="just">
                        <a:lnSpc>
                          <a:spcPct val="150000"/>
                        </a:lnSpc>
                        <a:spcBef>
                          <a:spcPts val="0"/>
                        </a:spcBef>
                        <a:spcAft>
                          <a:spcPts val="800"/>
                        </a:spcAft>
                      </a:pPr>
                      <a:r>
                        <a:rPr lang="en-US" sz="1400">
                          <a:effectLst/>
                        </a:rPr>
                        <a:t>4.11g</a:t>
                      </a:r>
                      <a:endParaRPr lang="en-US" sz="100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tc>
                <a:tc>
                  <a:txBody>
                    <a:bodyPr/>
                    <a:lstStyle/>
                    <a:p>
                      <a:pPr marL="0" marR="0" algn="just">
                        <a:lnSpc>
                          <a:spcPct val="150000"/>
                        </a:lnSpc>
                        <a:spcBef>
                          <a:spcPts val="0"/>
                        </a:spcBef>
                        <a:spcAft>
                          <a:spcPts val="800"/>
                        </a:spcAft>
                      </a:pPr>
                      <a:r>
                        <a:rPr lang="en-US" sz="1400">
                          <a:effectLst/>
                        </a:rPr>
                        <a:t>37</a:t>
                      </a:r>
                      <a:endParaRPr lang="en-US" sz="100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tc>
                <a:tc>
                  <a:txBody>
                    <a:bodyPr/>
                    <a:lstStyle/>
                    <a:p>
                      <a:pPr marL="0" marR="0" algn="just">
                        <a:lnSpc>
                          <a:spcPct val="150000"/>
                        </a:lnSpc>
                        <a:spcBef>
                          <a:spcPts val="0"/>
                        </a:spcBef>
                        <a:spcAft>
                          <a:spcPts val="800"/>
                        </a:spcAft>
                      </a:pPr>
                      <a:r>
                        <a:rPr lang="en-US" sz="1400">
                          <a:effectLst/>
                        </a:rPr>
                        <a:t>25.89g</a:t>
                      </a:r>
                      <a:endParaRPr lang="en-US" sz="100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tc>
                <a:extLst>
                  <a:ext uri="{0D108BD9-81ED-4DB2-BD59-A6C34878D82A}">
                    <a16:rowId xmlns:a16="http://schemas.microsoft.com/office/drawing/2014/main" val="1290239636"/>
                  </a:ext>
                </a:extLst>
              </a:tr>
              <a:tr h="0">
                <a:tc>
                  <a:txBody>
                    <a:bodyPr/>
                    <a:lstStyle/>
                    <a:p>
                      <a:pPr marL="0" marR="0" algn="just">
                        <a:lnSpc>
                          <a:spcPct val="150000"/>
                        </a:lnSpc>
                        <a:spcBef>
                          <a:spcPts val="0"/>
                        </a:spcBef>
                        <a:spcAft>
                          <a:spcPts val="800"/>
                        </a:spcAft>
                      </a:pPr>
                      <a:r>
                        <a:rPr lang="en-US" sz="1400">
                          <a:effectLst/>
                        </a:rPr>
                        <a:t>R3</a:t>
                      </a:r>
                      <a:endParaRPr lang="en-US" sz="100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tc>
                <a:tc>
                  <a:txBody>
                    <a:bodyPr/>
                    <a:lstStyle/>
                    <a:p>
                      <a:pPr marL="0" marR="0" algn="just">
                        <a:lnSpc>
                          <a:spcPct val="150000"/>
                        </a:lnSpc>
                        <a:spcBef>
                          <a:spcPts val="0"/>
                        </a:spcBef>
                        <a:spcAft>
                          <a:spcPts val="800"/>
                        </a:spcAft>
                      </a:pPr>
                      <a:r>
                        <a:rPr lang="en-US" sz="1400" dirty="0">
                          <a:effectLst/>
                        </a:rPr>
                        <a:t>7</a:t>
                      </a:r>
                      <a:endParaRPr lang="en-US" sz="1000" dirty="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tc>
                <a:tc>
                  <a:txBody>
                    <a:bodyPr/>
                    <a:lstStyle/>
                    <a:p>
                      <a:pPr marL="0" marR="0" algn="just">
                        <a:lnSpc>
                          <a:spcPct val="150000"/>
                        </a:lnSpc>
                        <a:spcBef>
                          <a:spcPts val="0"/>
                        </a:spcBef>
                        <a:spcAft>
                          <a:spcPts val="800"/>
                        </a:spcAft>
                      </a:pPr>
                      <a:r>
                        <a:rPr lang="en-US" sz="1400">
                          <a:effectLst/>
                        </a:rPr>
                        <a:t>3.30g</a:t>
                      </a:r>
                      <a:endParaRPr lang="en-US" sz="100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tc>
                <a:tc>
                  <a:txBody>
                    <a:bodyPr/>
                    <a:lstStyle/>
                    <a:p>
                      <a:pPr marL="0" marR="0" algn="just">
                        <a:lnSpc>
                          <a:spcPct val="150000"/>
                        </a:lnSpc>
                        <a:spcBef>
                          <a:spcPts val="0"/>
                        </a:spcBef>
                        <a:spcAft>
                          <a:spcPts val="800"/>
                        </a:spcAft>
                      </a:pPr>
                      <a:r>
                        <a:rPr lang="en-US" sz="1400" dirty="0">
                          <a:effectLst/>
                        </a:rPr>
                        <a:t>38</a:t>
                      </a:r>
                      <a:endParaRPr lang="en-US" sz="1000" dirty="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tc>
                <a:tc>
                  <a:txBody>
                    <a:bodyPr/>
                    <a:lstStyle/>
                    <a:p>
                      <a:pPr marL="0" marR="0" algn="just">
                        <a:lnSpc>
                          <a:spcPct val="150000"/>
                        </a:lnSpc>
                        <a:spcBef>
                          <a:spcPts val="0"/>
                        </a:spcBef>
                        <a:spcAft>
                          <a:spcPts val="800"/>
                        </a:spcAft>
                      </a:pPr>
                      <a:r>
                        <a:rPr lang="en-US" sz="1400" dirty="0">
                          <a:effectLst/>
                        </a:rPr>
                        <a:t>26.7g</a:t>
                      </a:r>
                      <a:endParaRPr lang="en-US" sz="1000" dirty="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tc>
                <a:extLst>
                  <a:ext uri="{0D108BD9-81ED-4DB2-BD59-A6C34878D82A}">
                    <a16:rowId xmlns:a16="http://schemas.microsoft.com/office/drawing/2014/main" val="4252668135"/>
                  </a:ext>
                </a:extLst>
              </a:tr>
            </a:tbl>
          </a:graphicData>
        </a:graphic>
      </p:graphicFrame>
      <p:sp>
        <p:nvSpPr>
          <p:cNvPr id="29" name="Content Placeholder 2">
            <a:extLst>
              <a:ext uri="{FF2B5EF4-FFF2-40B4-BE49-F238E27FC236}">
                <a16:creationId xmlns:a16="http://schemas.microsoft.com/office/drawing/2014/main" id="{8D360CA6-FBF2-423B-BC2E-861A1E7BA1D4}"/>
              </a:ext>
            </a:extLst>
          </p:cNvPr>
          <p:cNvSpPr txBox="1">
            <a:spLocks/>
          </p:cNvSpPr>
          <p:nvPr/>
        </p:nvSpPr>
        <p:spPr>
          <a:xfrm>
            <a:off x="4408591" y="9185297"/>
            <a:ext cx="6719047" cy="2948349"/>
          </a:xfrm>
          <a:prstGeom prst="rect">
            <a:avLst/>
          </a:prstGeom>
        </p:spPr>
        <p:txBody>
          <a:bodyPr>
            <a:normAutofit/>
          </a:bodyPr>
          <a:lstStyle>
            <a:lvl1pPr marL="742796" indent="-742796" algn="r" defTabSz="1980792" rtl="1" eaLnBrk="1" latinLnBrk="0" hangingPunct="1">
              <a:spcBef>
                <a:spcPct val="20000"/>
              </a:spcBef>
              <a:buFont typeface="Arial" pitchFamily="34" charset="0"/>
              <a:buChar char="•"/>
              <a:defRPr sz="7000" kern="1200">
                <a:solidFill>
                  <a:schemeClr val="tx1"/>
                </a:solidFill>
                <a:latin typeface="+mn-lt"/>
                <a:ea typeface="+mn-ea"/>
                <a:cs typeface="+mn-cs"/>
              </a:defRPr>
            </a:lvl1pPr>
            <a:lvl2pPr marL="1609394" indent="-618996" algn="r" defTabSz="1980792" rtl="1" eaLnBrk="1" latinLnBrk="0" hangingPunct="1">
              <a:spcBef>
                <a:spcPct val="20000"/>
              </a:spcBef>
              <a:buFont typeface="Arial" pitchFamily="34" charset="0"/>
              <a:buChar char="–"/>
              <a:defRPr sz="6200" kern="1200">
                <a:solidFill>
                  <a:schemeClr val="tx1"/>
                </a:solidFill>
                <a:latin typeface="+mn-lt"/>
                <a:ea typeface="+mn-ea"/>
                <a:cs typeface="+mn-cs"/>
              </a:defRPr>
            </a:lvl2pPr>
            <a:lvl3pPr marL="2475989" indent="-495199" algn="r" defTabSz="1980792" rtl="1" eaLnBrk="1" latinLnBrk="0" hangingPunct="1">
              <a:spcBef>
                <a:spcPct val="20000"/>
              </a:spcBef>
              <a:buFont typeface="Arial" pitchFamily="34" charset="0"/>
              <a:buChar char="•"/>
              <a:defRPr sz="5200" kern="1200">
                <a:solidFill>
                  <a:schemeClr val="tx1"/>
                </a:solidFill>
                <a:latin typeface="+mn-lt"/>
                <a:ea typeface="+mn-ea"/>
                <a:cs typeface="+mn-cs"/>
              </a:defRPr>
            </a:lvl3pPr>
            <a:lvl4pPr marL="3466386" indent="-495199" algn="r" defTabSz="1980792" rtl="1" eaLnBrk="1" latinLnBrk="0" hangingPunct="1">
              <a:spcBef>
                <a:spcPct val="20000"/>
              </a:spcBef>
              <a:buFont typeface="Arial" pitchFamily="34" charset="0"/>
              <a:buChar char="–"/>
              <a:defRPr sz="4400" kern="1200">
                <a:solidFill>
                  <a:schemeClr val="tx1"/>
                </a:solidFill>
                <a:latin typeface="+mn-lt"/>
                <a:ea typeface="+mn-ea"/>
                <a:cs typeface="+mn-cs"/>
              </a:defRPr>
            </a:lvl4pPr>
            <a:lvl5pPr marL="4456781" indent="-495199" algn="r" defTabSz="1980792" rtl="1" eaLnBrk="1" latinLnBrk="0" hangingPunct="1">
              <a:spcBef>
                <a:spcPct val="20000"/>
              </a:spcBef>
              <a:buFont typeface="Arial" pitchFamily="34" charset="0"/>
              <a:buChar char="»"/>
              <a:defRPr sz="4400" kern="1200">
                <a:solidFill>
                  <a:schemeClr val="tx1"/>
                </a:solidFill>
                <a:latin typeface="+mn-lt"/>
                <a:ea typeface="+mn-ea"/>
                <a:cs typeface="+mn-cs"/>
              </a:defRPr>
            </a:lvl5pPr>
            <a:lvl6pPr marL="5447178" indent="-495199" algn="r" defTabSz="1980792" rtl="1" eaLnBrk="1" latinLnBrk="0" hangingPunct="1">
              <a:spcBef>
                <a:spcPct val="20000"/>
              </a:spcBef>
              <a:buFont typeface="Arial" pitchFamily="34" charset="0"/>
              <a:buChar char="•"/>
              <a:defRPr sz="4400" kern="1200">
                <a:solidFill>
                  <a:schemeClr val="tx1"/>
                </a:solidFill>
                <a:latin typeface="+mn-lt"/>
                <a:ea typeface="+mn-ea"/>
                <a:cs typeface="+mn-cs"/>
              </a:defRPr>
            </a:lvl6pPr>
            <a:lvl7pPr marL="6437574" indent="-495199" algn="r" defTabSz="1980792" rtl="1" eaLnBrk="1" latinLnBrk="0" hangingPunct="1">
              <a:spcBef>
                <a:spcPct val="20000"/>
              </a:spcBef>
              <a:buFont typeface="Arial" pitchFamily="34" charset="0"/>
              <a:buChar char="•"/>
              <a:defRPr sz="4400" kern="1200">
                <a:solidFill>
                  <a:schemeClr val="tx1"/>
                </a:solidFill>
                <a:latin typeface="+mn-lt"/>
                <a:ea typeface="+mn-ea"/>
                <a:cs typeface="+mn-cs"/>
              </a:defRPr>
            </a:lvl7pPr>
            <a:lvl8pPr marL="7427970" indent="-495199" algn="r" defTabSz="1980792" rtl="1" eaLnBrk="1" latinLnBrk="0" hangingPunct="1">
              <a:spcBef>
                <a:spcPct val="20000"/>
              </a:spcBef>
              <a:buFont typeface="Arial" pitchFamily="34" charset="0"/>
              <a:buChar char="•"/>
              <a:defRPr sz="4400" kern="1200">
                <a:solidFill>
                  <a:schemeClr val="tx1"/>
                </a:solidFill>
                <a:latin typeface="+mn-lt"/>
                <a:ea typeface="+mn-ea"/>
                <a:cs typeface="+mn-cs"/>
              </a:defRPr>
            </a:lvl8pPr>
            <a:lvl9pPr marL="8418366" indent="-495199" algn="r" defTabSz="1980792" rtl="1" eaLnBrk="1" latinLnBrk="0" hangingPunct="1">
              <a:spcBef>
                <a:spcPct val="20000"/>
              </a:spcBef>
              <a:buFont typeface="Arial" pitchFamily="34" charset="0"/>
              <a:buChar char="•"/>
              <a:defRPr sz="4400" kern="1200">
                <a:solidFill>
                  <a:schemeClr val="tx1"/>
                </a:solidFill>
                <a:latin typeface="+mn-lt"/>
                <a:ea typeface="+mn-ea"/>
                <a:cs typeface="+mn-cs"/>
              </a:defRPr>
            </a:lvl9pPr>
          </a:lstStyle>
          <a:p>
            <a:pPr marL="0" indent="0" algn="l">
              <a:buNone/>
            </a:pPr>
            <a:r>
              <a:rPr lang="en-US" sz="2000" b="1" dirty="0"/>
              <a:t>Table- 2</a:t>
            </a:r>
            <a:r>
              <a:rPr lang="en-US" sz="2000" dirty="0"/>
              <a:t>: Percentage of damage and weight loss caused by </a:t>
            </a:r>
            <a:r>
              <a:rPr lang="en-US" sz="2000" i="1" dirty="0"/>
              <a:t>R. dominica</a:t>
            </a:r>
            <a:r>
              <a:rPr lang="en-US" sz="2000" dirty="0"/>
              <a:t> on (</a:t>
            </a:r>
            <a:r>
              <a:rPr lang="en-US" sz="2000" dirty="0" err="1"/>
              <a:t>Hazarmerd</a:t>
            </a:r>
            <a:r>
              <a:rPr lang="en-US" sz="2000" dirty="0"/>
              <a:t>) chickpea legumes</a:t>
            </a:r>
          </a:p>
          <a:p>
            <a:pPr algn="l"/>
            <a:endParaRPr lang="en-US" sz="2000" dirty="0"/>
          </a:p>
          <a:p>
            <a:pPr marL="0" indent="0" algn="l">
              <a:buFont typeface="Arial" pitchFamily="34" charset="0"/>
              <a:buNone/>
            </a:pPr>
            <a:endParaRPr lang="en-US" dirty="0"/>
          </a:p>
        </p:txBody>
      </p:sp>
      <p:graphicFrame>
        <p:nvGraphicFramePr>
          <p:cNvPr id="5" name="Table 4">
            <a:extLst>
              <a:ext uri="{FF2B5EF4-FFF2-40B4-BE49-F238E27FC236}">
                <a16:creationId xmlns:a16="http://schemas.microsoft.com/office/drawing/2014/main" id="{2ACC2BB2-9227-44C9-944F-BAB7BEB6BB30}"/>
              </a:ext>
            </a:extLst>
          </p:cNvPr>
          <p:cNvGraphicFramePr>
            <a:graphicFrameLocks noGrp="1"/>
          </p:cNvGraphicFramePr>
          <p:nvPr>
            <p:extLst>
              <p:ext uri="{D42A27DB-BD31-4B8C-83A1-F6EECF244321}">
                <p14:modId xmlns:p14="http://schemas.microsoft.com/office/powerpoint/2010/main" val="106480292"/>
              </p:ext>
            </p:extLst>
          </p:nvPr>
        </p:nvGraphicFramePr>
        <p:xfrm>
          <a:off x="4533327" y="9938901"/>
          <a:ext cx="5753100" cy="1922591"/>
        </p:xfrm>
        <a:graphic>
          <a:graphicData uri="http://schemas.openxmlformats.org/drawingml/2006/table">
            <a:tbl>
              <a:tblPr firstRow="1" firstCol="1" bandRow="1">
                <a:tableStyleId>{5940675A-B579-460E-94D1-54222C63F5DA}</a:tableStyleId>
              </a:tblPr>
              <a:tblGrid>
                <a:gridCol w="1150620">
                  <a:extLst>
                    <a:ext uri="{9D8B030D-6E8A-4147-A177-3AD203B41FA5}">
                      <a16:colId xmlns:a16="http://schemas.microsoft.com/office/drawing/2014/main" val="3224511642"/>
                    </a:ext>
                  </a:extLst>
                </a:gridCol>
                <a:gridCol w="1150620">
                  <a:extLst>
                    <a:ext uri="{9D8B030D-6E8A-4147-A177-3AD203B41FA5}">
                      <a16:colId xmlns:a16="http://schemas.microsoft.com/office/drawing/2014/main" val="2264545974"/>
                    </a:ext>
                  </a:extLst>
                </a:gridCol>
                <a:gridCol w="1150620">
                  <a:extLst>
                    <a:ext uri="{9D8B030D-6E8A-4147-A177-3AD203B41FA5}">
                      <a16:colId xmlns:a16="http://schemas.microsoft.com/office/drawing/2014/main" val="2595844463"/>
                    </a:ext>
                  </a:extLst>
                </a:gridCol>
                <a:gridCol w="1150620">
                  <a:extLst>
                    <a:ext uri="{9D8B030D-6E8A-4147-A177-3AD203B41FA5}">
                      <a16:colId xmlns:a16="http://schemas.microsoft.com/office/drawing/2014/main" val="954373660"/>
                    </a:ext>
                  </a:extLst>
                </a:gridCol>
                <a:gridCol w="1150620">
                  <a:extLst>
                    <a:ext uri="{9D8B030D-6E8A-4147-A177-3AD203B41FA5}">
                      <a16:colId xmlns:a16="http://schemas.microsoft.com/office/drawing/2014/main" val="4039292767"/>
                    </a:ext>
                  </a:extLst>
                </a:gridCol>
              </a:tblGrid>
              <a:tr h="0">
                <a:tc>
                  <a:txBody>
                    <a:bodyPr/>
                    <a:lstStyle/>
                    <a:p>
                      <a:pPr marL="0" marR="0" algn="just">
                        <a:lnSpc>
                          <a:spcPct val="150000"/>
                        </a:lnSpc>
                        <a:spcBef>
                          <a:spcPts val="0"/>
                        </a:spcBef>
                        <a:spcAft>
                          <a:spcPts val="800"/>
                        </a:spcAft>
                      </a:pPr>
                      <a:r>
                        <a:rPr lang="en-US" sz="1400" dirty="0">
                          <a:effectLst/>
                        </a:rPr>
                        <a:t> </a:t>
                      </a:r>
                      <a:endParaRPr lang="en-US" sz="1000" dirty="0">
                        <a:effectLst/>
                      </a:endParaRPr>
                    </a:p>
                    <a:p>
                      <a:pPr marL="0" marR="0" algn="just">
                        <a:lnSpc>
                          <a:spcPct val="150000"/>
                        </a:lnSpc>
                        <a:spcBef>
                          <a:spcPts val="0"/>
                        </a:spcBef>
                        <a:spcAft>
                          <a:spcPts val="800"/>
                        </a:spcAft>
                      </a:pPr>
                      <a:r>
                        <a:rPr lang="en-US" sz="1400" dirty="0">
                          <a:effectLst/>
                        </a:rPr>
                        <a:t>Replication </a:t>
                      </a:r>
                      <a:endParaRPr lang="en-US" sz="1000" dirty="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tc>
                <a:tc>
                  <a:txBody>
                    <a:bodyPr/>
                    <a:lstStyle/>
                    <a:p>
                      <a:pPr marL="0" marR="0" algn="just">
                        <a:lnSpc>
                          <a:spcPct val="150000"/>
                        </a:lnSpc>
                        <a:spcBef>
                          <a:spcPts val="0"/>
                        </a:spcBef>
                        <a:spcAft>
                          <a:spcPts val="800"/>
                        </a:spcAft>
                      </a:pPr>
                      <a:r>
                        <a:rPr lang="en-US" sz="1400" dirty="0">
                          <a:effectLst/>
                        </a:rPr>
                        <a:t>Number of grain infect</a:t>
                      </a:r>
                      <a:endParaRPr lang="en-US" sz="1000" dirty="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tc>
                <a:tc>
                  <a:txBody>
                    <a:bodyPr/>
                    <a:lstStyle/>
                    <a:p>
                      <a:pPr marL="0" marR="0" algn="just">
                        <a:lnSpc>
                          <a:spcPct val="150000"/>
                        </a:lnSpc>
                        <a:spcBef>
                          <a:spcPts val="0"/>
                        </a:spcBef>
                        <a:spcAft>
                          <a:spcPts val="800"/>
                        </a:spcAft>
                      </a:pPr>
                      <a:r>
                        <a:rPr lang="en-US" sz="1400" dirty="0">
                          <a:effectLst/>
                        </a:rPr>
                        <a:t>Wight of infect</a:t>
                      </a:r>
                      <a:endParaRPr lang="en-US" sz="1000" dirty="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tc>
                <a:tc>
                  <a:txBody>
                    <a:bodyPr/>
                    <a:lstStyle/>
                    <a:p>
                      <a:pPr marL="0" marR="0" algn="just">
                        <a:lnSpc>
                          <a:spcPct val="150000"/>
                        </a:lnSpc>
                        <a:spcBef>
                          <a:spcPts val="0"/>
                        </a:spcBef>
                        <a:spcAft>
                          <a:spcPts val="800"/>
                        </a:spcAft>
                      </a:pPr>
                      <a:r>
                        <a:rPr lang="en-US" sz="1400" dirty="0">
                          <a:effectLst/>
                        </a:rPr>
                        <a:t>Number of grain non infect</a:t>
                      </a:r>
                      <a:endParaRPr lang="en-US" sz="1000" dirty="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tc>
                <a:tc>
                  <a:txBody>
                    <a:bodyPr/>
                    <a:lstStyle/>
                    <a:p>
                      <a:pPr marL="0" marR="0" algn="just">
                        <a:lnSpc>
                          <a:spcPct val="150000"/>
                        </a:lnSpc>
                        <a:spcBef>
                          <a:spcPts val="0"/>
                        </a:spcBef>
                        <a:spcAft>
                          <a:spcPts val="800"/>
                        </a:spcAft>
                      </a:pPr>
                      <a:r>
                        <a:rPr lang="en-US" sz="1400" dirty="0">
                          <a:effectLst/>
                        </a:rPr>
                        <a:t>Wight of grain non infect</a:t>
                      </a:r>
                      <a:endParaRPr lang="en-US" sz="1000" dirty="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tc>
                <a:extLst>
                  <a:ext uri="{0D108BD9-81ED-4DB2-BD59-A6C34878D82A}">
                    <a16:rowId xmlns:a16="http://schemas.microsoft.com/office/drawing/2014/main" val="1337828971"/>
                  </a:ext>
                </a:extLst>
              </a:tr>
              <a:tr h="0">
                <a:tc>
                  <a:txBody>
                    <a:bodyPr/>
                    <a:lstStyle/>
                    <a:p>
                      <a:pPr marL="0" marR="0" algn="just">
                        <a:lnSpc>
                          <a:spcPct val="150000"/>
                        </a:lnSpc>
                        <a:spcBef>
                          <a:spcPts val="0"/>
                        </a:spcBef>
                        <a:spcAft>
                          <a:spcPts val="800"/>
                        </a:spcAft>
                      </a:pPr>
                      <a:r>
                        <a:rPr lang="en-US" sz="1400" dirty="0">
                          <a:effectLst/>
                        </a:rPr>
                        <a:t>R1</a:t>
                      </a:r>
                      <a:endParaRPr lang="en-US" sz="1000" dirty="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tc>
                <a:tc>
                  <a:txBody>
                    <a:bodyPr/>
                    <a:lstStyle/>
                    <a:p>
                      <a:pPr marL="0" marR="0" algn="just">
                        <a:lnSpc>
                          <a:spcPct val="150000"/>
                        </a:lnSpc>
                        <a:spcBef>
                          <a:spcPts val="0"/>
                        </a:spcBef>
                        <a:spcAft>
                          <a:spcPts val="800"/>
                        </a:spcAft>
                      </a:pPr>
                      <a:r>
                        <a:rPr lang="en-US" sz="1400" dirty="0">
                          <a:effectLst/>
                        </a:rPr>
                        <a:t>21</a:t>
                      </a:r>
                      <a:endParaRPr lang="en-US" sz="1000" dirty="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tc>
                <a:tc>
                  <a:txBody>
                    <a:bodyPr/>
                    <a:lstStyle/>
                    <a:p>
                      <a:pPr marL="0" marR="0" algn="just">
                        <a:lnSpc>
                          <a:spcPct val="150000"/>
                        </a:lnSpc>
                        <a:spcBef>
                          <a:spcPts val="0"/>
                        </a:spcBef>
                        <a:spcAft>
                          <a:spcPts val="800"/>
                        </a:spcAft>
                      </a:pPr>
                      <a:r>
                        <a:rPr lang="en-US" sz="1400" dirty="0">
                          <a:effectLst/>
                        </a:rPr>
                        <a:t>6.64g</a:t>
                      </a:r>
                      <a:endParaRPr lang="en-US" sz="1000" dirty="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tc>
                <a:tc>
                  <a:txBody>
                    <a:bodyPr/>
                    <a:lstStyle/>
                    <a:p>
                      <a:pPr marL="0" marR="0" algn="just">
                        <a:lnSpc>
                          <a:spcPct val="150000"/>
                        </a:lnSpc>
                        <a:spcBef>
                          <a:spcPts val="0"/>
                        </a:spcBef>
                        <a:spcAft>
                          <a:spcPts val="800"/>
                        </a:spcAft>
                      </a:pPr>
                      <a:r>
                        <a:rPr lang="en-US" sz="1400">
                          <a:effectLst/>
                        </a:rPr>
                        <a:t>69</a:t>
                      </a:r>
                      <a:endParaRPr lang="en-US" sz="100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tc>
                <a:tc>
                  <a:txBody>
                    <a:bodyPr/>
                    <a:lstStyle/>
                    <a:p>
                      <a:pPr marL="0" marR="0" algn="just">
                        <a:lnSpc>
                          <a:spcPct val="150000"/>
                        </a:lnSpc>
                        <a:spcBef>
                          <a:spcPts val="0"/>
                        </a:spcBef>
                        <a:spcAft>
                          <a:spcPts val="800"/>
                        </a:spcAft>
                      </a:pPr>
                      <a:r>
                        <a:rPr lang="en-US" sz="1400" dirty="0">
                          <a:effectLst/>
                        </a:rPr>
                        <a:t>23.36g</a:t>
                      </a:r>
                      <a:endParaRPr lang="en-US" sz="1000" dirty="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tc>
                <a:extLst>
                  <a:ext uri="{0D108BD9-81ED-4DB2-BD59-A6C34878D82A}">
                    <a16:rowId xmlns:a16="http://schemas.microsoft.com/office/drawing/2014/main" val="1155228356"/>
                  </a:ext>
                </a:extLst>
              </a:tr>
              <a:tr h="0">
                <a:tc>
                  <a:txBody>
                    <a:bodyPr/>
                    <a:lstStyle/>
                    <a:p>
                      <a:pPr marL="0" marR="0" algn="just">
                        <a:lnSpc>
                          <a:spcPct val="150000"/>
                        </a:lnSpc>
                        <a:spcBef>
                          <a:spcPts val="0"/>
                        </a:spcBef>
                        <a:spcAft>
                          <a:spcPts val="800"/>
                        </a:spcAft>
                      </a:pPr>
                      <a:r>
                        <a:rPr lang="en-US" sz="1400" dirty="0">
                          <a:effectLst/>
                        </a:rPr>
                        <a:t>R2</a:t>
                      </a:r>
                      <a:endParaRPr lang="en-US" sz="1000" dirty="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tc>
                <a:tc>
                  <a:txBody>
                    <a:bodyPr/>
                    <a:lstStyle/>
                    <a:p>
                      <a:pPr marL="0" marR="0" algn="just">
                        <a:lnSpc>
                          <a:spcPct val="150000"/>
                        </a:lnSpc>
                        <a:spcBef>
                          <a:spcPts val="0"/>
                        </a:spcBef>
                        <a:spcAft>
                          <a:spcPts val="800"/>
                        </a:spcAft>
                      </a:pPr>
                      <a:r>
                        <a:rPr lang="en-US" sz="1400" dirty="0">
                          <a:effectLst/>
                        </a:rPr>
                        <a:t>22</a:t>
                      </a:r>
                      <a:endParaRPr lang="en-US" sz="1000" dirty="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tc>
                <a:tc rowSpan="2">
                  <a:txBody>
                    <a:bodyPr/>
                    <a:lstStyle/>
                    <a:p>
                      <a:pPr marL="0" marR="0" algn="just">
                        <a:lnSpc>
                          <a:spcPct val="150000"/>
                        </a:lnSpc>
                        <a:spcBef>
                          <a:spcPts val="0"/>
                        </a:spcBef>
                        <a:spcAft>
                          <a:spcPts val="800"/>
                        </a:spcAft>
                      </a:pPr>
                      <a:r>
                        <a:rPr lang="en-US" sz="1400">
                          <a:effectLst/>
                        </a:rPr>
                        <a:t>7.07g</a:t>
                      </a:r>
                      <a:endParaRPr lang="en-US" sz="1000">
                        <a:effectLst/>
                      </a:endParaRPr>
                    </a:p>
                    <a:p>
                      <a:pPr marL="0" marR="0" algn="just">
                        <a:lnSpc>
                          <a:spcPct val="150000"/>
                        </a:lnSpc>
                        <a:spcBef>
                          <a:spcPts val="0"/>
                        </a:spcBef>
                        <a:spcAft>
                          <a:spcPts val="800"/>
                        </a:spcAft>
                      </a:pPr>
                      <a:r>
                        <a:rPr lang="en-US" sz="1400">
                          <a:effectLst/>
                        </a:rPr>
                        <a:t>7.27g</a:t>
                      </a:r>
                      <a:endParaRPr lang="en-US" sz="100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tc>
                <a:tc rowSpan="2">
                  <a:txBody>
                    <a:bodyPr/>
                    <a:lstStyle/>
                    <a:p>
                      <a:pPr marL="0" marR="0" algn="just">
                        <a:lnSpc>
                          <a:spcPct val="150000"/>
                        </a:lnSpc>
                        <a:spcBef>
                          <a:spcPts val="0"/>
                        </a:spcBef>
                        <a:spcAft>
                          <a:spcPts val="800"/>
                        </a:spcAft>
                      </a:pPr>
                      <a:r>
                        <a:rPr lang="en-US" sz="1400" dirty="0">
                          <a:effectLst/>
                        </a:rPr>
                        <a:t>67</a:t>
                      </a:r>
                      <a:endParaRPr lang="en-US" sz="1000" dirty="0">
                        <a:effectLst/>
                      </a:endParaRPr>
                    </a:p>
                    <a:p>
                      <a:pPr marL="0" marR="0" algn="just">
                        <a:lnSpc>
                          <a:spcPct val="150000"/>
                        </a:lnSpc>
                        <a:spcBef>
                          <a:spcPts val="0"/>
                        </a:spcBef>
                        <a:spcAft>
                          <a:spcPts val="800"/>
                        </a:spcAft>
                      </a:pPr>
                      <a:r>
                        <a:rPr lang="en-US" sz="1400" dirty="0">
                          <a:effectLst/>
                        </a:rPr>
                        <a:t>66</a:t>
                      </a:r>
                      <a:endParaRPr lang="en-US" sz="1000" dirty="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tc>
                <a:tc>
                  <a:txBody>
                    <a:bodyPr/>
                    <a:lstStyle/>
                    <a:p>
                      <a:pPr marL="0" marR="0" algn="just">
                        <a:lnSpc>
                          <a:spcPct val="150000"/>
                        </a:lnSpc>
                        <a:spcBef>
                          <a:spcPts val="0"/>
                        </a:spcBef>
                        <a:spcAft>
                          <a:spcPts val="800"/>
                        </a:spcAft>
                      </a:pPr>
                      <a:r>
                        <a:rPr lang="en-US" sz="1400" dirty="0">
                          <a:effectLst/>
                        </a:rPr>
                        <a:t>22.93g</a:t>
                      </a:r>
                      <a:endParaRPr lang="en-US" sz="1000" dirty="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tc>
                <a:extLst>
                  <a:ext uri="{0D108BD9-81ED-4DB2-BD59-A6C34878D82A}">
                    <a16:rowId xmlns:a16="http://schemas.microsoft.com/office/drawing/2014/main" val="4270534505"/>
                  </a:ext>
                </a:extLst>
              </a:tr>
              <a:tr h="0">
                <a:tc>
                  <a:txBody>
                    <a:bodyPr/>
                    <a:lstStyle/>
                    <a:p>
                      <a:pPr marL="0" marR="0" algn="just">
                        <a:lnSpc>
                          <a:spcPct val="150000"/>
                        </a:lnSpc>
                        <a:spcBef>
                          <a:spcPts val="0"/>
                        </a:spcBef>
                        <a:spcAft>
                          <a:spcPts val="800"/>
                        </a:spcAft>
                      </a:pPr>
                      <a:r>
                        <a:rPr lang="en-US" sz="1400" dirty="0">
                          <a:effectLst/>
                        </a:rPr>
                        <a:t>R3</a:t>
                      </a:r>
                      <a:endParaRPr lang="en-US" sz="1000" dirty="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tc>
                <a:tc>
                  <a:txBody>
                    <a:bodyPr/>
                    <a:lstStyle/>
                    <a:p>
                      <a:pPr marL="0" marR="0" algn="just">
                        <a:lnSpc>
                          <a:spcPct val="150000"/>
                        </a:lnSpc>
                        <a:spcBef>
                          <a:spcPts val="0"/>
                        </a:spcBef>
                        <a:spcAft>
                          <a:spcPts val="800"/>
                        </a:spcAft>
                      </a:pPr>
                      <a:r>
                        <a:rPr lang="en-US" sz="1400">
                          <a:effectLst/>
                        </a:rPr>
                        <a:t>23</a:t>
                      </a:r>
                      <a:endParaRPr lang="en-US" sz="100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tc>
                <a:tc vMerge="1">
                  <a:txBody>
                    <a:bodyPr/>
                    <a:lstStyle/>
                    <a:p>
                      <a:pPr marL="0" marR="0" algn="just">
                        <a:lnSpc>
                          <a:spcPct val="150000"/>
                        </a:lnSpc>
                        <a:spcBef>
                          <a:spcPts val="0"/>
                        </a:spcBef>
                        <a:spcAft>
                          <a:spcPts val="800"/>
                        </a:spcAft>
                      </a:pPr>
                      <a:endParaRPr lang="en-US" sz="100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tc>
                <a:tc vMerge="1">
                  <a:txBody>
                    <a:bodyPr/>
                    <a:lstStyle/>
                    <a:p>
                      <a:pPr marL="0" marR="0" algn="just">
                        <a:lnSpc>
                          <a:spcPct val="150000"/>
                        </a:lnSpc>
                        <a:spcBef>
                          <a:spcPts val="0"/>
                        </a:spcBef>
                        <a:spcAft>
                          <a:spcPts val="800"/>
                        </a:spcAft>
                      </a:pPr>
                      <a:endParaRPr lang="en-US" sz="1000" dirty="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tc>
                <a:tc>
                  <a:txBody>
                    <a:bodyPr/>
                    <a:lstStyle/>
                    <a:p>
                      <a:pPr marL="0" marR="0" algn="just">
                        <a:lnSpc>
                          <a:spcPct val="150000"/>
                        </a:lnSpc>
                        <a:spcBef>
                          <a:spcPts val="0"/>
                        </a:spcBef>
                        <a:spcAft>
                          <a:spcPts val="800"/>
                        </a:spcAft>
                      </a:pPr>
                      <a:r>
                        <a:rPr lang="en-US" sz="1400" dirty="0">
                          <a:effectLst/>
                        </a:rPr>
                        <a:t>22.73g</a:t>
                      </a:r>
                      <a:endParaRPr lang="en-US" sz="1000" dirty="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tc>
                <a:extLst>
                  <a:ext uri="{0D108BD9-81ED-4DB2-BD59-A6C34878D82A}">
                    <a16:rowId xmlns:a16="http://schemas.microsoft.com/office/drawing/2014/main" val="3524096595"/>
                  </a:ext>
                </a:extLst>
              </a:tr>
            </a:tbl>
          </a:graphicData>
        </a:graphic>
      </p:graphicFrame>
      <p:sp>
        <p:nvSpPr>
          <p:cNvPr id="30" name="Content Placeholder 2">
            <a:extLst>
              <a:ext uri="{FF2B5EF4-FFF2-40B4-BE49-F238E27FC236}">
                <a16:creationId xmlns:a16="http://schemas.microsoft.com/office/drawing/2014/main" id="{2B80F60B-B50C-43F5-9C27-6CEFFDA84015}"/>
              </a:ext>
            </a:extLst>
          </p:cNvPr>
          <p:cNvSpPr txBox="1">
            <a:spLocks/>
          </p:cNvSpPr>
          <p:nvPr/>
        </p:nvSpPr>
        <p:spPr>
          <a:xfrm>
            <a:off x="4452936" y="11934059"/>
            <a:ext cx="5953725" cy="1146175"/>
          </a:xfrm>
          <a:prstGeom prst="rect">
            <a:avLst/>
          </a:prstGeom>
        </p:spPr>
        <p:txBody>
          <a:bodyPr/>
          <a:lstStyle>
            <a:lvl1pPr marL="742796" indent="-742796" algn="r" defTabSz="1980792" rtl="1" eaLnBrk="1" latinLnBrk="0" hangingPunct="1">
              <a:spcBef>
                <a:spcPct val="20000"/>
              </a:spcBef>
              <a:buFont typeface="Arial" pitchFamily="34" charset="0"/>
              <a:buChar char="•"/>
              <a:defRPr sz="7000" kern="1200">
                <a:solidFill>
                  <a:schemeClr val="tx1"/>
                </a:solidFill>
                <a:latin typeface="+mn-lt"/>
                <a:ea typeface="+mn-ea"/>
                <a:cs typeface="+mn-cs"/>
              </a:defRPr>
            </a:lvl1pPr>
            <a:lvl2pPr marL="1609394" indent="-618996" algn="r" defTabSz="1980792" rtl="1" eaLnBrk="1" latinLnBrk="0" hangingPunct="1">
              <a:spcBef>
                <a:spcPct val="20000"/>
              </a:spcBef>
              <a:buFont typeface="Arial" pitchFamily="34" charset="0"/>
              <a:buChar char="–"/>
              <a:defRPr sz="6200" kern="1200">
                <a:solidFill>
                  <a:schemeClr val="tx1"/>
                </a:solidFill>
                <a:latin typeface="+mn-lt"/>
                <a:ea typeface="+mn-ea"/>
                <a:cs typeface="+mn-cs"/>
              </a:defRPr>
            </a:lvl2pPr>
            <a:lvl3pPr marL="2475989" indent="-495199" algn="r" defTabSz="1980792" rtl="1" eaLnBrk="1" latinLnBrk="0" hangingPunct="1">
              <a:spcBef>
                <a:spcPct val="20000"/>
              </a:spcBef>
              <a:buFont typeface="Arial" pitchFamily="34" charset="0"/>
              <a:buChar char="•"/>
              <a:defRPr sz="5200" kern="1200">
                <a:solidFill>
                  <a:schemeClr val="tx1"/>
                </a:solidFill>
                <a:latin typeface="+mn-lt"/>
                <a:ea typeface="+mn-ea"/>
                <a:cs typeface="+mn-cs"/>
              </a:defRPr>
            </a:lvl3pPr>
            <a:lvl4pPr marL="3466386" indent="-495199" algn="r" defTabSz="1980792" rtl="1" eaLnBrk="1" latinLnBrk="0" hangingPunct="1">
              <a:spcBef>
                <a:spcPct val="20000"/>
              </a:spcBef>
              <a:buFont typeface="Arial" pitchFamily="34" charset="0"/>
              <a:buChar char="–"/>
              <a:defRPr sz="4400" kern="1200">
                <a:solidFill>
                  <a:schemeClr val="tx1"/>
                </a:solidFill>
                <a:latin typeface="+mn-lt"/>
                <a:ea typeface="+mn-ea"/>
                <a:cs typeface="+mn-cs"/>
              </a:defRPr>
            </a:lvl4pPr>
            <a:lvl5pPr marL="4456781" indent="-495199" algn="r" defTabSz="1980792" rtl="1" eaLnBrk="1" latinLnBrk="0" hangingPunct="1">
              <a:spcBef>
                <a:spcPct val="20000"/>
              </a:spcBef>
              <a:buFont typeface="Arial" pitchFamily="34" charset="0"/>
              <a:buChar char="»"/>
              <a:defRPr sz="4400" kern="1200">
                <a:solidFill>
                  <a:schemeClr val="tx1"/>
                </a:solidFill>
                <a:latin typeface="+mn-lt"/>
                <a:ea typeface="+mn-ea"/>
                <a:cs typeface="+mn-cs"/>
              </a:defRPr>
            </a:lvl5pPr>
            <a:lvl6pPr marL="5447178" indent="-495199" algn="r" defTabSz="1980792" rtl="1" eaLnBrk="1" latinLnBrk="0" hangingPunct="1">
              <a:spcBef>
                <a:spcPct val="20000"/>
              </a:spcBef>
              <a:buFont typeface="Arial" pitchFamily="34" charset="0"/>
              <a:buChar char="•"/>
              <a:defRPr sz="4400" kern="1200">
                <a:solidFill>
                  <a:schemeClr val="tx1"/>
                </a:solidFill>
                <a:latin typeface="+mn-lt"/>
                <a:ea typeface="+mn-ea"/>
                <a:cs typeface="+mn-cs"/>
              </a:defRPr>
            </a:lvl6pPr>
            <a:lvl7pPr marL="6437574" indent="-495199" algn="r" defTabSz="1980792" rtl="1" eaLnBrk="1" latinLnBrk="0" hangingPunct="1">
              <a:spcBef>
                <a:spcPct val="20000"/>
              </a:spcBef>
              <a:buFont typeface="Arial" pitchFamily="34" charset="0"/>
              <a:buChar char="•"/>
              <a:defRPr sz="4400" kern="1200">
                <a:solidFill>
                  <a:schemeClr val="tx1"/>
                </a:solidFill>
                <a:latin typeface="+mn-lt"/>
                <a:ea typeface="+mn-ea"/>
                <a:cs typeface="+mn-cs"/>
              </a:defRPr>
            </a:lvl7pPr>
            <a:lvl8pPr marL="7427970" indent="-495199" algn="r" defTabSz="1980792" rtl="1" eaLnBrk="1" latinLnBrk="0" hangingPunct="1">
              <a:spcBef>
                <a:spcPct val="20000"/>
              </a:spcBef>
              <a:buFont typeface="Arial" pitchFamily="34" charset="0"/>
              <a:buChar char="•"/>
              <a:defRPr sz="4400" kern="1200">
                <a:solidFill>
                  <a:schemeClr val="tx1"/>
                </a:solidFill>
                <a:latin typeface="+mn-lt"/>
                <a:ea typeface="+mn-ea"/>
                <a:cs typeface="+mn-cs"/>
              </a:defRPr>
            </a:lvl8pPr>
            <a:lvl9pPr marL="8418366" indent="-495199" algn="r" defTabSz="1980792" rtl="1" eaLnBrk="1" latinLnBrk="0" hangingPunct="1">
              <a:spcBef>
                <a:spcPct val="20000"/>
              </a:spcBef>
              <a:buFont typeface="Arial" pitchFamily="34" charset="0"/>
              <a:buChar char="•"/>
              <a:defRPr sz="4400" kern="1200">
                <a:solidFill>
                  <a:schemeClr val="tx1"/>
                </a:solidFill>
                <a:latin typeface="+mn-lt"/>
                <a:ea typeface="+mn-ea"/>
                <a:cs typeface="+mn-cs"/>
              </a:defRPr>
            </a:lvl9pPr>
          </a:lstStyle>
          <a:p>
            <a:pPr marL="0" indent="0" algn="l">
              <a:buFont typeface="Arial" pitchFamily="34" charset="0"/>
              <a:buNone/>
            </a:pPr>
            <a:r>
              <a:rPr lang="en-US" sz="2000" b="1" dirty="0"/>
              <a:t>Table- 3: </a:t>
            </a:r>
            <a:r>
              <a:rPr lang="en-US" sz="2000" dirty="0"/>
              <a:t>Percentage of damage and weight loss caused by </a:t>
            </a:r>
            <a:r>
              <a:rPr lang="en-US" sz="2000" i="1" dirty="0"/>
              <a:t>R. dominica </a:t>
            </a:r>
            <a:r>
              <a:rPr lang="en-US" sz="2000" dirty="0"/>
              <a:t>on (Shamy) chickpea legumes </a:t>
            </a:r>
          </a:p>
          <a:p>
            <a:pPr marL="0" indent="0" algn="l">
              <a:buFont typeface="Arial" pitchFamily="34" charset="0"/>
              <a:buNone/>
            </a:pPr>
            <a:endParaRPr lang="en-US" sz="2000" dirty="0"/>
          </a:p>
          <a:p>
            <a:pPr marL="0" indent="0" algn="l">
              <a:buFont typeface="Arial" pitchFamily="34" charset="0"/>
              <a:buNone/>
            </a:pPr>
            <a:endParaRPr lang="en-US" sz="2000" dirty="0"/>
          </a:p>
          <a:p>
            <a:pPr marL="0" indent="0">
              <a:buFont typeface="Arial" pitchFamily="34" charset="0"/>
              <a:buNone/>
            </a:pPr>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1477271386"/>
              </p:ext>
            </p:extLst>
          </p:nvPr>
        </p:nvGraphicFramePr>
        <p:xfrm>
          <a:off x="4534612" y="12663430"/>
          <a:ext cx="5953726" cy="2457212"/>
        </p:xfrm>
        <a:graphic>
          <a:graphicData uri="http://schemas.openxmlformats.org/drawingml/2006/table">
            <a:tbl>
              <a:tblPr firstRow="1" bandRow="1">
                <a:tableStyleId>{5940675A-B579-460E-94D1-54222C63F5DA}</a:tableStyleId>
              </a:tblPr>
              <a:tblGrid>
                <a:gridCol w="1352948">
                  <a:extLst>
                    <a:ext uri="{9D8B030D-6E8A-4147-A177-3AD203B41FA5}">
                      <a16:colId xmlns:a16="http://schemas.microsoft.com/office/drawing/2014/main" val="3822874408"/>
                    </a:ext>
                  </a:extLst>
                </a:gridCol>
                <a:gridCol w="1352948">
                  <a:extLst>
                    <a:ext uri="{9D8B030D-6E8A-4147-A177-3AD203B41FA5}">
                      <a16:colId xmlns:a16="http://schemas.microsoft.com/office/drawing/2014/main" val="3260375234"/>
                    </a:ext>
                  </a:extLst>
                </a:gridCol>
                <a:gridCol w="1102402">
                  <a:extLst>
                    <a:ext uri="{9D8B030D-6E8A-4147-A177-3AD203B41FA5}">
                      <a16:colId xmlns:a16="http://schemas.microsoft.com/office/drawing/2014/main" val="798325881"/>
                    </a:ext>
                  </a:extLst>
                </a:gridCol>
                <a:gridCol w="1152511">
                  <a:extLst>
                    <a:ext uri="{9D8B030D-6E8A-4147-A177-3AD203B41FA5}">
                      <a16:colId xmlns:a16="http://schemas.microsoft.com/office/drawing/2014/main" val="3112210944"/>
                    </a:ext>
                  </a:extLst>
                </a:gridCol>
                <a:gridCol w="992917">
                  <a:extLst>
                    <a:ext uri="{9D8B030D-6E8A-4147-A177-3AD203B41FA5}">
                      <a16:colId xmlns:a16="http://schemas.microsoft.com/office/drawing/2014/main" val="1006757666"/>
                    </a:ext>
                  </a:extLst>
                </a:gridCol>
              </a:tblGrid>
              <a:tr h="1024469">
                <a:tc>
                  <a:txBody>
                    <a:bodyPr/>
                    <a:lstStyle/>
                    <a:p>
                      <a:pPr marL="0" marR="0" algn="just">
                        <a:lnSpc>
                          <a:spcPct val="150000"/>
                        </a:lnSpc>
                        <a:spcBef>
                          <a:spcPts val="0"/>
                        </a:spcBef>
                        <a:spcAft>
                          <a:spcPts val="800"/>
                        </a:spcAft>
                      </a:pPr>
                      <a:r>
                        <a:rPr lang="en-US" sz="1600" dirty="0">
                          <a:effectLst/>
                        </a:rPr>
                        <a:t> </a:t>
                      </a:r>
                    </a:p>
                    <a:p>
                      <a:pPr marL="0" marR="0" algn="just">
                        <a:lnSpc>
                          <a:spcPct val="150000"/>
                        </a:lnSpc>
                        <a:spcBef>
                          <a:spcPts val="0"/>
                        </a:spcBef>
                        <a:spcAft>
                          <a:spcPts val="800"/>
                        </a:spcAft>
                      </a:pPr>
                      <a:r>
                        <a:rPr lang="en-US" sz="1600" dirty="0">
                          <a:effectLst/>
                        </a:rPr>
                        <a:t>Replication </a:t>
                      </a:r>
                      <a:endParaRPr lang="en-US" sz="1600" dirty="0">
                        <a:solidFill>
                          <a:schemeClr val="tx1"/>
                        </a:solidFill>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tc>
                <a:tc>
                  <a:txBody>
                    <a:bodyPr/>
                    <a:lstStyle/>
                    <a:p>
                      <a:pPr marL="0" marR="0" algn="just">
                        <a:lnSpc>
                          <a:spcPct val="150000"/>
                        </a:lnSpc>
                        <a:spcBef>
                          <a:spcPts val="0"/>
                        </a:spcBef>
                        <a:spcAft>
                          <a:spcPts val="800"/>
                        </a:spcAft>
                      </a:pPr>
                      <a:r>
                        <a:rPr lang="en-US" sz="1600" dirty="0">
                          <a:effectLst/>
                        </a:rPr>
                        <a:t>Number of grain infect</a:t>
                      </a:r>
                      <a:endParaRPr lang="en-US" sz="1600" dirty="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tc>
                <a:tc>
                  <a:txBody>
                    <a:bodyPr/>
                    <a:lstStyle/>
                    <a:p>
                      <a:pPr marL="0" marR="0" algn="just">
                        <a:lnSpc>
                          <a:spcPct val="150000"/>
                        </a:lnSpc>
                        <a:spcBef>
                          <a:spcPts val="0"/>
                        </a:spcBef>
                        <a:spcAft>
                          <a:spcPts val="800"/>
                        </a:spcAft>
                      </a:pPr>
                      <a:r>
                        <a:rPr lang="en-US" sz="1600" dirty="0">
                          <a:effectLst/>
                        </a:rPr>
                        <a:t>Wight of infect</a:t>
                      </a:r>
                      <a:endParaRPr lang="en-US" sz="1600" dirty="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tc>
                <a:tc>
                  <a:txBody>
                    <a:bodyPr/>
                    <a:lstStyle/>
                    <a:p>
                      <a:pPr marL="0" marR="0" algn="just">
                        <a:lnSpc>
                          <a:spcPct val="150000"/>
                        </a:lnSpc>
                        <a:spcBef>
                          <a:spcPts val="0"/>
                        </a:spcBef>
                        <a:spcAft>
                          <a:spcPts val="800"/>
                        </a:spcAft>
                      </a:pPr>
                      <a:r>
                        <a:rPr lang="en-US" sz="1600" dirty="0">
                          <a:effectLst/>
                        </a:rPr>
                        <a:t>Number of grain non infect</a:t>
                      </a:r>
                      <a:endParaRPr lang="en-US" sz="1600" dirty="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tc>
                <a:tc>
                  <a:txBody>
                    <a:bodyPr/>
                    <a:lstStyle/>
                    <a:p>
                      <a:pPr marL="0" marR="0" algn="just">
                        <a:lnSpc>
                          <a:spcPct val="150000"/>
                        </a:lnSpc>
                        <a:spcBef>
                          <a:spcPts val="0"/>
                        </a:spcBef>
                        <a:spcAft>
                          <a:spcPts val="800"/>
                        </a:spcAft>
                      </a:pPr>
                      <a:r>
                        <a:rPr lang="en-US" sz="1600" dirty="0">
                          <a:effectLst/>
                        </a:rPr>
                        <a:t>Wight of grain non infect</a:t>
                      </a:r>
                      <a:endParaRPr lang="en-US" sz="1600" dirty="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tc>
                <a:extLst>
                  <a:ext uri="{0D108BD9-81ED-4DB2-BD59-A6C34878D82A}">
                    <a16:rowId xmlns:a16="http://schemas.microsoft.com/office/drawing/2014/main" val="2674327870"/>
                  </a:ext>
                </a:extLst>
              </a:tr>
              <a:tr h="465926">
                <a:tc>
                  <a:txBody>
                    <a:bodyPr/>
                    <a:lstStyle/>
                    <a:p>
                      <a:r>
                        <a:rPr lang="en-US" sz="1600" dirty="0"/>
                        <a:t>R1</a:t>
                      </a:r>
                      <a:endParaRPr lang="en-US" sz="1600" dirty="0">
                        <a:solidFill>
                          <a:schemeClr val="tx1"/>
                        </a:solidFill>
                      </a:endParaRPr>
                    </a:p>
                  </a:txBody>
                  <a:tcPr/>
                </a:tc>
                <a:tc>
                  <a:txBody>
                    <a:bodyPr/>
                    <a:lstStyle/>
                    <a:p>
                      <a:r>
                        <a:rPr lang="en-US" sz="1600" dirty="0"/>
                        <a:t>14</a:t>
                      </a:r>
                    </a:p>
                  </a:txBody>
                  <a:tcPr/>
                </a:tc>
                <a:tc>
                  <a:txBody>
                    <a:bodyPr/>
                    <a:lstStyle/>
                    <a:p>
                      <a:r>
                        <a:rPr lang="en-US" sz="1600" dirty="0"/>
                        <a:t>5.13g</a:t>
                      </a:r>
                    </a:p>
                  </a:txBody>
                  <a:tcPr/>
                </a:tc>
                <a:tc>
                  <a:txBody>
                    <a:bodyPr/>
                    <a:lstStyle/>
                    <a:p>
                      <a:r>
                        <a:rPr lang="en-US" sz="1600" dirty="0"/>
                        <a:t>59</a:t>
                      </a:r>
                    </a:p>
                  </a:txBody>
                  <a:tcPr/>
                </a:tc>
                <a:tc>
                  <a:txBody>
                    <a:bodyPr/>
                    <a:lstStyle/>
                    <a:p>
                      <a:r>
                        <a:rPr lang="en-US" sz="1600" dirty="0"/>
                        <a:t>24.87g</a:t>
                      </a:r>
                    </a:p>
                  </a:txBody>
                  <a:tcPr/>
                </a:tc>
                <a:extLst>
                  <a:ext uri="{0D108BD9-81ED-4DB2-BD59-A6C34878D82A}">
                    <a16:rowId xmlns:a16="http://schemas.microsoft.com/office/drawing/2014/main" val="4137398790"/>
                  </a:ext>
                </a:extLst>
              </a:tr>
              <a:tr h="465926">
                <a:tc>
                  <a:txBody>
                    <a:bodyPr/>
                    <a:lstStyle/>
                    <a:p>
                      <a:r>
                        <a:rPr lang="en-US" sz="1600" dirty="0"/>
                        <a:t>R2</a:t>
                      </a:r>
                      <a:endParaRPr lang="en-US" sz="1600" dirty="0">
                        <a:solidFill>
                          <a:schemeClr val="tx1"/>
                        </a:solidFill>
                      </a:endParaRPr>
                    </a:p>
                  </a:txBody>
                  <a:tcPr/>
                </a:tc>
                <a:tc>
                  <a:txBody>
                    <a:bodyPr/>
                    <a:lstStyle/>
                    <a:p>
                      <a:r>
                        <a:rPr lang="en-US" sz="1600" dirty="0"/>
                        <a:t>11</a:t>
                      </a:r>
                    </a:p>
                  </a:txBody>
                  <a:tcPr/>
                </a:tc>
                <a:tc>
                  <a:txBody>
                    <a:bodyPr/>
                    <a:lstStyle/>
                    <a:p>
                      <a:r>
                        <a:rPr lang="en-US" sz="1600" dirty="0"/>
                        <a:t>4.94g</a:t>
                      </a:r>
                    </a:p>
                  </a:txBody>
                  <a:tcPr/>
                </a:tc>
                <a:tc>
                  <a:txBody>
                    <a:bodyPr/>
                    <a:lstStyle/>
                    <a:p>
                      <a:r>
                        <a:rPr lang="en-US" sz="1600" dirty="0"/>
                        <a:t>62</a:t>
                      </a:r>
                    </a:p>
                  </a:txBody>
                  <a:tcPr/>
                </a:tc>
                <a:tc>
                  <a:txBody>
                    <a:bodyPr/>
                    <a:lstStyle/>
                    <a:p>
                      <a:r>
                        <a:rPr lang="en-US" sz="1600" dirty="0"/>
                        <a:t>25.06g</a:t>
                      </a:r>
                    </a:p>
                  </a:txBody>
                  <a:tcPr/>
                </a:tc>
                <a:extLst>
                  <a:ext uri="{0D108BD9-81ED-4DB2-BD59-A6C34878D82A}">
                    <a16:rowId xmlns:a16="http://schemas.microsoft.com/office/drawing/2014/main" val="2266068898"/>
                  </a:ext>
                </a:extLst>
              </a:tr>
              <a:tr h="465926">
                <a:tc>
                  <a:txBody>
                    <a:bodyPr/>
                    <a:lstStyle/>
                    <a:p>
                      <a:r>
                        <a:rPr lang="en-US" sz="1600" dirty="0"/>
                        <a:t>R3</a:t>
                      </a:r>
                      <a:endParaRPr lang="en-US" sz="1600" dirty="0">
                        <a:solidFill>
                          <a:schemeClr val="tx1"/>
                        </a:solidFill>
                      </a:endParaRPr>
                    </a:p>
                  </a:txBody>
                  <a:tcPr/>
                </a:tc>
                <a:tc>
                  <a:txBody>
                    <a:bodyPr/>
                    <a:lstStyle/>
                    <a:p>
                      <a:r>
                        <a:rPr lang="en-US" sz="1600" dirty="0"/>
                        <a:t>12</a:t>
                      </a:r>
                    </a:p>
                  </a:txBody>
                  <a:tcPr/>
                </a:tc>
                <a:tc>
                  <a:txBody>
                    <a:bodyPr/>
                    <a:lstStyle/>
                    <a:p>
                      <a:r>
                        <a:rPr lang="en-US" sz="1600" dirty="0"/>
                        <a:t>4.69g</a:t>
                      </a:r>
                    </a:p>
                  </a:txBody>
                  <a:tcPr/>
                </a:tc>
                <a:tc>
                  <a:txBody>
                    <a:bodyPr/>
                    <a:lstStyle/>
                    <a:p>
                      <a:r>
                        <a:rPr lang="en-US" sz="1600" dirty="0"/>
                        <a:t>61</a:t>
                      </a:r>
                    </a:p>
                  </a:txBody>
                  <a:tcPr/>
                </a:tc>
                <a:tc>
                  <a:txBody>
                    <a:bodyPr/>
                    <a:lstStyle/>
                    <a:p>
                      <a:r>
                        <a:rPr lang="en-US" sz="1600" dirty="0"/>
                        <a:t>25.31g</a:t>
                      </a:r>
                    </a:p>
                  </a:txBody>
                  <a:tcPr/>
                </a:tc>
                <a:extLst>
                  <a:ext uri="{0D108BD9-81ED-4DB2-BD59-A6C34878D82A}">
                    <a16:rowId xmlns:a16="http://schemas.microsoft.com/office/drawing/2014/main" val="3866528242"/>
                  </a:ext>
                </a:extLst>
              </a:tr>
            </a:tbl>
          </a:graphicData>
        </a:graphic>
      </p:graphicFrame>
      <p:graphicFrame>
        <p:nvGraphicFramePr>
          <p:cNvPr id="39" name="Chart 43"/>
          <p:cNvGraphicFramePr>
            <a:graphicFrameLocks/>
          </p:cNvGraphicFramePr>
          <p:nvPr>
            <p:extLst>
              <p:ext uri="{D42A27DB-BD31-4B8C-83A1-F6EECF244321}">
                <p14:modId xmlns:p14="http://schemas.microsoft.com/office/powerpoint/2010/main" val="2958623956"/>
              </p:ext>
            </p:extLst>
          </p:nvPr>
        </p:nvGraphicFramePr>
        <p:xfrm>
          <a:off x="4690622" y="15162565"/>
          <a:ext cx="5438510" cy="2079517"/>
        </p:xfrm>
        <a:graphic>
          <a:graphicData uri="http://schemas.openxmlformats.org/presentationml/2006/ole">
            <mc:AlternateContent xmlns:mc="http://schemas.openxmlformats.org/markup-compatibility/2006">
              <mc:Choice xmlns:v="urn:schemas-microsoft-com:vml" Requires="v">
                <p:oleObj spid="_x0000_s1051" name="Chart" r:id="rId9" imgW="12534462" imgH="3816427" progId="Excel.Chart.8">
                  <p:embed/>
                </p:oleObj>
              </mc:Choice>
              <mc:Fallback>
                <p:oleObj name="Chart" r:id="rId9" imgW="12534462" imgH="3816427" progId="Excel.Chart.8">
                  <p:embed/>
                  <p:pic>
                    <p:nvPicPr>
                      <p:cNvPr id="2166" name="Chart 43"/>
                      <p:cNvPicPr>
                        <a:picLocks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690622" y="15162565"/>
                        <a:ext cx="5438510" cy="2079517"/>
                      </a:xfrm>
                      <a:prstGeom prst="rect">
                        <a:avLst/>
                      </a:prstGeom>
                      <a:noFill/>
                      <a:ln>
                        <a:noFill/>
                      </a:ln>
                    </p:spPr>
                  </p:pic>
                </p:oleObj>
              </mc:Fallback>
            </mc:AlternateContent>
          </a:graphicData>
        </a:graphic>
      </p:graphicFrame>
      <p:sp>
        <p:nvSpPr>
          <p:cNvPr id="31" name="Title 1">
            <a:extLst>
              <a:ext uri="{FF2B5EF4-FFF2-40B4-BE49-F238E27FC236}">
                <a16:creationId xmlns:a16="http://schemas.microsoft.com/office/drawing/2014/main" id="{3BB28BD8-A207-47F7-B5EE-08CDB169B6A7}"/>
              </a:ext>
            </a:extLst>
          </p:cNvPr>
          <p:cNvSpPr txBox="1">
            <a:spLocks/>
          </p:cNvSpPr>
          <p:nvPr/>
        </p:nvSpPr>
        <p:spPr>
          <a:xfrm>
            <a:off x="4495826" y="17485414"/>
            <a:ext cx="6431475" cy="5997302"/>
          </a:xfrm>
          <a:prstGeom prst="rect">
            <a:avLst/>
          </a:prstGeom>
        </p:spPr>
        <p:txBody>
          <a:bodyPr>
            <a:normAutofit fontScale="67500" lnSpcReduction="20000"/>
          </a:bodyPr>
          <a:lstStyle>
            <a:lvl1pPr algn="ctr" defTabSz="1980792" rtl="1" eaLnBrk="1" latinLnBrk="0" hangingPunct="1">
              <a:spcBef>
                <a:spcPct val="0"/>
              </a:spcBef>
              <a:buNone/>
              <a:defRPr sz="9400" kern="1200">
                <a:solidFill>
                  <a:schemeClr val="tx1"/>
                </a:solidFill>
                <a:latin typeface="+mj-lt"/>
                <a:ea typeface="+mj-ea"/>
                <a:cs typeface="+mj-cs"/>
              </a:defRPr>
            </a:lvl1pPr>
          </a:lstStyle>
          <a:p>
            <a:pPr algn="l"/>
            <a:r>
              <a:rPr lang="en-US" sz="2200" dirty="0"/>
              <a:t>After 75day in the incubator at 32°C,</a:t>
            </a:r>
            <a:r>
              <a:rPr lang="en-US" sz="2200" i="1" dirty="0"/>
              <a:t>   </a:t>
            </a:r>
            <a:r>
              <a:rPr lang="en-US" sz="2200" dirty="0"/>
              <a:t> difference between three species of chickpea infect by the pest </a:t>
            </a:r>
            <a:r>
              <a:rPr lang="en-US" sz="2200" i="1" dirty="0"/>
              <a:t>Rhyzopertha dominica</a:t>
            </a:r>
            <a:r>
              <a:rPr lang="en-US" sz="2200" dirty="0"/>
              <a:t>,  the highest effect of </a:t>
            </a:r>
            <a:r>
              <a:rPr lang="en-US" sz="2200" i="1" dirty="0"/>
              <a:t>Rhyzopertha Dominica</a:t>
            </a:r>
            <a:r>
              <a:rPr lang="en-US" sz="2200" dirty="0"/>
              <a:t> was on the species (</a:t>
            </a:r>
            <a:r>
              <a:rPr lang="en-US" sz="2200" dirty="0" err="1"/>
              <a:t>Hazarmerd</a:t>
            </a:r>
            <a:r>
              <a:rPr lang="en-US" sz="2200" dirty="0"/>
              <a:t>), so 30g of the species (</a:t>
            </a:r>
            <a:r>
              <a:rPr lang="en-US" sz="2200" dirty="0" err="1"/>
              <a:t>Hazarmeerd</a:t>
            </a:r>
            <a:r>
              <a:rPr lang="en-US" sz="2200" dirty="0"/>
              <a:t>) was damaged by %14.31g . The lower effect of </a:t>
            </a:r>
            <a:r>
              <a:rPr lang="en-US" sz="2200" i="1" dirty="0"/>
              <a:t>Rhyzopertha Dominica</a:t>
            </a:r>
            <a:r>
              <a:rPr lang="en-US" sz="2200" dirty="0"/>
              <a:t> was on the (</a:t>
            </a:r>
            <a:r>
              <a:rPr lang="en-US" sz="2200" dirty="0" err="1"/>
              <a:t>Nurs</a:t>
            </a:r>
            <a:r>
              <a:rPr lang="en-US" sz="2200" dirty="0"/>
              <a:t> ) the </a:t>
            </a:r>
            <a:r>
              <a:rPr lang="en-US" sz="2200" dirty="0" err="1"/>
              <a:t>turkish</a:t>
            </a:r>
            <a:r>
              <a:rPr lang="en-US" sz="2200" dirty="0"/>
              <a:t> species which was about % 3.9g. And figure (14) is a graph that shows the difference in effects on each species of chickpea.</a:t>
            </a:r>
            <a:br>
              <a:rPr lang="en-US" sz="2200" dirty="0"/>
            </a:br>
            <a:r>
              <a:rPr lang="en-US" sz="2200" dirty="0"/>
              <a:t>similar research reported by (</a:t>
            </a:r>
            <a:r>
              <a:rPr lang="en-US" sz="2200" dirty="0" err="1"/>
              <a:t>Sheeba</a:t>
            </a:r>
            <a:r>
              <a:rPr lang="en-US" sz="2200" dirty="0"/>
              <a:t>, T. &amp; Bai, M, R. 2021) the feeding preference of </a:t>
            </a:r>
            <a:r>
              <a:rPr lang="en-US" sz="2200" i="1" dirty="0" err="1"/>
              <a:t>R.dominica</a:t>
            </a:r>
            <a:r>
              <a:rPr lang="en-US" sz="2200" dirty="0"/>
              <a:t> on three grains wheat grain,  wheat flour, </a:t>
            </a:r>
            <a:r>
              <a:rPr lang="en-US" sz="2200" dirty="0" err="1"/>
              <a:t>rice,chick</a:t>
            </a:r>
            <a:r>
              <a:rPr lang="en-US" sz="2200" dirty="0"/>
              <a:t> pea, After 24 hours of introducing the R. dominica beetles in the diet preference chamber, 18% of the beetles preferred wheat grain,7% of beetles preferred rice and chickpea. The number of beetles found in wheat flour is 30 ±6, the number preferred rice flour and chickpea flour is 14 ±3 and 15± 3. 38% of beetles were found as stray beetles</a:t>
            </a:r>
            <a:r>
              <a:rPr lang="en-US" sz="2200" i="1" dirty="0"/>
              <a:t>. R. dominica</a:t>
            </a:r>
            <a:r>
              <a:rPr lang="en-US" sz="2200" dirty="0"/>
              <a:t> adults preferred to stay in wheat grain when checked after 96 hours. About 26 percent of the beetles stayed in wheat grains and 25 percent in wheat flour. Preferences were much limited for rice flour (10 percent), Chickpea (11 percent) and chickpea flour (10percent). Only 6 percent of beetle stayed outside food. In the count made at 24 hour, about 38 percent beetles stayed out in the tunnel, not preferring any food material.</a:t>
            </a:r>
            <a:br>
              <a:rPr lang="en-US" sz="2200" dirty="0"/>
            </a:br>
            <a:br>
              <a:rPr lang="en-US" sz="2200" dirty="0"/>
            </a:br>
            <a:br>
              <a:rPr lang="en-US" dirty="0"/>
            </a:br>
            <a:endParaRPr lang="en-US" dirty="0"/>
          </a:p>
        </p:txBody>
      </p:sp>
    </p:spTree>
    <p:extLst>
      <p:ext uri="{BB962C8B-B14F-4D97-AF65-F5344CB8AC3E}">
        <p14:creationId xmlns:p14="http://schemas.microsoft.com/office/powerpoint/2010/main" val="38664977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303</TotalTime>
  <Words>764</Words>
  <Application>Microsoft Office PowerPoint</Application>
  <PresentationFormat>Custom</PresentationFormat>
  <Paragraphs>106</Paragraphs>
  <Slides>1</Slides>
  <Notes>1</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7" baseType="lpstr">
      <vt:lpstr>DengXian</vt:lpstr>
      <vt:lpstr>Arial</vt:lpstr>
      <vt:lpstr>Calibri</vt:lpstr>
      <vt:lpstr>Times New Roman</vt:lpstr>
      <vt:lpstr>Office Theme</vt:lpstr>
      <vt:lpstr>Chart</vt:lpstr>
      <vt:lpstr>PowerPoint Presentation</vt:lpstr>
    </vt:vector>
  </TitlesOfParts>
  <Company>Microsoft (C)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DR.Ahmed Saker</dc:creator>
  <cp:lastModifiedBy>User</cp:lastModifiedBy>
  <cp:revision>48</cp:revision>
  <dcterms:created xsi:type="dcterms:W3CDTF">2019-01-02T16:32:25Z</dcterms:created>
  <dcterms:modified xsi:type="dcterms:W3CDTF">2023-04-02T11:50:53Z</dcterms:modified>
</cp:coreProperties>
</file>