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1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0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7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1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1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5694-C638-43F1-8CAD-59D3DC2C7FD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2967-CFAD-4237-92BC-F4A34FF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5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6" r="1634"/>
          <a:stretch/>
        </p:blipFill>
        <p:spPr bwMode="auto">
          <a:xfrm>
            <a:off x="76200" y="1143000"/>
            <a:ext cx="9036738" cy="56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1754561" y="0"/>
            <a:ext cx="563487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Experiment no.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52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r="2677" b="34894"/>
          <a:stretch/>
        </p:blipFill>
        <p:spPr bwMode="auto">
          <a:xfrm>
            <a:off x="0" y="685800"/>
            <a:ext cx="91439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8833" y="2819400"/>
            <a:ext cx="152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9369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9225"/>
            <a:ext cx="8456613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2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5738"/>
            <a:ext cx="886460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66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25450"/>
            <a:ext cx="8845550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9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36"/>
          <a:stretch/>
        </p:blipFill>
        <p:spPr bwMode="auto">
          <a:xfrm>
            <a:off x="0" y="417513"/>
            <a:ext cx="9143999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96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46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9144000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30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2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Wrea</cp:lastModifiedBy>
  <cp:revision>7</cp:revision>
  <dcterms:created xsi:type="dcterms:W3CDTF">2015-12-01T17:18:20Z</dcterms:created>
  <dcterms:modified xsi:type="dcterms:W3CDTF">2018-10-08T07:15:21Z</dcterms:modified>
</cp:coreProperties>
</file>