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992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55999" y="9005450"/>
            <a:ext cx="260985" cy="191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man Uralic"/>
                <a:cs typeface="Bookman Uralic"/>
              </a:defRPr>
            </a:lvl1pPr>
          </a:lstStyle>
          <a:p>
            <a:pPr marL="381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uria.hussein@su.edu.krd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26082" y="3735090"/>
            <a:ext cx="3708400" cy="288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dirty="0">
                <a:latin typeface="Bookman Uralic"/>
                <a:cs typeface="Bookman Uralic"/>
              </a:rPr>
              <a:t>Research</a:t>
            </a:r>
            <a:r>
              <a:rPr sz="1700" spc="25" dirty="0">
                <a:latin typeface="Bookman Uralic"/>
                <a:cs typeface="Bookman Uralic"/>
              </a:rPr>
              <a:t> </a:t>
            </a:r>
            <a:r>
              <a:rPr sz="1700" dirty="0">
                <a:latin typeface="Bookman Uralic"/>
                <a:cs typeface="Bookman Uralic"/>
              </a:rPr>
              <a:t>Project</a:t>
            </a:r>
            <a:r>
              <a:rPr sz="1700" spc="25" dirty="0">
                <a:latin typeface="Bookman Uralic"/>
                <a:cs typeface="Bookman Uralic"/>
              </a:rPr>
              <a:t> </a:t>
            </a:r>
            <a:r>
              <a:rPr sz="1700" dirty="0">
                <a:latin typeface="Bookman Uralic"/>
                <a:cs typeface="Bookman Uralic"/>
              </a:rPr>
              <a:t>(An</a:t>
            </a:r>
            <a:r>
              <a:rPr sz="1700" spc="30" dirty="0">
                <a:latin typeface="Bookman Uralic"/>
                <a:cs typeface="Bookman Uralic"/>
              </a:rPr>
              <a:t> </a:t>
            </a:r>
            <a:r>
              <a:rPr sz="1700" spc="-10" dirty="0">
                <a:latin typeface="Bookman Uralic"/>
                <a:cs typeface="Bookman Uralic"/>
              </a:rPr>
              <a:t>Introduction)</a:t>
            </a:r>
            <a:endParaRPr sz="1700">
              <a:latin typeface="Bookman Uralic"/>
              <a:cs typeface="Bookman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4782" y="4509399"/>
            <a:ext cx="2650490" cy="96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200" dirty="0">
                <a:latin typeface="Bookman Uralic"/>
                <a:cs typeface="Bookman Uralic"/>
              </a:rPr>
              <a:t>Wuria</a:t>
            </a:r>
            <a:r>
              <a:rPr sz="1200" spc="-75" dirty="0">
                <a:latin typeface="Bookman Uralic"/>
                <a:cs typeface="Bookman Uralic"/>
              </a:rPr>
              <a:t> </a:t>
            </a:r>
            <a:r>
              <a:rPr sz="1200" dirty="0">
                <a:latin typeface="Bookman Uralic"/>
                <a:cs typeface="Bookman Uralic"/>
              </a:rPr>
              <a:t>Muhammad</a:t>
            </a:r>
            <a:r>
              <a:rPr sz="1200" spc="-70" dirty="0">
                <a:latin typeface="Bookman Uralic"/>
                <a:cs typeface="Bookman Uralic"/>
              </a:rPr>
              <a:t> </a:t>
            </a:r>
            <a:r>
              <a:rPr sz="1200" dirty="0">
                <a:latin typeface="Bookman Uralic"/>
                <a:cs typeface="Bookman Uralic"/>
              </a:rPr>
              <a:t>Ameen</a:t>
            </a:r>
            <a:r>
              <a:rPr sz="1200" spc="-70" dirty="0">
                <a:latin typeface="Bookman Uralic"/>
                <a:cs typeface="Bookman Uralic"/>
              </a:rPr>
              <a:t> </a:t>
            </a:r>
            <a:r>
              <a:rPr sz="1200" spc="-10" dirty="0">
                <a:latin typeface="Bookman Uralic"/>
                <a:cs typeface="Bookman Uralic"/>
              </a:rPr>
              <a:t>Hussein</a:t>
            </a:r>
            <a:endParaRPr sz="1200">
              <a:latin typeface="Bookman Uralic"/>
              <a:cs typeface="Bookman Uralic"/>
            </a:endParaRPr>
          </a:p>
          <a:p>
            <a:pPr marL="170180" marR="163195" algn="ctr">
              <a:lnSpc>
                <a:spcPts val="3160"/>
              </a:lnSpc>
            </a:pPr>
            <a:r>
              <a:rPr sz="1200" spc="-10" dirty="0">
                <a:latin typeface="Bookman Uralic"/>
                <a:cs typeface="Bookman Uralic"/>
                <a:hlinkClick r:id="rId2"/>
              </a:rPr>
              <a:t>wuria.hussein@su.edu.krd</a:t>
            </a:r>
            <a:r>
              <a:rPr sz="1200" spc="-10" dirty="0">
                <a:latin typeface="Bookman Uralic"/>
                <a:cs typeface="Bookman Uralic"/>
              </a:rPr>
              <a:t> </a:t>
            </a:r>
            <a:r>
              <a:rPr sz="1200" dirty="0">
                <a:latin typeface="Bookman Uralic"/>
                <a:cs typeface="Bookman Uralic"/>
              </a:rPr>
              <a:t>Thursday</a:t>
            </a:r>
            <a:r>
              <a:rPr sz="1200" spc="-55" dirty="0">
                <a:latin typeface="Bookman Uralic"/>
                <a:cs typeface="Bookman Uralic"/>
              </a:rPr>
              <a:t> </a:t>
            </a:r>
            <a:r>
              <a:rPr sz="1200" dirty="0">
                <a:latin typeface="Bookman Uralic"/>
                <a:cs typeface="Bookman Uralic"/>
              </a:rPr>
              <a:t>23</a:t>
            </a:r>
            <a:r>
              <a:rPr sz="1200" baseline="31250" dirty="0">
                <a:latin typeface="Bookman Uralic"/>
                <a:cs typeface="Bookman Uralic"/>
              </a:rPr>
              <a:t>rd</a:t>
            </a:r>
            <a:r>
              <a:rPr sz="1200" spc="179" baseline="31250" dirty="0">
                <a:latin typeface="Bookman Uralic"/>
                <a:cs typeface="Bookman Uralic"/>
              </a:rPr>
              <a:t> </a:t>
            </a:r>
            <a:r>
              <a:rPr sz="1200" spc="-10" dirty="0">
                <a:latin typeface="Bookman Uralic"/>
                <a:cs typeface="Bookman Uralic"/>
              </a:rPr>
              <a:t>November,</a:t>
            </a:r>
            <a:r>
              <a:rPr sz="1200" spc="-50" dirty="0">
                <a:latin typeface="Bookman Uralic"/>
                <a:cs typeface="Bookman Uralic"/>
              </a:rPr>
              <a:t> </a:t>
            </a:r>
            <a:r>
              <a:rPr sz="1200" spc="-20" dirty="0">
                <a:latin typeface="Bookman Uralic"/>
                <a:cs typeface="Bookman Uralic"/>
              </a:rPr>
              <a:t>2023</a:t>
            </a:r>
            <a:endParaRPr sz="12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9</a:t>
            </a:r>
          </a:p>
        </p:txBody>
      </p:sp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8181" y="1270989"/>
            <a:ext cx="4881245" cy="351853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5445" marR="613410" indent="-284480">
              <a:lnSpc>
                <a:spcPct val="102600"/>
              </a:lnSpc>
              <a:spcBef>
                <a:spcPts val="55"/>
              </a:spcBef>
              <a:buAutoNum type="arabicPeriod" startAt="15"/>
              <a:tabLst>
                <a:tab pos="386715" algn="l"/>
              </a:tabLst>
            </a:pPr>
            <a:r>
              <a:rPr sz="1100" dirty="0">
                <a:latin typeface="Bookman Uralic"/>
                <a:cs typeface="Bookman Uralic"/>
              </a:rPr>
              <a:t>Functions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like sine, tan</a:t>
            </a:r>
            <a:r>
              <a:rPr sz="1200" i="1" baseline="27777" dirty="0">
                <a:latin typeface="Arial"/>
                <a:cs typeface="Arial"/>
              </a:rPr>
              <a:t>−</a:t>
            </a:r>
            <a:r>
              <a:rPr sz="1200" baseline="27777" dirty="0">
                <a:latin typeface="LM Mono Prop 10"/>
                <a:cs typeface="LM Mono Prop 10"/>
              </a:rPr>
              <a:t>1</a:t>
            </a:r>
            <a:r>
              <a:rPr sz="1100" dirty="0">
                <a:latin typeface="Bookman Uralic"/>
                <a:cs typeface="Bookman Uralic"/>
              </a:rPr>
              <a:t>, </a:t>
            </a:r>
            <a:r>
              <a:rPr sz="1100" spc="-10" dirty="0">
                <a:latin typeface="Bookman Uralic"/>
                <a:cs typeface="Bookman Uralic"/>
              </a:rPr>
              <a:t>limits,</a:t>
            </a:r>
            <a:r>
              <a:rPr sz="1100" i="1" spc="-1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80" dirty="0">
                <a:latin typeface="Georgia"/>
                <a:cs typeface="Georgia"/>
              </a:rPr>
              <a:t> </a:t>
            </a:r>
            <a:r>
              <a:rPr sz="1100" i="1" dirty="0">
                <a:latin typeface="Georgia"/>
                <a:cs typeface="Georgia"/>
              </a:rPr>
              <a:t>·</a:t>
            </a:r>
            <a:r>
              <a:rPr sz="1100" i="1" spc="265" dirty="0">
                <a:latin typeface="Georgia"/>
                <a:cs typeface="Georgia"/>
              </a:rPr>
              <a:t> </a:t>
            </a:r>
            <a:r>
              <a:rPr sz="1100" dirty="0">
                <a:latin typeface="Bookman Uralic"/>
                <a:cs typeface="Bookman Uralic"/>
              </a:rPr>
              <a:t>should be written </a:t>
            </a:r>
            <a:r>
              <a:rPr sz="1100" spc="-25" dirty="0">
                <a:latin typeface="Bookman Uralic"/>
                <a:cs typeface="Bookman Uralic"/>
              </a:rPr>
              <a:t>as 	</a:t>
            </a:r>
            <a:r>
              <a:rPr sz="1100" dirty="0">
                <a:latin typeface="Bookman Uralic"/>
                <a:cs typeface="Bookman Uralic"/>
              </a:rPr>
              <a:t>sin,</a:t>
            </a:r>
            <a:r>
              <a:rPr sz="1100" spc="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tan</a:t>
            </a:r>
            <a:r>
              <a:rPr sz="1200" i="1" baseline="27777" dirty="0">
                <a:latin typeface="Arial"/>
                <a:cs typeface="Arial"/>
              </a:rPr>
              <a:t>−</a:t>
            </a:r>
            <a:r>
              <a:rPr sz="1200" baseline="27777" dirty="0">
                <a:latin typeface="LM Mono Prop 10"/>
                <a:cs typeface="LM Mono Prop 10"/>
              </a:rPr>
              <a:t>1</a:t>
            </a:r>
            <a:r>
              <a:rPr sz="1200" spc="277" baseline="27777" dirty="0">
                <a:latin typeface="LM Mono Prop 10"/>
                <a:cs typeface="LM Mono Prop 10"/>
              </a:rPr>
              <a:t> </a:t>
            </a:r>
            <a:r>
              <a:rPr sz="1100" dirty="0">
                <a:latin typeface="LM Roman 10"/>
                <a:cs typeface="LM Roman 10"/>
              </a:rPr>
              <a:t>lim</a:t>
            </a:r>
            <a:r>
              <a:rPr sz="1200" i="1" baseline="-10416" dirty="0">
                <a:latin typeface="Georgia"/>
                <a:cs typeface="Georgia"/>
              </a:rPr>
              <a:t>x</a:t>
            </a:r>
            <a:r>
              <a:rPr sz="1200" i="1" baseline="-10416" dirty="0">
                <a:latin typeface="Arial"/>
                <a:cs typeface="Arial"/>
              </a:rPr>
              <a:t>→</a:t>
            </a:r>
            <a:r>
              <a:rPr sz="1200" i="1" spc="277" baseline="-10416" dirty="0">
                <a:latin typeface="Arial"/>
                <a:cs typeface="Arial"/>
              </a:rPr>
              <a:t> </a:t>
            </a:r>
            <a:r>
              <a:rPr sz="1200" i="1" baseline="-10416" dirty="0">
                <a:latin typeface="Georgia"/>
                <a:cs typeface="Georgia"/>
              </a:rPr>
              <a:t>a</a:t>
            </a:r>
            <a:r>
              <a:rPr sz="1200" i="1" spc="112" baseline="-10416" dirty="0">
                <a:latin typeface="Georgia"/>
                <a:cs typeface="Georgia"/>
              </a:rPr>
              <a:t> </a:t>
            </a:r>
            <a:r>
              <a:rPr sz="1100" i="1" spc="170" dirty="0">
                <a:latin typeface="Georgia"/>
                <a:cs typeface="Georgia"/>
              </a:rPr>
              <a:t>f</a:t>
            </a:r>
            <a:r>
              <a:rPr sz="1100" i="1" spc="-125" dirty="0">
                <a:latin typeface="Georgia"/>
                <a:cs typeface="Georgia"/>
              </a:rPr>
              <a:t> </a:t>
            </a:r>
            <a:r>
              <a:rPr sz="1100" spc="-25" dirty="0">
                <a:latin typeface="LM Roman 10"/>
                <a:cs typeface="LM Roman 10"/>
              </a:rPr>
              <a:t>(</a:t>
            </a:r>
            <a:r>
              <a:rPr sz="1100" i="1" spc="-25" dirty="0">
                <a:latin typeface="Georgia"/>
                <a:cs typeface="Georgia"/>
              </a:rPr>
              <a:t>x</a:t>
            </a:r>
            <a:r>
              <a:rPr sz="1100" spc="-25" dirty="0">
                <a:latin typeface="LM Roman 10"/>
                <a:cs typeface="LM Roman 10"/>
              </a:rPr>
              <a:t>)</a:t>
            </a:r>
            <a:endParaRPr sz="1100">
              <a:latin typeface="LM Roman 10"/>
              <a:cs typeface="LM Roman 10"/>
            </a:endParaRPr>
          </a:p>
          <a:p>
            <a:pPr marL="386080" indent="-284480">
              <a:lnSpc>
                <a:spcPct val="100000"/>
              </a:lnSpc>
              <a:spcBef>
                <a:spcPts val="430"/>
              </a:spcBef>
              <a:buAutoNum type="arabicPeriod" startAt="15"/>
              <a:tabLst>
                <a:tab pos="386080" algn="l"/>
              </a:tabLst>
            </a:pPr>
            <a:r>
              <a:rPr sz="1100" spc="-10" dirty="0">
                <a:latin typeface="Bookman Uralic"/>
                <a:cs typeface="Bookman Uralic"/>
              </a:rPr>
              <a:t>write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100">
              <a:latin typeface="Bookman Uralic"/>
              <a:cs typeface="Bookman Uralic"/>
            </a:endParaRPr>
          </a:p>
          <a:p>
            <a:pPr marL="533400" algn="ctr">
              <a:lnSpc>
                <a:spcPct val="100000"/>
              </a:lnSpc>
            </a:pPr>
            <a:r>
              <a:rPr sz="1100" dirty="0">
                <a:latin typeface="Bookman Uralic"/>
                <a:cs typeface="Bookman Uralic"/>
              </a:rPr>
              <a:t>There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infinitely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rational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numbers</a:t>
            </a:r>
            <a:endParaRPr sz="1100">
              <a:latin typeface="Bookman Uralic"/>
              <a:cs typeface="Bookman Uralic"/>
            </a:endParaRPr>
          </a:p>
          <a:p>
            <a:pPr marL="386715">
              <a:lnSpc>
                <a:spcPct val="100000"/>
              </a:lnSpc>
              <a:spcBef>
                <a:spcPts val="675"/>
              </a:spcBef>
            </a:pPr>
            <a:r>
              <a:rPr sz="1100" dirty="0">
                <a:latin typeface="Bookman Uralic"/>
                <a:cs typeface="Bookman Uralic"/>
              </a:rPr>
              <a:t>instead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of</a:t>
            </a:r>
            <a:endParaRPr sz="1100">
              <a:latin typeface="Bookman Uralic"/>
              <a:cs typeface="Bookman Uralic"/>
            </a:endParaRPr>
          </a:p>
          <a:p>
            <a:pPr marL="533400" algn="ctr">
              <a:lnSpc>
                <a:spcPct val="100000"/>
              </a:lnSpc>
              <a:spcBef>
                <a:spcPts val="35"/>
              </a:spcBef>
            </a:pPr>
            <a:r>
              <a:rPr sz="1100" dirty="0">
                <a:latin typeface="Bookman Uralic"/>
                <a:cs typeface="Bookman Uralic"/>
              </a:rPr>
              <a:t>There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many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rational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numbers</a:t>
            </a:r>
            <a:r>
              <a:rPr sz="1100" i="1" spc="-10" dirty="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885"/>
              </a:spcBef>
            </a:pPr>
            <a:endParaRPr sz="1100">
              <a:latin typeface="Georgia"/>
              <a:cs typeface="Georgia"/>
            </a:endParaRPr>
          </a:p>
          <a:p>
            <a:pPr marL="485775" lvl="1" indent="-403860">
              <a:lnSpc>
                <a:spcPct val="100000"/>
              </a:lnSpc>
              <a:buFont typeface="Bookman Uralic"/>
              <a:buAutoNum type="arabicPeriod" startAt="2"/>
              <a:tabLst>
                <a:tab pos="485775" algn="l"/>
              </a:tabLst>
            </a:pPr>
            <a:r>
              <a:rPr sz="1200" b="1" spc="-10" dirty="0">
                <a:latin typeface="Bookman Uralic"/>
                <a:cs typeface="Bookman Uralic"/>
              </a:rPr>
              <a:t>indices</a:t>
            </a:r>
            <a:endParaRPr sz="1200">
              <a:latin typeface="Bookman Uralic"/>
              <a:cs typeface="Bookman Uralic"/>
            </a:endParaRPr>
          </a:p>
          <a:p>
            <a:pPr marL="385445" marR="55880" lvl="2" indent="-198755">
              <a:lnSpc>
                <a:spcPct val="102699"/>
              </a:lnSpc>
              <a:spcBef>
                <a:spcPts val="969"/>
              </a:spcBef>
              <a:buAutoNum type="arabicPeriod"/>
              <a:tabLst>
                <a:tab pos="386715" algn="l"/>
              </a:tabLst>
            </a:pPr>
            <a:r>
              <a:rPr sz="1100" dirty="0">
                <a:latin typeface="Bookman Uralic"/>
                <a:cs typeface="Bookman Uralic"/>
              </a:rPr>
              <a:t>Avoid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symbol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i</a:t>
            </a:r>
            <a:r>
              <a:rPr sz="1100" i="1" spc="6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summation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index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text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also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contains 	</a:t>
            </a:r>
            <a:r>
              <a:rPr sz="1100" dirty="0">
                <a:latin typeface="Bookman Uralic"/>
                <a:cs typeface="Bookman Uralic"/>
              </a:rPr>
              <a:t>complex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number.</a:t>
            </a:r>
            <a:endParaRPr sz="1100">
              <a:latin typeface="Bookman Uralic"/>
              <a:cs typeface="Bookman Uralic"/>
            </a:endParaRPr>
          </a:p>
          <a:p>
            <a:pPr marL="386080" lvl="2" indent="-19875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86080" algn="l"/>
              </a:tabLst>
            </a:pPr>
            <a:r>
              <a:rPr sz="1100" spc="-10" dirty="0">
                <a:latin typeface="Bookman Uralic"/>
                <a:cs typeface="Bookman Uralic"/>
              </a:rPr>
              <a:t>Write</a:t>
            </a:r>
            <a:endParaRPr sz="1100">
              <a:latin typeface="Bookman Uralic"/>
              <a:cs typeface="Bookman Uralic"/>
            </a:endParaRPr>
          </a:p>
          <a:p>
            <a:pPr marL="1602740">
              <a:lnSpc>
                <a:spcPct val="100000"/>
              </a:lnSpc>
              <a:spcBef>
                <a:spcPts val="825"/>
              </a:spcBef>
            </a:pPr>
            <a:r>
              <a:rPr sz="1100" i="1" dirty="0">
                <a:latin typeface="Georgia"/>
                <a:cs typeface="Georgia"/>
              </a:rPr>
              <a:t>x</a:t>
            </a:r>
            <a:r>
              <a:rPr sz="1200" baseline="-10416" dirty="0">
                <a:latin typeface="LM Mono Prop 10"/>
                <a:cs typeface="LM Mono Prop 10"/>
              </a:rPr>
              <a:t>1</a:t>
            </a:r>
            <a:r>
              <a:rPr sz="1100" i="1" dirty="0">
                <a:latin typeface="Georgia"/>
                <a:cs typeface="Georgia"/>
              </a:rPr>
              <a:t>,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70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70" dirty="0">
                <a:latin typeface="Georgia"/>
                <a:cs typeface="Georgia"/>
              </a:rPr>
              <a:t> </a:t>
            </a:r>
            <a:r>
              <a:rPr sz="1100" i="1" dirty="0">
                <a:latin typeface="Georgia"/>
                <a:cs typeface="Georgia"/>
              </a:rPr>
              <a:t>·</a:t>
            </a:r>
            <a:r>
              <a:rPr sz="1100" i="1" spc="125" dirty="0">
                <a:latin typeface="Georgia"/>
                <a:cs typeface="Georgia"/>
              </a:rPr>
              <a:t> </a:t>
            </a:r>
            <a:r>
              <a:rPr sz="1100" i="1" dirty="0">
                <a:latin typeface="Georgia"/>
                <a:cs typeface="Georgia"/>
              </a:rPr>
              <a:t>,</a:t>
            </a:r>
            <a:r>
              <a:rPr sz="1100" i="1" spc="-70" dirty="0">
                <a:latin typeface="Georgia"/>
                <a:cs typeface="Georgia"/>
              </a:rPr>
              <a:t> </a:t>
            </a:r>
            <a:r>
              <a:rPr sz="1100" i="1" spc="50" dirty="0">
                <a:latin typeface="Georgia"/>
                <a:cs typeface="Georgia"/>
              </a:rPr>
              <a:t>x</a:t>
            </a:r>
            <a:r>
              <a:rPr sz="1200" i="1" spc="75" baseline="-10416" dirty="0">
                <a:latin typeface="Georgia"/>
                <a:cs typeface="Georgia"/>
              </a:rPr>
              <a:t>n</a:t>
            </a:r>
            <a:r>
              <a:rPr sz="1200" i="1" spc="240" baseline="-10416" dirty="0">
                <a:latin typeface="Georgia"/>
                <a:cs typeface="Georgia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instead</a:t>
            </a:r>
            <a:r>
              <a:rPr sz="1100" spc="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Georgia"/>
                <a:cs typeface="Georgia"/>
              </a:rPr>
              <a:t>x</a:t>
            </a:r>
            <a:r>
              <a:rPr sz="1200" baseline="-10416" dirty="0">
                <a:latin typeface="LM Mono Prop 10"/>
                <a:cs typeface="LM Mono Prop 10"/>
              </a:rPr>
              <a:t>1</a:t>
            </a:r>
            <a:r>
              <a:rPr sz="1100" i="1" dirty="0">
                <a:latin typeface="Georgia"/>
                <a:cs typeface="Georgia"/>
              </a:rPr>
              <a:t>,</a:t>
            </a:r>
            <a:r>
              <a:rPr sz="1100" i="1" spc="-70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70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70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70" dirty="0">
                <a:latin typeface="Georgia"/>
                <a:cs typeface="Georgia"/>
              </a:rPr>
              <a:t> </a:t>
            </a:r>
            <a:r>
              <a:rPr sz="1100" i="1" spc="25" dirty="0">
                <a:latin typeface="Georgia"/>
                <a:cs typeface="Georgia"/>
              </a:rPr>
              <a:t>x</a:t>
            </a:r>
            <a:r>
              <a:rPr sz="1200" i="1" spc="37" baseline="-10416" dirty="0">
                <a:latin typeface="Georgia"/>
                <a:cs typeface="Georgia"/>
              </a:rPr>
              <a:t>n</a:t>
            </a:r>
            <a:r>
              <a:rPr sz="1100" i="1" spc="25" dirty="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 marL="1602740" marR="1061720">
              <a:lnSpc>
                <a:spcPct val="125299"/>
              </a:lnSpc>
            </a:pPr>
            <a:r>
              <a:rPr sz="1100" i="1" dirty="0">
                <a:latin typeface="Georgia"/>
                <a:cs typeface="Georgia"/>
              </a:rPr>
              <a:t>x</a:t>
            </a:r>
            <a:r>
              <a:rPr sz="1200" baseline="-10416" dirty="0">
                <a:latin typeface="LM Mono Prop 10"/>
                <a:cs typeface="LM Mono Prop 10"/>
              </a:rPr>
              <a:t>1</a:t>
            </a:r>
            <a:r>
              <a:rPr sz="1200" spc="30" baseline="-10416" dirty="0">
                <a:latin typeface="LM Mono Prop 10"/>
                <a:cs typeface="LM Mono Prop 10"/>
              </a:rPr>
              <a:t> </a:t>
            </a:r>
            <a:r>
              <a:rPr sz="1100" spc="-10" dirty="0">
                <a:latin typeface="LM Roman 10"/>
                <a:cs typeface="LM Roman 10"/>
              </a:rPr>
              <a:t>+</a:t>
            </a:r>
            <a:r>
              <a:rPr sz="1100" spc="-120" dirty="0">
                <a:latin typeface="LM Roman 10"/>
                <a:cs typeface="LM Roman 10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7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80" dirty="0">
                <a:latin typeface="Georgia"/>
                <a:cs typeface="Georgia"/>
              </a:rPr>
              <a:t> </a:t>
            </a:r>
            <a:r>
              <a:rPr sz="1100" i="1" dirty="0">
                <a:latin typeface="Georgia"/>
                <a:cs typeface="Georgia"/>
              </a:rPr>
              <a:t>·</a:t>
            </a:r>
            <a:r>
              <a:rPr sz="1100" i="1" spc="-15" dirty="0">
                <a:latin typeface="Georgia"/>
                <a:cs typeface="Georgia"/>
              </a:rPr>
              <a:t> </a:t>
            </a:r>
            <a:r>
              <a:rPr sz="1100" spc="-10" dirty="0">
                <a:latin typeface="LM Roman 10"/>
                <a:cs typeface="LM Roman 10"/>
              </a:rPr>
              <a:t>+</a:t>
            </a:r>
            <a:r>
              <a:rPr sz="1100" spc="-114" dirty="0">
                <a:latin typeface="LM Roman 10"/>
                <a:cs typeface="LM Roman 10"/>
              </a:rPr>
              <a:t> </a:t>
            </a:r>
            <a:r>
              <a:rPr sz="1100" i="1" spc="50" dirty="0">
                <a:latin typeface="Georgia"/>
                <a:cs typeface="Georgia"/>
              </a:rPr>
              <a:t>x</a:t>
            </a:r>
            <a:r>
              <a:rPr sz="1200" i="1" spc="75" baseline="-10416" dirty="0">
                <a:latin typeface="Georgia"/>
                <a:cs typeface="Georgia"/>
              </a:rPr>
              <a:t>n</a:t>
            </a:r>
            <a:r>
              <a:rPr sz="1200" i="1" spc="217" baseline="-10416" dirty="0">
                <a:latin typeface="Georgia"/>
                <a:cs typeface="Georgia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instead</a:t>
            </a:r>
            <a:r>
              <a:rPr sz="1100" spc="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Georgia"/>
                <a:cs typeface="Georgia"/>
              </a:rPr>
              <a:t>x</a:t>
            </a:r>
            <a:r>
              <a:rPr sz="1200" baseline="-10416" dirty="0">
                <a:latin typeface="LM Mono Prop 10"/>
                <a:cs typeface="LM Mono Prop 10"/>
              </a:rPr>
              <a:t>1</a:t>
            </a:r>
            <a:r>
              <a:rPr sz="1200" spc="30" baseline="-10416" dirty="0">
                <a:latin typeface="LM Mono Prop 10"/>
                <a:cs typeface="LM Mono Prop 10"/>
              </a:rPr>
              <a:t> </a:t>
            </a:r>
            <a:r>
              <a:rPr sz="1100" spc="-10" dirty="0">
                <a:latin typeface="LM Roman 10"/>
                <a:cs typeface="LM Roman 10"/>
              </a:rPr>
              <a:t>+</a:t>
            </a:r>
            <a:r>
              <a:rPr sz="1100" spc="-120" dirty="0">
                <a:latin typeface="LM Roman 10"/>
                <a:cs typeface="LM Roman 10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7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80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80" dirty="0">
                <a:latin typeface="Georgia"/>
                <a:cs typeface="Georgia"/>
              </a:rPr>
              <a:t> </a:t>
            </a:r>
            <a:r>
              <a:rPr sz="1100" i="1" spc="25" dirty="0">
                <a:latin typeface="Georgia"/>
                <a:cs typeface="Georgia"/>
              </a:rPr>
              <a:t>x</a:t>
            </a:r>
            <a:r>
              <a:rPr sz="1200" i="1" spc="37" baseline="-10416" dirty="0">
                <a:latin typeface="Georgia"/>
                <a:cs typeface="Georgia"/>
              </a:rPr>
              <a:t>n</a:t>
            </a:r>
            <a:r>
              <a:rPr sz="1100" i="1" spc="25" dirty="0">
                <a:latin typeface="Georgia"/>
                <a:cs typeface="Georgia"/>
              </a:rPr>
              <a:t>. </a:t>
            </a:r>
            <a:r>
              <a:rPr sz="1100" i="1" dirty="0">
                <a:latin typeface="Georgia"/>
                <a:cs typeface="Georgia"/>
              </a:rPr>
              <a:t>x</a:t>
            </a:r>
            <a:r>
              <a:rPr sz="1200" baseline="-10416" dirty="0">
                <a:latin typeface="LM Mono Prop 10"/>
                <a:cs typeface="LM Mono Prop 10"/>
              </a:rPr>
              <a:t>1</a:t>
            </a:r>
            <a:r>
              <a:rPr sz="1100" b="1" dirty="0">
                <a:latin typeface="Bookman Uralic"/>
                <a:cs typeface="Bookman Uralic"/>
              </a:rPr>
              <a:t>.</a:t>
            </a:r>
            <a:r>
              <a:rPr sz="1100" b="1" spc="-175" dirty="0">
                <a:latin typeface="Bookman Uralic"/>
                <a:cs typeface="Bookman Uralic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60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60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60" dirty="0">
                <a:latin typeface="Georgia"/>
                <a:cs typeface="Georgia"/>
              </a:rPr>
              <a:t> </a:t>
            </a:r>
            <a:r>
              <a:rPr sz="1100" b="1" dirty="0">
                <a:latin typeface="Bookman Uralic"/>
                <a:cs typeface="Bookman Uralic"/>
              </a:rPr>
              <a:t>.</a:t>
            </a:r>
            <a:r>
              <a:rPr sz="1100" i="1" dirty="0">
                <a:latin typeface="Georgia"/>
                <a:cs typeface="Georgia"/>
              </a:rPr>
              <a:t>x</a:t>
            </a:r>
            <a:r>
              <a:rPr sz="1200" i="1" baseline="-10416" dirty="0">
                <a:latin typeface="Georgia"/>
                <a:cs typeface="Georgia"/>
              </a:rPr>
              <a:t>n</a:t>
            </a:r>
            <a:r>
              <a:rPr sz="1200" i="1" spc="262" baseline="-10416" dirty="0">
                <a:latin typeface="Georgia"/>
                <a:cs typeface="Georgia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instead</a:t>
            </a:r>
            <a:r>
              <a:rPr sz="1100" spc="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Georgia"/>
                <a:cs typeface="Georgia"/>
              </a:rPr>
              <a:t>x</a:t>
            </a:r>
            <a:r>
              <a:rPr sz="1200" baseline="-10416" dirty="0">
                <a:latin typeface="LM Mono Prop 10"/>
                <a:cs typeface="LM Mono Prop 10"/>
              </a:rPr>
              <a:t>1</a:t>
            </a:r>
            <a:r>
              <a:rPr sz="1100" b="1" dirty="0">
                <a:latin typeface="Bookman Uralic"/>
                <a:cs typeface="Bookman Uralic"/>
              </a:rPr>
              <a:t>.</a:t>
            </a:r>
            <a:r>
              <a:rPr sz="1100" b="1" spc="-170" dirty="0">
                <a:latin typeface="Bookman Uralic"/>
                <a:cs typeface="Bookman Uralic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60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6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60" dirty="0">
                <a:latin typeface="Georgia"/>
                <a:cs typeface="Georgia"/>
              </a:rPr>
              <a:t> </a:t>
            </a:r>
            <a:r>
              <a:rPr sz="1100" i="1" spc="25" dirty="0">
                <a:latin typeface="Georgia"/>
                <a:cs typeface="Georgia"/>
              </a:rPr>
              <a:t>x</a:t>
            </a:r>
            <a:r>
              <a:rPr sz="1200" i="1" spc="37" baseline="-10416" dirty="0">
                <a:latin typeface="Georgia"/>
                <a:cs typeface="Georgia"/>
              </a:rPr>
              <a:t>n</a:t>
            </a:r>
            <a:r>
              <a:rPr sz="1100" i="1" spc="25" dirty="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100">
              <a:latin typeface="Georgia"/>
              <a:cs typeface="Georgia"/>
            </a:endParaRPr>
          </a:p>
          <a:p>
            <a:pPr marL="386080" lvl="2" indent="-198755">
              <a:lnSpc>
                <a:spcPct val="100000"/>
              </a:lnSpc>
              <a:buAutoNum type="arabicPeriod" startAt="3"/>
              <a:tabLst>
                <a:tab pos="386080" algn="l"/>
              </a:tabLst>
            </a:pP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si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better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write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85082" y="4829897"/>
            <a:ext cx="2863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latin typeface="Bookman Uralic"/>
                <a:cs typeface="Bookman Uralic"/>
              </a:rPr>
              <a:t>n=1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76319" y="4769674"/>
            <a:ext cx="6584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90" dirty="0">
                <a:latin typeface="Georgia"/>
                <a:cs typeface="Georgia"/>
              </a:rPr>
              <a:t>{a</a:t>
            </a:r>
            <a:r>
              <a:rPr sz="1200" i="1" spc="135" baseline="-10416" dirty="0">
                <a:latin typeface="Georgia"/>
                <a:cs typeface="Georgia"/>
              </a:rPr>
              <a:t>n</a:t>
            </a:r>
            <a:r>
              <a:rPr sz="1100" i="1" spc="90" dirty="0">
                <a:latin typeface="Georgia"/>
                <a:cs typeface="Georgia"/>
              </a:rPr>
              <a:t>}</a:t>
            </a:r>
            <a:r>
              <a:rPr sz="1650" i="1" spc="135" baseline="22727" dirty="0">
                <a:latin typeface="Georgia"/>
                <a:cs typeface="Georgia"/>
              </a:rPr>
              <a:t>∞</a:t>
            </a:r>
            <a:r>
              <a:rPr sz="1650" i="1" spc="322" baseline="22727" dirty="0">
                <a:latin typeface="Georgia"/>
                <a:cs typeface="Georgia"/>
              </a:rPr>
              <a:t>  </a:t>
            </a:r>
            <a:r>
              <a:rPr sz="1100" i="1" spc="-50" dirty="0">
                <a:latin typeface="Georgia"/>
                <a:cs typeface="Georgia"/>
              </a:rPr>
              <a:t>,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2475" y="5023179"/>
            <a:ext cx="6877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Bookman Uralic"/>
                <a:cs typeface="Bookman Uralic"/>
              </a:rPr>
              <a:t>instead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of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89146" y="5195251"/>
            <a:ext cx="6330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dirty="0">
                <a:latin typeface="Georgia"/>
                <a:cs typeface="Georgia"/>
              </a:rPr>
              <a:t>{a</a:t>
            </a:r>
            <a:r>
              <a:rPr sz="1200" baseline="-10416" dirty="0">
                <a:latin typeface="LM Mono Prop 10"/>
                <a:cs typeface="LM Mono Prop 10"/>
              </a:rPr>
              <a:t>1</a:t>
            </a:r>
            <a:r>
              <a:rPr sz="1100" i="1" dirty="0">
                <a:latin typeface="Georgia"/>
                <a:cs typeface="Georgia"/>
              </a:rPr>
              <a:t>,</a:t>
            </a:r>
            <a:r>
              <a:rPr sz="1100" i="1" spc="-6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6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6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65" dirty="0">
                <a:latin typeface="Georgia"/>
                <a:cs typeface="Georgia"/>
              </a:rPr>
              <a:t> </a:t>
            </a:r>
            <a:r>
              <a:rPr sz="1100" i="1" spc="-25" dirty="0">
                <a:latin typeface="Georgia"/>
                <a:cs typeface="Georgia"/>
              </a:rPr>
              <a:t>}.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72475" y="5448743"/>
            <a:ext cx="2971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latin typeface="Bookman Uralic"/>
                <a:cs typeface="Bookman Uralic"/>
              </a:rPr>
              <a:t>And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39197" y="5557899"/>
            <a:ext cx="1333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210" dirty="0">
                <a:latin typeface="Arial"/>
                <a:cs typeface="Arial"/>
              </a:rPr>
              <a:t>∞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92905" y="5562129"/>
            <a:ext cx="2260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44" dirty="0">
                <a:latin typeface="Arial"/>
                <a:cs typeface="Arial"/>
              </a:rPr>
              <a:t>Σ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4912" y="5900660"/>
            <a:ext cx="22161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25" dirty="0">
                <a:latin typeface="Georgia"/>
                <a:cs typeface="Georgia"/>
              </a:rPr>
              <a:t>k</a:t>
            </a:r>
            <a:r>
              <a:rPr sz="800" spc="-25" dirty="0">
                <a:latin typeface="LM Mono Prop 10"/>
                <a:cs typeface="LM Mono Prop 10"/>
              </a:rPr>
              <a:t>=1</a:t>
            </a:r>
            <a:endParaRPr sz="800">
              <a:latin typeface="LM Mono Prop 10"/>
              <a:cs typeface="LM Mono Prop 1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89348" y="5753644"/>
            <a:ext cx="8191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0" dirty="0">
                <a:latin typeface="Georgia"/>
                <a:cs typeface="Georgia"/>
              </a:rPr>
              <a:t>k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16120" y="5693752"/>
            <a:ext cx="2025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dirty="0">
                <a:latin typeface="Georgia"/>
                <a:cs typeface="Georgia"/>
              </a:rPr>
              <a:t>a</a:t>
            </a:r>
            <a:r>
              <a:rPr sz="1100" i="1" spc="190" dirty="0">
                <a:latin typeface="Georgia"/>
                <a:cs typeface="Georgia"/>
              </a:rPr>
              <a:t> </a:t>
            </a:r>
            <a:r>
              <a:rPr sz="1100" i="1" spc="-50" dirty="0">
                <a:latin typeface="Georgia"/>
                <a:cs typeface="Georgia"/>
              </a:rPr>
              <a:t>,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72475" y="6072745"/>
            <a:ext cx="6877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Bookman Uralic"/>
                <a:cs typeface="Bookman Uralic"/>
              </a:rPr>
              <a:t>instead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of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60271" y="6244830"/>
            <a:ext cx="2863850" cy="47053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90"/>
              </a:spcBef>
            </a:pPr>
            <a:r>
              <a:rPr sz="1100" i="1" dirty="0">
                <a:latin typeface="Georgia"/>
                <a:cs typeface="Georgia"/>
              </a:rPr>
              <a:t>a</a:t>
            </a:r>
            <a:r>
              <a:rPr sz="1200" baseline="-10416" dirty="0">
                <a:latin typeface="LM Mono Prop 10"/>
                <a:cs typeface="LM Mono Prop 10"/>
              </a:rPr>
              <a:t>1</a:t>
            </a:r>
            <a:r>
              <a:rPr sz="1200" spc="-37" baseline="-10416" dirty="0">
                <a:latin typeface="LM Mono Prop 10"/>
                <a:cs typeface="LM Mono Prop 10"/>
              </a:rPr>
              <a:t> </a:t>
            </a:r>
            <a:r>
              <a:rPr sz="1100" spc="-10" dirty="0">
                <a:latin typeface="LM Roman 10"/>
                <a:cs typeface="LM Roman 10"/>
              </a:rPr>
              <a:t>+</a:t>
            </a:r>
            <a:r>
              <a:rPr sz="1100" spc="-125" dirty="0">
                <a:latin typeface="LM Roman 10"/>
                <a:cs typeface="LM Roman 10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b="1" spc="-50" dirty="0">
                <a:latin typeface="Bookman Uralic"/>
                <a:cs typeface="Bookman Uralic"/>
              </a:rPr>
              <a:t>.</a:t>
            </a:r>
            <a:endParaRPr sz="1100">
              <a:latin typeface="Bookman Uralic"/>
              <a:cs typeface="Bookman Uralic"/>
            </a:endParaRPr>
          </a:p>
          <a:p>
            <a:pPr marL="25400">
              <a:lnSpc>
                <a:spcPct val="100000"/>
              </a:lnSpc>
              <a:spcBef>
                <a:spcPts val="875"/>
              </a:spcBef>
            </a:pPr>
            <a:r>
              <a:rPr sz="1100" dirty="0">
                <a:latin typeface="Bookman Uralic"/>
                <a:cs typeface="Bookman Uralic"/>
              </a:rPr>
              <a:t>4.</a:t>
            </a:r>
            <a:r>
              <a:rPr sz="1100" spc="1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Try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avoid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expression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like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42765" y="6811757"/>
            <a:ext cx="1403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60" dirty="0">
                <a:latin typeface="Georgia"/>
                <a:cs typeface="Georgia"/>
              </a:rPr>
              <a:t>X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43019" y="6668184"/>
            <a:ext cx="2508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spc="-37" baseline="-20202" dirty="0">
                <a:latin typeface="Bookman Uralic"/>
                <a:cs typeface="Bookman Uralic"/>
              </a:rPr>
              <a:t>Y</a:t>
            </a:r>
            <a:r>
              <a:rPr sz="1100" spc="-25" dirty="0">
                <a:latin typeface="Bookman Uralic"/>
                <a:cs typeface="Bookman Uralic"/>
              </a:rPr>
              <a:t>b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57090" y="6762964"/>
            <a:ext cx="1060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0" dirty="0">
                <a:latin typeface="Bookman Uralic"/>
                <a:cs typeface="Bookman Uralic"/>
              </a:rPr>
              <a:t>a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43019" y="6890028"/>
            <a:ext cx="2508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spc="-37" baseline="-20202" dirty="0">
                <a:latin typeface="Bookman Uralic"/>
                <a:cs typeface="Bookman Uralic"/>
              </a:rPr>
              <a:t>Z</a:t>
            </a:r>
            <a:r>
              <a:rPr sz="1100" spc="-25" dirty="0">
                <a:latin typeface="Bookman Uralic"/>
                <a:cs typeface="Bookman Uralic"/>
              </a:rPr>
              <a:t>d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57090" y="6984808"/>
            <a:ext cx="977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0" dirty="0">
                <a:latin typeface="Bookman Uralic"/>
                <a:cs typeface="Bookman Uralic"/>
              </a:rPr>
              <a:t>c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67675" y="7371814"/>
            <a:ext cx="4971415" cy="1436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5925" lvl="1" indent="-403225">
              <a:lnSpc>
                <a:spcPct val="100000"/>
              </a:lnSpc>
              <a:spcBef>
                <a:spcPts val="95"/>
              </a:spcBef>
              <a:buFont typeface="Bookman Uralic"/>
              <a:buAutoNum type="arabicPeriod" startAt="3"/>
              <a:tabLst>
                <a:tab pos="415925" algn="l"/>
              </a:tabLst>
            </a:pPr>
            <a:r>
              <a:rPr sz="1200" b="1" spc="-10" dirty="0">
                <a:latin typeface="Bookman Uralic"/>
                <a:cs typeface="Bookman Uralic"/>
              </a:rPr>
              <a:t>Parenthesis</a:t>
            </a:r>
            <a:endParaRPr sz="1200">
              <a:latin typeface="Bookman Uralic"/>
              <a:cs typeface="Bookman Uralic"/>
            </a:endParaRPr>
          </a:p>
          <a:p>
            <a:pPr marL="12700" marR="5080">
              <a:lnSpc>
                <a:spcPct val="102600"/>
              </a:lnSpc>
              <a:spcBef>
                <a:spcPts val="1220"/>
              </a:spcBef>
            </a:pPr>
            <a:r>
              <a:rPr sz="1100" spc="-10" dirty="0">
                <a:latin typeface="Bookman Uralic"/>
                <a:cs typeface="Bookman Uralic"/>
              </a:rPr>
              <a:t>Parenthesis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very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important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mathematics.</a:t>
            </a:r>
            <a:r>
              <a:rPr sz="1100" spc="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Keep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clear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distinguish between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925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(a+b)/2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a+b/2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ln(x+2)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ln(x)+2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sin(x/5)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sin(x)/5.</a:t>
            </a:r>
            <a:endParaRPr sz="11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10</a:t>
            </a:r>
          </a:p>
        </p:txBody>
      </p:sp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7675" y="1257703"/>
            <a:ext cx="4961890" cy="5180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5925" lvl="1" indent="-403225">
              <a:lnSpc>
                <a:spcPct val="100000"/>
              </a:lnSpc>
              <a:spcBef>
                <a:spcPts val="95"/>
              </a:spcBef>
              <a:buAutoNum type="arabicPeriod" startAt="4"/>
              <a:tabLst>
                <a:tab pos="415925" algn="l"/>
              </a:tabLst>
            </a:pPr>
            <a:r>
              <a:rPr sz="1200" b="1" spc="-10" dirty="0">
                <a:latin typeface="Bookman Uralic"/>
                <a:cs typeface="Bookman Uralic"/>
              </a:rPr>
              <a:t>Matrices</a:t>
            </a:r>
            <a:endParaRPr sz="12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1005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matrices,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paranthesis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brackets</a:t>
            </a:r>
            <a:endParaRPr sz="1100">
              <a:latin typeface="Bookman Uralic"/>
              <a:cs typeface="Bookman Uralic"/>
            </a:endParaRPr>
          </a:p>
          <a:p>
            <a:pPr marL="316230" marR="1760855" lvl="2" indent="-198755">
              <a:lnSpc>
                <a:spcPct val="102600"/>
              </a:lnSpc>
              <a:spcBef>
                <a:spcPts val="400"/>
              </a:spcBef>
              <a:buAutoNum type="arabicPeriod"/>
              <a:tabLst>
                <a:tab pos="317500" algn="l"/>
              </a:tabLst>
            </a:pPr>
            <a:r>
              <a:rPr sz="1100" dirty="0">
                <a:latin typeface="Bookman Uralic"/>
                <a:cs typeface="Bookman Uralic"/>
              </a:rPr>
              <a:t>Use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line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determinant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matrix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i="1" spc="-25" dirty="0">
                <a:latin typeface="Bookman Uralic"/>
                <a:cs typeface="Bookman Uralic"/>
              </a:rPr>
              <a:t>A</a:t>
            </a:r>
            <a:r>
              <a:rPr sz="1100" spc="-25" dirty="0">
                <a:latin typeface="Bookman Uralic"/>
                <a:cs typeface="Bookman Uralic"/>
              </a:rPr>
              <a:t>. 	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text,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det(</a:t>
            </a:r>
            <a:r>
              <a:rPr sz="1100" i="1" dirty="0">
                <a:latin typeface="Bookman Uralic"/>
                <a:cs typeface="Bookman Uralic"/>
              </a:rPr>
              <a:t>A</a:t>
            </a:r>
            <a:r>
              <a:rPr sz="1100" dirty="0">
                <a:latin typeface="Bookman Uralic"/>
                <a:cs typeface="Bookman Uralic"/>
              </a:rPr>
              <a:t>)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instead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i="1" spc="-25" dirty="0">
                <a:latin typeface="Bookman Uralic"/>
                <a:cs typeface="Bookman Uralic"/>
              </a:rPr>
              <a:t>A</a:t>
            </a:r>
            <a:r>
              <a:rPr sz="1100" spc="-25" dirty="0">
                <a:latin typeface="Bookman Uralic"/>
                <a:cs typeface="Bookman Uralic"/>
              </a:rPr>
              <a:t>.</a:t>
            </a:r>
            <a:endParaRPr sz="1100">
              <a:latin typeface="Bookman Uralic"/>
              <a:cs typeface="Bookman Uralic"/>
            </a:endParaRPr>
          </a:p>
          <a:p>
            <a:pPr lvl="2">
              <a:lnSpc>
                <a:spcPct val="100000"/>
              </a:lnSpc>
              <a:spcBef>
                <a:spcPts val="855"/>
              </a:spcBef>
              <a:buFont typeface="Bookman Uralic"/>
              <a:buAutoNum type="arabicPeriod"/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buAutoNum type="arabicPeriod" startAt="4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Results</a:t>
            </a:r>
            <a:r>
              <a:rPr sz="1200" b="1" spc="-6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(Theorems,</a:t>
            </a:r>
            <a:r>
              <a:rPr sz="1200" b="1" spc="-25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Proposition,</a:t>
            </a:r>
            <a:r>
              <a:rPr sz="1200" i="1" spc="-10" dirty="0">
                <a:latin typeface="Georgia"/>
                <a:cs typeface="Georgia"/>
              </a:rPr>
              <a:t>·</a:t>
            </a:r>
            <a:r>
              <a:rPr sz="1200" i="1" spc="-90" dirty="0">
                <a:latin typeface="Georgia"/>
                <a:cs typeface="Georgia"/>
              </a:rPr>
              <a:t> </a:t>
            </a:r>
            <a:r>
              <a:rPr sz="1200" i="1" spc="-10" dirty="0">
                <a:latin typeface="Georgia"/>
                <a:cs typeface="Georgia"/>
              </a:rPr>
              <a:t>·</a:t>
            </a:r>
            <a:r>
              <a:rPr sz="1200" i="1" spc="-90" dirty="0">
                <a:latin typeface="Georgia"/>
                <a:cs typeface="Georgia"/>
              </a:rPr>
              <a:t> </a:t>
            </a:r>
            <a:r>
              <a:rPr sz="1200" i="1" spc="-10" dirty="0">
                <a:latin typeface="Georgia"/>
                <a:cs typeface="Georgia"/>
              </a:rPr>
              <a:t>·</a:t>
            </a:r>
            <a:r>
              <a:rPr sz="1200" i="1" spc="-90" dirty="0">
                <a:latin typeface="Georgia"/>
                <a:cs typeface="Georgia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)</a:t>
            </a:r>
            <a:r>
              <a:rPr sz="1200" b="1" spc="-25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and</a:t>
            </a:r>
            <a:r>
              <a:rPr sz="1200" b="1" spc="-25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Proofs</a:t>
            </a:r>
            <a:endParaRPr sz="1200">
              <a:latin typeface="Bookman Uralic"/>
              <a:cs typeface="Bookman Uralic"/>
            </a:endParaRPr>
          </a:p>
          <a:p>
            <a:pPr marL="315595" marR="59055" lvl="2" indent="-198755" algn="just">
              <a:lnSpc>
                <a:spcPct val="102600"/>
              </a:lnSpc>
              <a:spcBef>
                <a:spcPts val="969"/>
              </a:spcBef>
              <a:buAutoNum type="arabicPeriod"/>
              <a:tabLst>
                <a:tab pos="316865" algn="l"/>
              </a:tabLst>
            </a:pPr>
            <a:r>
              <a:rPr sz="1100" spc="-10" dirty="0">
                <a:latin typeface="Bookman Uralic"/>
                <a:cs typeface="Bookman Uralic"/>
              </a:rPr>
              <a:t>Results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5" dirty="0">
                <a:latin typeface="Bookman Uralic"/>
                <a:cs typeface="Bookman Uralic"/>
              </a:rPr>
              <a:t>such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5" dirty="0">
                <a:latin typeface="Bookman Uralic"/>
                <a:cs typeface="Bookman Uralic"/>
              </a:rPr>
              <a:t>as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theorems,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propositions,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lemma,</a:t>
            </a:r>
            <a:r>
              <a:rPr sz="1100" i="1" spc="-1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15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15" dirty="0">
                <a:latin typeface="Georgia"/>
                <a:cs typeface="Georgia"/>
              </a:rPr>
              <a:t>·</a:t>
            </a:r>
            <a:r>
              <a:rPr sz="1100" i="1" dirty="0">
                <a:latin typeface="Georgia"/>
                <a:cs typeface="Georgia"/>
              </a:rPr>
              <a:t>  </a:t>
            </a:r>
            <a:r>
              <a:rPr sz="1100" spc="-15" dirty="0">
                <a:latin typeface="Bookman Uralic"/>
                <a:cs typeface="Bookman Uralic"/>
              </a:rPr>
              <a:t>and</a:t>
            </a:r>
            <a:r>
              <a:rPr sz="1100" spc="-5" dirty="0">
                <a:latin typeface="Bookman Uralic"/>
                <a:cs typeface="Bookman Uralic"/>
              </a:rPr>
              <a:t> their </a:t>
            </a:r>
            <a:r>
              <a:rPr sz="1100" spc="-10" dirty="0">
                <a:latin typeface="Bookman Uralic"/>
                <a:cs typeface="Bookman Uralic"/>
              </a:rPr>
              <a:t>proofs</a:t>
            </a:r>
            <a:r>
              <a:rPr sz="1100" spc="-5" dirty="0">
                <a:latin typeface="Bookman Uralic"/>
                <a:cs typeface="Bookman Uralic"/>
              </a:rPr>
              <a:t> 	</a:t>
            </a:r>
            <a:r>
              <a:rPr sz="1100" spc="-10" dirty="0">
                <a:latin typeface="Bookman Uralic"/>
                <a:cs typeface="Bookman Uralic"/>
              </a:rPr>
              <a:t>should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5" dirty="0">
                <a:latin typeface="Bookman Uralic"/>
                <a:cs typeface="Bookman Uralic"/>
              </a:rPr>
              <a:t>be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5" dirty="0">
                <a:latin typeface="Bookman Uralic"/>
                <a:cs typeface="Bookman Uralic"/>
              </a:rPr>
              <a:t>easy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find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in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the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document.</a:t>
            </a:r>
            <a:r>
              <a:rPr sz="1100" spc="8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Enumerate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the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results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5" dirty="0">
                <a:latin typeface="Bookman Uralic"/>
                <a:cs typeface="Bookman Uralic"/>
              </a:rPr>
              <a:t>and</a:t>
            </a:r>
            <a:r>
              <a:rPr sz="1100" spc="-10" dirty="0">
                <a:latin typeface="Bookman Uralic"/>
                <a:cs typeface="Bookman Uralic"/>
              </a:rPr>
              <a:t> 	choose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the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bold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font</a:t>
            </a:r>
            <a:r>
              <a:rPr sz="1100" spc="-5" dirty="0">
                <a:latin typeface="Bookman Uralic"/>
                <a:cs typeface="Bookman Uralic"/>
              </a:rPr>
              <a:t> for </a:t>
            </a:r>
            <a:r>
              <a:rPr sz="1100" spc="-10" dirty="0">
                <a:latin typeface="Bookman Uralic"/>
                <a:cs typeface="Bookman Uralic"/>
              </a:rPr>
              <a:t>them.</a:t>
            </a:r>
            <a:endParaRPr sz="1100">
              <a:latin typeface="Bookman Uralic"/>
              <a:cs typeface="Bookman Uralic"/>
            </a:endParaRPr>
          </a:p>
          <a:p>
            <a:pPr marL="316230" marR="116205" lvl="2" indent="-198755" algn="just">
              <a:lnSpc>
                <a:spcPct val="102600"/>
              </a:lnSpc>
              <a:spcBef>
                <a:spcPts val="400"/>
              </a:spcBef>
              <a:buAutoNum type="arabicPeriod"/>
              <a:tabLst>
                <a:tab pos="317500" algn="l"/>
              </a:tabLst>
            </a:pPr>
            <a:r>
              <a:rPr sz="1100" spc="-5" dirty="0">
                <a:latin typeface="Bookman Uralic"/>
                <a:cs typeface="Bookman Uralic"/>
              </a:rPr>
              <a:t>All </a:t>
            </a:r>
            <a:r>
              <a:rPr sz="1100" spc="-10" dirty="0">
                <a:latin typeface="Bookman Uralic"/>
                <a:cs typeface="Bookman Uralic"/>
              </a:rPr>
              <a:t>assumptions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in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result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(Theorems,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Proposition,</a:t>
            </a:r>
            <a:r>
              <a:rPr sz="1100" i="1" spc="-1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15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15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)/proof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should</a:t>
            </a:r>
            <a:r>
              <a:rPr sz="1100" spc="-5" dirty="0">
                <a:latin typeface="Bookman Uralic"/>
                <a:cs typeface="Bookman Uralic"/>
              </a:rPr>
              <a:t> 	</a:t>
            </a:r>
            <a:r>
              <a:rPr sz="1100" spc="-15" dirty="0">
                <a:latin typeface="Bookman Uralic"/>
                <a:cs typeface="Bookman Uralic"/>
              </a:rPr>
              <a:t>be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written.</a:t>
            </a:r>
            <a:endParaRPr sz="1100">
              <a:latin typeface="Bookman Uralic"/>
              <a:cs typeface="Bookman Uralic"/>
            </a:endParaRPr>
          </a:p>
          <a:p>
            <a:pPr marL="316230" marR="350520" lvl="2" indent="-198755" algn="just">
              <a:lnSpc>
                <a:spcPct val="102600"/>
              </a:lnSpc>
              <a:spcBef>
                <a:spcPts val="400"/>
              </a:spcBef>
              <a:buAutoNum type="arabicPeriod"/>
              <a:tabLst>
                <a:tab pos="317500" algn="l"/>
              </a:tabLst>
            </a:pPr>
            <a:r>
              <a:rPr sz="1100" dirty="0">
                <a:latin typeface="Bookman Uralic"/>
                <a:cs typeface="Bookman Uralic"/>
              </a:rPr>
              <a:t>Mark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end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with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square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symbol</a:t>
            </a:r>
            <a:r>
              <a:rPr sz="1100" spc="409" dirty="0">
                <a:latin typeface="Arial"/>
                <a:cs typeface="Arial"/>
              </a:rPr>
              <a:t> 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“Q</a:t>
            </a:r>
            <a:r>
              <a:rPr sz="1100" b="1" spc="-10" dirty="0">
                <a:latin typeface="Bookman Uralic"/>
                <a:cs typeface="Bookman Uralic"/>
              </a:rPr>
              <a:t>.</a:t>
            </a:r>
            <a:r>
              <a:rPr sz="1100" spc="-10" dirty="0">
                <a:latin typeface="Bookman Uralic"/>
                <a:cs typeface="Bookman Uralic"/>
              </a:rPr>
              <a:t>E</a:t>
            </a:r>
            <a:r>
              <a:rPr sz="1100" b="1" spc="-10" dirty="0">
                <a:latin typeface="Bookman Uralic"/>
                <a:cs typeface="Bookman Uralic"/>
              </a:rPr>
              <a:t>.</a:t>
            </a:r>
            <a:r>
              <a:rPr sz="1100" spc="-10" dirty="0">
                <a:latin typeface="Bookman Uralic"/>
                <a:cs typeface="Bookman Uralic"/>
              </a:rPr>
              <a:t>D’, 	</a:t>
            </a:r>
            <a:r>
              <a:rPr sz="1100" dirty="0">
                <a:latin typeface="Bookman Uralic"/>
                <a:cs typeface="Bookman Uralic"/>
              </a:rPr>
              <a:t>(quod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erat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demonstrandum),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means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“what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was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shown’.</a:t>
            </a:r>
            <a:endParaRPr sz="1100">
              <a:latin typeface="Bookman Uralic"/>
              <a:cs typeface="Bookman Uralic"/>
            </a:endParaRPr>
          </a:p>
          <a:p>
            <a:pPr lvl="2">
              <a:lnSpc>
                <a:spcPct val="100000"/>
              </a:lnSpc>
              <a:spcBef>
                <a:spcPts val="1185"/>
              </a:spcBef>
              <a:buFont typeface="Bookman Uralic"/>
              <a:buAutoNum type="arabicPeriod"/>
            </a:pPr>
            <a:endParaRPr sz="1100">
              <a:latin typeface="Bookman Uralic"/>
              <a:cs typeface="Bookman Uralic"/>
            </a:endParaRPr>
          </a:p>
          <a:p>
            <a:pPr marL="314960" indent="-302260">
              <a:lnSpc>
                <a:spcPct val="100000"/>
              </a:lnSpc>
              <a:buFont typeface="Bookman Uralic"/>
              <a:buAutoNum type="arabicPlain" startAt="6"/>
              <a:tabLst>
                <a:tab pos="314960" algn="l"/>
              </a:tabLst>
            </a:pPr>
            <a:r>
              <a:rPr sz="1400" b="1" spc="-10" dirty="0">
                <a:latin typeface="Bookman Uralic"/>
                <a:cs typeface="Bookman Uralic"/>
              </a:rPr>
              <a:t>References</a:t>
            </a:r>
            <a:endParaRPr sz="1400">
              <a:latin typeface="Bookman Uralic"/>
              <a:cs typeface="Bookman Uralic"/>
            </a:endParaRPr>
          </a:p>
          <a:p>
            <a:pPr marL="317500" marR="5080" indent="-139065">
              <a:lnSpc>
                <a:spcPct val="102600"/>
              </a:lnSpc>
              <a:spcBef>
                <a:spcPts val="1355"/>
              </a:spcBef>
              <a:buFont typeface="Bookman Uralic"/>
              <a:buChar char="–"/>
              <a:tabLst>
                <a:tab pos="317500" algn="l"/>
              </a:tabLst>
            </a:pPr>
            <a:r>
              <a:rPr sz="1100" dirty="0">
                <a:latin typeface="Bookman Uralic"/>
                <a:cs typeface="Bookman Uralic"/>
              </a:rPr>
              <a:t>Alan,H.S.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(2000)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Purposes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Methods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Mathematics </a:t>
            </a:r>
            <a:r>
              <a:rPr sz="1100" dirty="0">
                <a:latin typeface="Bookman Uralic"/>
                <a:cs typeface="Bookman Uralic"/>
              </a:rPr>
              <a:t>Education.</a:t>
            </a:r>
            <a:r>
              <a:rPr sz="1100" spc="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NOTICES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AMS.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VOLUME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47,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NUMBER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6.</a:t>
            </a:r>
            <a:endParaRPr sz="1100">
              <a:latin typeface="Bookman Uralic"/>
              <a:cs typeface="Bookman Uralic"/>
            </a:endParaRPr>
          </a:p>
          <a:p>
            <a:pPr marL="317500" marR="822325" indent="-139065">
              <a:lnSpc>
                <a:spcPct val="102600"/>
              </a:lnSpc>
              <a:spcBef>
                <a:spcPts val="400"/>
              </a:spcBef>
              <a:buFont typeface="Bookman Uralic"/>
              <a:buChar char="–"/>
              <a:tabLst>
                <a:tab pos="317500" algn="l"/>
              </a:tabLst>
            </a:pPr>
            <a:r>
              <a:rPr sz="1100" dirty="0">
                <a:latin typeface="Bookman Uralic"/>
                <a:cs typeface="Bookman Uralic"/>
              </a:rPr>
              <a:t>Kothari,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C.R.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(2004)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methodlogy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(methods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and </a:t>
            </a:r>
            <a:r>
              <a:rPr sz="1100" dirty="0">
                <a:latin typeface="Bookman Uralic"/>
                <a:cs typeface="Bookman Uralic"/>
              </a:rPr>
              <a:t>techniques).</a:t>
            </a:r>
            <a:r>
              <a:rPr sz="1100" spc="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New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Delhi.</a:t>
            </a:r>
            <a:r>
              <a:rPr sz="1100" spc="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New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Age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International,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1-</a:t>
            </a:r>
            <a:r>
              <a:rPr sz="1100" spc="-25" dirty="0">
                <a:latin typeface="Bookman Uralic"/>
                <a:cs typeface="Bookman Uralic"/>
              </a:rPr>
              <a:t>35.</a:t>
            </a:r>
            <a:endParaRPr sz="1100">
              <a:latin typeface="Bookman Uralic"/>
              <a:cs typeface="Bookman Uralic"/>
            </a:endParaRPr>
          </a:p>
          <a:p>
            <a:pPr marL="317500" marR="41910" indent="-139065">
              <a:lnSpc>
                <a:spcPct val="102600"/>
              </a:lnSpc>
              <a:spcBef>
                <a:spcPts val="400"/>
              </a:spcBef>
              <a:buFont typeface="Bookman Uralic"/>
              <a:buChar char="–"/>
              <a:tabLst>
                <a:tab pos="317500" algn="l"/>
              </a:tabLst>
            </a:pPr>
            <a:r>
              <a:rPr sz="1100" spc="-10" dirty="0">
                <a:latin typeface="Bookman Uralic"/>
                <a:cs typeface="Bookman Uralic"/>
              </a:rPr>
              <a:t>Pandey,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P.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Pandey,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M.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(2015)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methodology:</a:t>
            </a:r>
            <a:r>
              <a:rPr sz="1100" spc="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Tools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and </a:t>
            </a:r>
            <a:r>
              <a:rPr sz="1100" dirty="0">
                <a:latin typeface="Bookman Uralic"/>
                <a:cs typeface="Bookman Uralic"/>
              </a:rPr>
              <a:t>techniques.</a:t>
            </a:r>
            <a:r>
              <a:rPr sz="1100" spc="1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Bridge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Center.</a:t>
            </a:r>
            <a:r>
              <a:rPr sz="1100" spc="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Printed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Romania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First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published.</a:t>
            </a:r>
            <a:endParaRPr sz="1100">
              <a:latin typeface="Bookman Uralic"/>
              <a:cs typeface="Bookman Uralic"/>
            </a:endParaRPr>
          </a:p>
          <a:p>
            <a:pPr marL="317500" marR="15240" indent="-139065">
              <a:lnSpc>
                <a:spcPct val="102600"/>
              </a:lnSpc>
              <a:spcBef>
                <a:spcPts val="395"/>
              </a:spcBef>
              <a:buFont typeface="Bookman Uralic"/>
              <a:buChar char="–"/>
              <a:tabLst>
                <a:tab pos="317500" algn="l"/>
              </a:tabLst>
            </a:pPr>
            <a:r>
              <a:rPr sz="1100" dirty="0">
                <a:latin typeface="Bookman Uralic"/>
                <a:cs typeface="Bookman Uralic"/>
              </a:rPr>
              <a:t>Durga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Jang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K.C.1,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Santosh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Ghimire,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(2020)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Basics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Structure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of </a:t>
            </a:r>
            <a:r>
              <a:rPr sz="1100" dirty="0">
                <a:latin typeface="Bookman Uralic"/>
                <a:cs typeface="Bookman Uralic"/>
              </a:rPr>
              <a:t>Project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Writing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Mathematics.</a:t>
            </a:r>
            <a:r>
              <a:rPr sz="1100" spc="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Journal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Nepal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Mathematical </a:t>
            </a:r>
            <a:r>
              <a:rPr sz="1100" dirty="0">
                <a:latin typeface="Bookman Uralic"/>
                <a:cs typeface="Bookman Uralic"/>
              </a:rPr>
              <a:t>Society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(JNMS),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Vol.</a:t>
            </a:r>
            <a:r>
              <a:rPr sz="1100" spc="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3,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Issue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1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;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D.J.K.C.,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S.Ghimire.</a:t>
            </a:r>
            <a:endParaRPr sz="11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1</a:t>
            </a:r>
          </a:p>
        </p:txBody>
      </p:sp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8608" y="1270989"/>
            <a:ext cx="3449320" cy="320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man Uralic"/>
                <a:cs typeface="Bookman Uralic"/>
              </a:rPr>
              <a:t>Thursday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23</a:t>
            </a:r>
            <a:r>
              <a:rPr sz="1200" baseline="27777" dirty="0">
                <a:latin typeface="Bookman Uralic"/>
                <a:cs typeface="Bookman Uralic"/>
              </a:rPr>
              <a:t>rd</a:t>
            </a:r>
            <a:r>
              <a:rPr sz="1200" spc="172" baseline="27777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November,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2023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endParaRPr sz="1100">
              <a:latin typeface="Bookman Uralic"/>
              <a:cs typeface="Bookman Uralic"/>
            </a:endParaRPr>
          </a:p>
          <a:p>
            <a:pPr marL="25400">
              <a:lnSpc>
                <a:spcPct val="100000"/>
              </a:lnSpc>
            </a:pPr>
            <a:r>
              <a:rPr sz="1400" b="1" dirty="0">
                <a:latin typeface="Bookman Uralic"/>
                <a:cs typeface="Bookman Uralic"/>
              </a:rPr>
              <a:t>Table</a:t>
            </a:r>
            <a:r>
              <a:rPr sz="1400" b="1" spc="45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of</a:t>
            </a:r>
            <a:r>
              <a:rPr sz="1400" b="1" spc="45" dirty="0">
                <a:latin typeface="Bookman Uralic"/>
                <a:cs typeface="Bookman Uralic"/>
              </a:rPr>
              <a:t> </a:t>
            </a:r>
            <a:r>
              <a:rPr sz="1400" b="1" spc="-10" dirty="0">
                <a:latin typeface="Bookman Uralic"/>
                <a:cs typeface="Bookman Uralic"/>
              </a:rPr>
              <a:t>contents</a:t>
            </a:r>
            <a:endParaRPr sz="1400">
              <a:latin typeface="Bookman Uralic"/>
              <a:cs typeface="Bookman Uralic"/>
            </a:endParaRPr>
          </a:p>
          <a:p>
            <a:pPr marL="370840" indent="-198755">
              <a:lnSpc>
                <a:spcPct val="100000"/>
              </a:lnSpc>
              <a:spcBef>
                <a:spcPts val="1190"/>
              </a:spcBef>
              <a:buAutoNum type="arabicPeriod"/>
              <a:tabLst>
                <a:tab pos="370840" algn="l"/>
              </a:tabLst>
            </a:pPr>
            <a:r>
              <a:rPr sz="1100" spc="-10" dirty="0">
                <a:latin typeface="Bookman Uralic"/>
                <a:cs typeface="Bookman Uralic"/>
              </a:rPr>
              <a:t>Introduction</a:t>
            </a:r>
            <a:endParaRPr sz="1100">
              <a:latin typeface="Bookman Uralic"/>
              <a:cs typeface="Bookman Uralic"/>
            </a:endParaRPr>
          </a:p>
          <a:p>
            <a:pPr marL="675005" lvl="1" indent="-231775">
              <a:lnSpc>
                <a:spcPct val="100000"/>
              </a:lnSpc>
              <a:spcBef>
                <a:spcPts val="935"/>
              </a:spcBef>
              <a:buAutoNum type="alphaLcParenBoth"/>
              <a:tabLst>
                <a:tab pos="675005" algn="l"/>
              </a:tabLst>
            </a:pPr>
            <a:r>
              <a:rPr sz="1100" dirty="0">
                <a:latin typeface="Bookman Uralic"/>
                <a:cs typeface="Bookman Uralic"/>
              </a:rPr>
              <a:t>What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research</a:t>
            </a:r>
            <a:endParaRPr sz="1100">
              <a:latin typeface="Bookman Uralic"/>
              <a:cs typeface="Bookman Uralic"/>
            </a:endParaRPr>
          </a:p>
          <a:p>
            <a:pPr marL="675640" lvl="1" indent="-237490">
              <a:lnSpc>
                <a:spcPct val="100000"/>
              </a:lnSpc>
              <a:spcBef>
                <a:spcPts val="430"/>
              </a:spcBef>
              <a:buAutoNum type="alphaLcParenBoth"/>
              <a:tabLst>
                <a:tab pos="675640" algn="l"/>
              </a:tabLst>
            </a:pPr>
            <a:r>
              <a:rPr sz="1100" dirty="0">
                <a:latin typeface="Bookman Uralic"/>
                <a:cs typeface="Bookman Uralic"/>
              </a:rPr>
              <a:t>What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project</a:t>
            </a:r>
            <a:endParaRPr sz="1100">
              <a:latin typeface="Bookman Uralic"/>
              <a:cs typeface="Bookman Uralic"/>
            </a:endParaRPr>
          </a:p>
          <a:p>
            <a:pPr marL="370840" indent="-19875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370840" algn="l"/>
              </a:tabLst>
            </a:pPr>
            <a:r>
              <a:rPr sz="1100" dirty="0">
                <a:latin typeface="Bookman Uralic"/>
                <a:cs typeface="Bookman Uralic"/>
              </a:rPr>
              <a:t>Criteria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good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research</a:t>
            </a:r>
            <a:endParaRPr sz="1100">
              <a:latin typeface="Bookman Uralic"/>
              <a:cs typeface="Bookman Uralic"/>
            </a:endParaRPr>
          </a:p>
          <a:p>
            <a:pPr marL="370840" indent="-198755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370840" algn="l"/>
              </a:tabLst>
            </a:pP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aim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mathematics</a:t>
            </a:r>
            <a:endParaRPr sz="1100">
              <a:latin typeface="Bookman Uralic"/>
              <a:cs typeface="Bookman Uralic"/>
            </a:endParaRPr>
          </a:p>
          <a:p>
            <a:pPr marL="370840" indent="-198755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370840" algn="l"/>
              </a:tabLst>
            </a:pPr>
            <a:r>
              <a:rPr sz="1100" dirty="0">
                <a:latin typeface="Bookman Uralic"/>
                <a:cs typeface="Bookman Uralic"/>
              </a:rPr>
              <a:t>Structure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project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mathematics</a:t>
            </a:r>
            <a:endParaRPr sz="1100">
              <a:latin typeface="Bookman Uralic"/>
              <a:cs typeface="Bookman Uralic"/>
            </a:endParaRPr>
          </a:p>
          <a:p>
            <a:pPr marL="370840" indent="-19875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370840" algn="l"/>
              </a:tabLst>
            </a:pPr>
            <a:r>
              <a:rPr sz="1100" spc="-10" dirty="0">
                <a:latin typeface="Bookman Uralic"/>
                <a:cs typeface="Bookman Uralic"/>
              </a:rPr>
              <a:t>Academic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writing</a:t>
            </a:r>
            <a:endParaRPr sz="1100">
              <a:latin typeface="Bookman Uralic"/>
              <a:cs typeface="Bookman Uralic"/>
            </a:endParaRPr>
          </a:p>
          <a:p>
            <a:pPr marL="370840" indent="-198755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370840" algn="l"/>
              </a:tabLst>
            </a:pPr>
            <a:r>
              <a:rPr sz="1100" dirty="0">
                <a:latin typeface="Bookman Uralic"/>
                <a:cs typeface="Bookman Uralic"/>
              </a:rPr>
              <a:t>Notes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common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mistakes</a:t>
            </a:r>
            <a:endParaRPr sz="1100">
              <a:latin typeface="Bookman Uralic"/>
              <a:cs typeface="Bookman Uralic"/>
            </a:endParaRPr>
          </a:p>
          <a:p>
            <a:pPr marL="370840" indent="-198755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370840" algn="l"/>
              </a:tabLst>
            </a:pPr>
            <a:r>
              <a:rPr sz="1100" spc="-10" dirty="0">
                <a:latin typeface="Bookman Uralic"/>
                <a:cs typeface="Bookman Uralic"/>
              </a:rPr>
              <a:t>References.</a:t>
            </a:r>
            <a:endParaRPr sz="11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2</a:t>
            </a:r>
          </a:p>
        </p:txBody>
      </p:sp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1308" y="1227338"/>
            <a:ext cx="5291455" cy="74034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14960" indent="-302260">
              <a:lnSpc>
                <a:spcPct val="100000"/>
              </a:lnSpc>
              <a:spcBef>
                <a:spcPts val="135"/>
              </a:spcBef>
              <a:buAutoNum type="arabicPlain"/>
              <a:tabLst>
                <a:tab pos="314960" algn="l"/>
              </a:tabLst>
            </a:pPr>
            <a:r>
              <a:rPr sz="1400" b="1" spc="-10" dirty="0">
                <a:latin typeface="Bookman Uralic"/>
                <a:cs typeface="Bookman Uralic"/>
              </a:rPr>
              <a:t>Introduction</a:t>
            </a:r>
            <a:endParaRPr sz="14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section,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present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basic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idea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project.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buAutoNum type="arabicPeriod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What</a:t>
            </a:r>
            <a:r>
              <a:rPr sz="1200" b="1" spc="-3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is</a:t>
            </a:r>
            <a:r>
              <a:rPr sz="1200" b="1" spc="-25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research</a:t>
            </a:r>
            <a:endParaRPr sz="1200">
              <a:latin typeface="Bookman Uralic"/>
              <a:cs typeface="Bookman Uralic"/>
            </a:endParaRPr>
          </a:p>
          <a:p>
            <a:pPr marL="12700" marR="62865">
              <a:lnSpc>
                <a:spcPct val="102600"/>
              </a:lnSpc>
              <a:spcBef>
                <a:spcPts val="770"/>
              </a:spcBef>
            </a:pP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word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originated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from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old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French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“recerchier”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meaning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search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search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again.</a:t>
            </a:r>
            <a:endParaRPr sz="1100">
              <a:latin typeface="Bookman Uralic"/>
              <a:cs typeface="Bookman Uralic"/>
            </a:endParaRPr>
          </a:p>
          <a:p>
            <a:pPr marL="12700" marR="203200">
              <a:lnSpc>
                <a:spcPct val="102600"/>
              </a:lnSpc>
              <a:spcBef>
                <a:spcPts val="5"/>
              </a:spcBef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English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dictionary,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Re+Search,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means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search again.</a:t>
            </a:r>
            <a:endParaRPr sz="11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100" dirty="0">
                <a:latin typeface="Bookman Uralic"/>
                <a:cs typeface="Bookman Uralic"/>
              </a:rPr>
              <a:t>There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several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opinions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research.</a:t>
            </a:r>
            <a:endParaRPr sz="1100">
              <a:latin typeface="Bookman Uralic"/>
              <a:cs typeface="Bookman Uralic"/>
            </a:endParaRPr>
          </a:p>
          <a:p>
            <a:pPr marL="356870" marR="181610" lvl="2" indent="-137160">
              <a:lnSpc>
                <a:spcPct val="102600"/>
              </a:lnSpc>
              <a:spcBef>
                <a:spcPts val="900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careful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investigation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inquiry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specially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through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search 	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new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facts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branch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knowledge.</a:t>
            </a:r>
            <a:endParaRPr sz="1100">
              <a:latin typeface="Bookman Uralic"/>
              <a:cs typeface="Bookman Uralic"/>
            </a:endParaRPr>
          </a:p>
          <a:p>
            <a:pPr marL="356870" marR="83820" lvl="2" indent="-137160">
              <a:lnSpc>
                <a:spcPct val="102699"/>
              </a:lnSpc>
              <a:spcBef>
                <a:spcPts val="894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detailed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study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subject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discover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new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information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or 	</a:t>
            </a:r>
            <a:r>
              <a:rPr sz="1100" dirty="0">
                <a:latin typeface="Bookman Uralic"/>
                <a:cs typeface="Bookman Uralic"/>
              </a:rPr>
              <a:t>reach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new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understanding.</a:t>
            </a:r>
            <a:r>
              <a:rPr sz="1100" spc="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(Due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Cambridge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Dictionary).</a:t>
            </a:r>
            <a:endParaRPr sz="1100">
              <a:latin typeface="Bookman Uralic"/>
              <a:cs typeface="Bookman Uralic"/>
            </a:endParaRPr>
          </a:p>
          <a:p>
            <a:pPr marL="356870" marR="276225" lvl="2" indent="-137160">
              <a:lnSpc>
                <a:spcPct val="102600"/>
              </a:lnSpc>
              <a:spcBef>
                <a:spcPts val="894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work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involves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studying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something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attempting 	</a:t>
            </a:r>
            <a:r>
              <a:rPr sz="1100" dirty="0">
                <a:latin typeface="Bookman Uralic"/>
                <a:cs typeface="Bookman Uralic"/>
              </a:rPr>
              <a:t>(trying)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discover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facts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about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it.</a:t>
            </a:r>
            <a:r>
              <a:rPr sz="1100" spc="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(Due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Collins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Dictionary)</a:t>
            </a:r>
            <a:endParaRPr sz="1100">
              <a:latin typeface="Bookman Uralic"/>
              <a:cs typeface="Bookman Uralic"/>
            </a:endParaRPr>
          </a:p>
          <a:p>
            <a:pPr marL="356870" marR="65405" lvl="2" indent="-137160">
              <a:lnSpc>
                <a:spcPct val="102600"/>
              </a:lnSpc>
              <a:spcBef>
                <a:spcPts val="900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spc="-10" dirty="0">
                <a:latin typeface="Bookman Uralic"/>
                <a:cs typeface="Bookman Uralic"/>
              </a:rPr>
              <a:t>According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Oxford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Dictionary,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systematic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investigation 	</a:t>
            </a:r>
            <a:r>
              <a:rPr sz="1100" dirty="0">
                <a:latin typeface="Bookman Uralic"/>
                <a:cs typeface="Bookman Uralic"/>
              </a:rPr>
              <a:t>into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study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materials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sources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order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establish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facts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and 	</a:t>
            </a:r>
            <a:r>
              <a:rPr sz="1100" dirty="0">
                <a:latin typeface="Bookman Uralic"/>
                <a:cs typeface="Bookman Uralic"/>
              </a:rPr>
              <a:t>reach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new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conclusions.</a:t>
            </a:r>
            <a:endParaRPr sz="1100">
              <a:latin typeface="Bookman Uralic"/>
              <a:cs typeface="Bookman Uralic"/>
            </a:endParaRPr>
          </a:p>
          <a:p>
            <a:pPr marL="358775">
              <a:lnSpc>
                <a:spcPct val="100000"/>
              </a:lnSpc>
              <a:spcBef>
                <a:spcPts val="320"/>
              </a:spcBef>
            </a:pP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examples</a:t>
            </a:r>
            <a:endParaRPr sz="1100">
              <a:latin typeface="Bookman Uralic"/>
              <a:cs typeface="Bookman Uralic"/>
            </a:endParaRPr>
          </a:p>
          <a:p>
            <a:pPr marL="663575" lvl="3" indent="-138430">
              <a:lnSpc>
                <a:spcPct val="100000"/>
              </a:lnSpc>
              <a:spcBef>
                <a:spcPts val="935"/>
              </a:spcBef>
              <a:buFont typeface="Bookman Uralic"/>
              <a:buChar char="–"/>
              <a:tabLst>
                <a:tab pos="663575" algn="l"/>
              </a:tabLst>
            </a:pPr>
            <a:r>
              <a:rPr sz="1100" dirty="0">
                <a:latin typeface="Bookman Uralic"/>
                <a:cs typeface="Bookman Uralic"/>
              </a:rPr>
              <a:t>Medical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(Finding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new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medicine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specific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disease)</a:t>
            </a:r>
            <a:endParaRPr sz="1100">
              <a:latin typeface="Bookman Uralic"/>
              <a:cs typeface="Bookman Uralic"/>
            </a:endParaRPr>
          </a:p>
          <a:p>
            <a:pPr marL="663575" marR="5080" lvl="3" indent="-139065">
              <a:lnSpc>
                <a:spcPct val="102600"/>
              </a:lnSpc>
              <a:spcBef>
                <a:spcPts val="395"/>
              </a:spcBef>
              <a:buFont typeface="Bookman Uralic"/>
              <a:buChar char="–"/>
              <a:tabLst>
                <a:tab pos="663575" algn="l"/>
              </a:tabLst>
            </a:pPr>
            <a:r>
              <a:rPr sz="1100" dirty="0">
                <a:latin typeface="Bookman Uralic"/>
                <a:cs typeface="Bookman Uralic"/>
              </a:rPr>
              <a:t>Mathematical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(Applying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new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methods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finding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solutions </a:t>
            </a:r>
            <a:r>
              <a:rPr sz="1100" dirty="0">
                <a:latin typeface="Bookman Uralic"/>
                <a:cs typeface="Bookman Uralic"/>
              </a:rPr>
              <a:t>(exact</a:t>
            </a:r>
            <a:r>
              <a:rPr sz="1100" spc="-1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10" dirty="0">
                <a:latin typeface="Bookman Uralic"/>
                <a:cs typeface="Bookman Uralic"/>
              </a:rPr>
              <a:t> approximation) 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1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10" dirty="0">
                <a:latin typeface="Bookman Uralic"/>
                <a:cs typeface="Bookman Uralic"/>
              </a:rPr>
              <a:t> system).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buFont typeface="Bookman Uralic"/>
              <a:buAutoNum type="arabicPeriod" startAt="2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What</a:t>
            </a:r>
            <a:r>
              <a:rPr sz="1200" b="1" spc="-5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is</a:t>
            </a:r>
            <a:r>
              <a:rPr sz="1200" b="1" spc="-45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research</a:t>
            </a:r>
            <a:r>
              <a:rPr sz="1200" b="1" spc="-50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project</a:t>
            </a:r>
            <a:endParaRPr sz="12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Project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can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explained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as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systematic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investigation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into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specific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interest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problem.</a:t>
            </a:r>
            <a:endParaRPr sz="1100">
              <a:latin typeface="Bookman Uralic"/>
              <a:cs typeface="Bookman Uralic"/>
            </a:endParaRPr>
          </a:p>
          <a:p>
            <a:pPr marL="12700" marR="1505585" lvl="2" indent="344805">
              <a:lnSpc>
                <a:spcPct val="170600"/>
              </a:lnSpc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generate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new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knowledge,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insights,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solutions.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project,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935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Identify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question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hypothesis.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Design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study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test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your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hypothesis.</a:t>
            </a:r>
            <a:endParaRPr sz="1100">
              <a:latin typeface="Bookman Uralic"/>
              <a:cs typeface="Bookman Uralic"/>
            </a:endParaRPr>
          </a:p>
          <a:p>
            <a:pPr marL="356870" marR="429895" lvl="2" indent="-137160">
              <a:lnSpc>
                <a:spcPct val="102600"/>
              </a:lnSpc>
              <a:spcBef>
                <a:spcPts val="894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Collect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analysing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data,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drawing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conclusions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based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the 	</a:t>
            </a:r>
            <a:r>
              <a:rPr sz="1100" spc="-10" dirty="0">
                <a:latin typeface="Bookman Uralic"/>
                <a:cs typeface="Bookman Uralic"/>
              </a:rPr>
              <a:t>findings.</a:t>
            </a:r>
            <a:endParaRPr sz="11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3</a:t>
            </a:r>
          </a:p>
        </p:txBody>
      </p:sp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1308" y="1270989"/>
            <a:ext cx="5261610" cy="70326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mathematics,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can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done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pure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applied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fields</a:t>
            </a:r>
            <a:endParaRPr sz="1100">
              <a:latin typeface="Bookman Uralic"/>
              <a:cs typeface="Bookman Uralic"/>
            </a:endParaRPr>
          </a:p>
          <a:p>
            <a:pPr marL="356870" marR="354965" indent="-137160">
              <a:lnSpc>
                <a:spcPct val="102600"/>
              </a:lnSpc>
              <a:spcBef>
                <a:spcPts val="894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pure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(Basic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Science):</a:t>
            </a:r>
            <a:r>
              <a:rPr sz="1100" spc="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understand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nature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mathematical 	</a:t>
            </a:r>
            <a:r>
              <a:rPr sz="1100" dirty="0">
                <a:latin typeface="Bookman Uralic"/>
                <a:cs typeface="Bookman Uralic"/>
              </a:rPr>
              <a:t>thinking,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teaching,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learning.</a:t>
            </a:r>
            <a:endParaRPr sz="1100">
              <a:latin typeface="Bookman Uralic"/>
              <a:cs typeface="Bookman Uralic"/>
            </a:endParaRPr>
          </a:p>
          <a:p>
            <a:pPr marL="356870" marR="505459" indent="-137160">
              <a:lnSpc>
                <a:spcPct val="102600"/>
              </a:lnSpc>
              <a:spcBef>
                <a:spcPts val="900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applied:</a:t>
            </a:r>
            <a:r>
              <a:rPr sz="1100" spc="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such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understandings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improve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mathematics 	instruction.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endParaRPr sz="1100">
              <a:latin typeface="Bookman Uralic"/>
              <a:cs typeface="Bookman Uralic"/>
            </a:endParaRPr>
          </a:p>
          <a:p>
            <a:pPr marL="314960" indent="-302260">
              <a:lnSpc>
                <a:spcPct val="100000"/>
              </a:lnSpc>
              <a:buFont typeface="Bookman Uralic"/>
              <a:buAutoNum type="arabicPlain" startAt="2"/>
              <a:tabLst>
                <a:tab pos="314960" algn="l"/>
              </a:tabLst>
            </a:pPr>
            <a:r>
              <a:rPr sz="1400" b="1" dirty="0">
                <a:latin typeface="Bookman Uralic"/>
                <a:cs typeface="Bookman Uralic"/>
              </a:rPr>
              <a:t>Criteria</a:t>
            </a:r>
            <a:r>
              <a:rPr sz="1400" b="1" spc="65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of</a:t>
            </a:r>
            <a:r>
              <a:rPr sz="1400" b="1" spc="65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a</a:t>
            </a:r>
            <a:r>
              <a:rPr sz="1400" b="1" spc="65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good</a:t>
            </a:r>
            <a:r>
              <a:rPr sz="1400" b="1" spc="70" dirty="0">
                <a:latin typeface="Bookman Uralic"/>
                <a:cs typeface="Bookman Uralic"/>
              </a:rPr>
              <a:t> </a:t>
            </a:r>
            <a:r>
              <a:rPr sz="1400" b="1" spc="-10" dirty="0">
                <a:latin typeface="Bookman Uralic"/>
                <a:cs typeface="Bookman Uralic"/>
              </a:rPr>
              <a:t>research</a:t>
            </a:r>
            <a:endParaRPr sz="14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100" dirty="0">
                <a:latin typeface="Bookman Uralic"/>
                <a:cs typeface="Bookman Uralic"/>
              </a:rPr>
              <a:t>Following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some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characteristics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good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research:-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Started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with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problem.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5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Acted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according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specific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plan.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Directed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toward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solution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problem.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Expertise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requirement.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5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Characterised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by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patient.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spc="-10" dirty="0">
                <a:latin typeface="Bookman Uralic"/>
                <a:cs typeface="Bookman Uralic"/>
              </a:rPr>
              <a:t>Courage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requirements.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Apply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every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possible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test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validate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procedures.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5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Reasonable</a:t>
            </a:r>
            <a:r>
              <a:rPr sz="1100" spc="-7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assumption.</a:t>
            </a:r>
            <a:endParaRPr sz="1100">
              <a:latin typeface="Bookman Uralic"/>
              <a:cs typeface="Bookman Uralic"/>
            </a:endParaRPr>
          </a:p>
          <a:p>
            <a:pPr lvl="1">
              <a:lnSpc>
                <a:spcPct val="100000"/>
              </a:lnSpc>
              <a:spcBef>
                <a:spcPts val="735"/>
              </a:spcBef>
              <a:buFont typeface="Georgia"/>
              <a:buChar char="•"/>
            </a:pPr>
            <a:endParaRPr sz="1100">
              <a:latin typeface="Bookman Uralic"/>
              <a:cs typeface="Bookman Uralic"/>
            </a:endParaRPr>
          </a:p>
          <a:p>
            <a:pPr marL="314960" indent="-302260">
              <a:lnSpc>
                <a:spcPct val="100000"/>
              </a:lnSpc>
              <a:buFont typeface="Bookman Uralic"/>
              <a:buAutoNum type="arabicPlain" startAt="3"/>
              <a:tabLst>
                <a:tab pos="314960" algn="l"/>
              </a:tabLst>
            </a:pPr>
            <a:r>
              <a:rPr sz="1400" b="1" dirty="0">
                <a:latin typeface="Bookman Uralic"/>
                <a:cs typeface="Bookman Uralic"/>
              </a:rPr>
              <a:t>The</a:t>
            </a:r>
            <a:r>
              <a:rPr sz="1400" b="1" spc="60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aim</a:t>
            </a:r>
            <a:r>
              <a:rPr sz="1400" b="1" spc="60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of</a:t>
            </a:r>
            <a:r>
              <a:rPr sz="1400" b="1" spc="60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research</a:t>
            </a:r>
            <a:r>
              <a:rPr sz="1400" b="1" spc="60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in</a:t>
            </a:r>
            <a:r>
              <a:rPr sz="1400" b="1" spc="60" dirty="0">
                <a:latin typeface="Bookman Uralic"/>
                <a:cs typeface="Bookman Uralic"/>
              </a:rPr>
              <a:t> </a:t>
            </a:r>
            <a:r>
              <a:rPr sz="1400" b="1" spc="-10" dirty="0">
                <a:latin typeface="Bookman Uralic"/>
                <a:cs typeface="Bookman Uralic"/>
              </a:rPr>
              <a:t>mathematics</a:t>
            </a:r>
            <a:endParaRPr sz="1400">
              <a:latin typeface="Bookman Uralic"/>
              <a:cs typeface="Bookman Uralic"/>
            </a:endParaRPr>
          </a:p>
          <a:p>
            <a:pPr marL="12700" marR="80010">
              <a:lnSpc>
                <a:spcPct val="102699"/>
              </a:lnSpc>
              <a:spcBef>
                <a:spcPts val="1155"/>
              </a:spcBef>
            </a:pPr>
            <a:r>
              <a:rPr sz="1100" dirty="0">
                <a:latin typeface="Bookman Uralic"/>
                <a:cs typeface="Bookman Uralic"/>
              </a:rPr>
              <a:t>Following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some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reasons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why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mathematician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(undergraduate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level)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do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their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areas:-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helps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how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knowledge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constructed.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5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helps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improve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student’s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technical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skill.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Enhance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(promote)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knowledge:</a:t>
            </a:r>
            <a:r>
              <a:rPr sz="1100" spc="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obtaining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more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details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about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topic.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helps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analyse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data.</a:t>
            </a:r>
            <a:endParaRPr sz="1100">
              <a:latin typeface="Bookman Uralic"/>
              <a:cs typeface="Bookman Uralic"/>
            </a:endParaRPr>
          </a:p>
          <a:p>
            <a:pPr marL="356870" marR="99695" lvl="1" indent="-137160">
              <a:lnSpc>
                <a:spcPct val="102699"/>
              </a:lnSpc>
              <a:spcBef>
                <a:spcPts val="894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Clarifies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(make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clear)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confusion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proper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understanding:</a:t>
            </a:r>
            <a:r>
              <a:rPr sz="1100" spc="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doubt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on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50" dirty="0">
                <a:latin typeface="Bookman Uralic"/>
                <a:cs typeface="Bookman Uralic"/>
              </a:rPr>
              <a:t>a 	</a:t>
            </a:r>
            <a:r>
              <a:rPr sz="1100" dirty="0">
                <a:latin typeface="Bookman Uralic"/>
                <a:cs typeface="Bookman Uralic"/>
              </a:rPr>
              <a:t>specific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topic.</a:t>
            </a:r>
            <a:endParaRPr sz="1100">
              <a:latin typeface="Bookman Uralic"/>
              <a:cs typeface="Bookman Uralic"/>
            </a:endParaRPr>
          </a:p>
          <a:p>
            <a:pPr marL="357505" lvl="1" indent="-137160">
              <a:lnSpc>
                <a:spcPct val="100000"/>
              </a:lnSpc>
              <a:spcBef>
                <a:spcPts val="935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spc="-10" dirty="0">
                <a:latin typeface="Bookman Uralic"/>
                <a:cs typeface="Bookman Uralic"/>
              </a:rPr>
              <a:t>Published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work.</a:t>
            </a:r>
            <a:endParaRPr sz="11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1308" y="1227338"/>
            <a:ext cx="5317490" cy="75806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14960" algn="l"/>
              </a:tabLst>
            </a:pPr>
            <a:r>
              <a:rPr sz="1400" b="1" spc="-50" dirty="0">
                <a:latin typeface="Bookman Uralic"/>
                <a:cs typeface="Bookman Uralic"/>
              </a:rPr>
              <a:t>4</a:t>
            </a:r>
            <a:r>
              <a:rPr sz="1400" b="1" dirty="0">
                <a:latin typeface="Bookman Uralic"/>
                <a:cs typeface="Bookman Uralic"/>
              </a:rPr>
              <a:t>	Structure</a:t>
            </a:r>
            <a:r>
              <a:rPr sz="1400" b="1" spc="75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of</a:t>
            </a:r>
            <a:r>
              <a:rPr sz="1400" b="1" spc="80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research</a:t>
            </a:r>
            <a:r>
              <a:rPr sz="1400" b="1" spc="80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project</a:t>
            </a:r>
            <a:r>
              <a:rPr sz="1400" b="1" spc="75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in</a:t>
            </a:r>
            <a:r>
              <a:rPr sz="1400" b="1" spc="80" dirty="0">
                <a:latin typeface="Bookman Uralic"/>
                <a:cs typeface="Bookman Uralic"/>
              </a:rPr>
              <a:t> </a:t>
            </a:r>
            <a:r>
              <a:rPr sz="1400" b="1" spc="-10" dirty="0">
                <a:latin typeface="Bookman Uralic"/>
                <a:cs typeface="Bookman Uralic"/>
              </a:rPr>
              <a:t>mathematics</a:t>
            </a:r>
            <a:endParaRPr sz="1400">
              <a:latin typeface="Bookman Uralic"/>
              <a:cs typeface="Bookman Uralic"/>
            </a:endParaRPr>
          </a:p>
          <a:p>
            <a:pPr marL="12700" marR="5080">
              <a:lnSpc>
                <a:spcPct val="102600"/>
              </a:lnSpc>
              <a:spcBef>
                <a:spcPts val="1155"/>
              </a:spcBef>
            </a:pP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structure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part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very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important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every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area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formal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writing.</a:t>
            </a:r>
            <a:r>
              <a:rPr sz="1100" spc="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So </a:t>
            </a:r>
            <a:r>
              <a:rPr sz="1100" dirty="0">
                <a:latin typeface="Bookman Uralic"/>
                <a:cs typeface="Bookman Uralic"/>
              </a:rPr>
              <a:t>structure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also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plays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important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role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writing.</a:t>
            </a:r>
            <a:r>
              <a:rPr sz="1100" spc="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Every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good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piece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of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should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written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standard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structure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reader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can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get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all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information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author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intended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deliver.</a:t>
            </a:r>
            <a:r>
              <a:rPr sz="1100" spc="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Due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this,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structure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is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major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component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project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writing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too.</a:t>
            </a:r>
            <a:r>
              <a:rPr sz="1100" spc="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components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can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arranged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follows:-</a:t>
            </a:r>
            <a:endParaRPr sz="1100">
              <a:latin typeface="Bookman Uralic"/>
              <a:cs typeface="Bookman Uralic"/>
            </a:endParaRPr>
          </a:p>
          <a:p>
            <a:pPr marL="357505" indent="-137160">
              <a:lnSpc>
                <a:spcPct val="100000"/>
              </a:lnSpc>
              <a:spcBef>
                <a:spcPts val="7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Title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title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page</a:t>
            </a:r>
            <a:endParaRPr sz="1100">
              <a:latin typeface="Bookman Uralic"/>
              <a:cs typeface="Bookman Uralic"/>
            </a:endParaRPr>
          </a:p>
          <a:p>
            <a:pPr marL="357505" indent="-137160">
              <a:lnSpc>
                <a:spcPct val="100000"/>
              </a:lnSpc>
              <a:spcBef>
                <a:spcPts val="85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spc="-10" dirty="0">
                <a:latin typeface="Bookman Uralic"/>
                <a:cs typeface="Bookman Uralic"/>
              </a:rPr>
              <a:t>Dedication</a:t>
            </a:r>
            <a:endParaRPr sz="1100">
              <a:latin typeface="Bookman Uralic"/>
              <a:cs typeface="Bookman Uralic"/>
            </a:endParaRPr>
          </a:p>
          <a:p>
            <a:pPr marL="357505" indent="-137160">
              <a:lnSpc>
                <a:spcPct val="100000"/>
              </a:lnSpc>
              <a:spcBef>
                <a:spcPts val="85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spc="-10" dirty="0">
                <a:latin typeface="Bookman Uralic"/>
                <a:cs typeface="Bookman Uralic"/>
              </a:rPr>
              <a:t>Acknowledgement</a:t>
            </a:r>
            <a:endParaRPr sz="1100">
              <a:latin typeface="Bookman Uralic"/>
              <a:cs typeface="Bookman Uralic"/>
            </a:endParaRPr>
          </a:p>
          <a:p>
            <a:pPr marL="357505" indent="-137160">
              <a:lnSpc>
                <a:spcPct val="100000"/>
              </a:lnSpc>
              <a:spcBef>
                <a:spcPts val="85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Table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Contents</a:t>
            </a:r>
            <a:endParaRPr sz="1100">
              <a:latin typeface="Bookman Uralic"/>
              <a:cs typeface="Bookman Uralic"/>
            </a:endParaRPr>
          </a:p>
          <a:p>
            <a:pPr marL="357505" indent="-137160">
              <a:lnSpc>
                <a:spcPct val="100000"/>
              </a:lnSpc>
              <a:spcBef>
                <a:spcPts val="855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Table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Figures/Tables/abbreviations.</a:t>
            </a:r>
            <a:endParaRPr sz="1100">
              <a:latin typeface="Bookman Uralic"/>
              <a:cs typeface="Bookman Uralic"/>
            </a:endParaRPr>
          </a:p>
          <a:p>
            <a:pPr marL="357505" indent="-137160">
              <a:lnSpc>
                <a:spcPct val="100000"/>
              </a:lnSpc>
              <a:spcBef>
                <a:spcPts val="85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spc="-10" dirty="0">
                <a:latin typeface="Bookman Uralic"/>
                <a:cs typeface="Bookman Uralic"/>
              </a:rPr>
              <a:t>Abstract</a:t>
            </a:r>
            <a:endParaRPr sz="1100">
              <a:latin typeface="Bookman Uralic"/>
              <a:cs typeface="Bookman Uralic"/>
            </a:endParaRPr>
          </a:p>
          <a:p>
            <a:pPr marL="357505" indent="-137160">
              <a:lnSpc>
                <a:spcPct val="100000"/>
              </a:lnSpc>
              <a:spcBef>
                <a:spcPts val="85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Main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body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project</a:t>
            </a:r>
            <a:endParaRPr sz="1100">
              <a:latin typeface="Bookman Uralic"/>
              <a:cs typeface="Bookman Uralic"/>
            </a:endParaRPr>
          </a:p>
          <a:p>
            <a:pPr marL="663575" lvl="1" indent="-138430">
              <a:lnSpc>
                <a:spcPct val="100000"/>
              </a:lnSpc>
              <a:spcBef>
                <a:spcPts val="850"/>
              </a:spcBef>
              <a:buFont typeface="Bookman Uralic"/>
              <a:buChar char="–"/>
              <a:tabLst>
                <a:tab pos="663575" algn="l"/>
              </a:tabLst>
            </a:pPr>
            <a:r>
              <a:rPr sz="1100" dirty="0">
                <a:latin typeface="Bookman Uralic"/>
                <a:cs typeface="Bookman Uralic"/>
              </a:rPr>
              <a:t>Introduction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(Introduction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background)</a:t>
            </a:r>
            <a:endParaRPr sz="1100">
              <a:latin typeface="Bookman Uralic"/>
              <a:cs typeface="Bookman Uralic"/>
            </a:endParaRPr>
          </a:p>
          <a:p>
            <a:pPr marL="663575" lvl="1" indent="-138430">
              <a:lnSpc>
                <a:spcPct val="100000"/>
              </a:lnSpc>
              <a:spcBef>
                <a:spcPts val="355"/>
              </a:spcBef>
              <a:buFont typeface="Bookman Uralic"/>
              <a:buChar char="–"/>
              <a:tabLst>
                <a:tab pos="663575" algn="l"/>
              </a:tabLst>
            </a:pPr>
            <a:r>
              <a:rPr sz="1100" spc="-10" dirty="0">
                <a:latin typeface="Bookman Uralic"/>
                <a:cs typeface="Bookman Uralic"/>
              </a:rPr>
              <a:t>Methodology</a:t>
            </a:r>
            <a:endParaRPr sz="1100">
              <a:latin typeface="Bookman Uralic"/>
              <a:cs typeface="Bookman Uralic"/>
            </a:endParaRPr>
          </a:p>
          <a:p>
            <a:pPr marL="357505" indent="-137160">
              <a:lnSpc>
                <a:spcPct val="100000"/>
              </a:lnSpc>
              <a:spcBef>
                <a:spcPts val="85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Results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Conclusion</a:t>
            </a:r>
            <a:endParaRPr sz="1100">
              <a:latin typeface="Bookman Uralic"/>
              <a:cs typeface="Bookman Uralic"/>
            </a:endParaRPr>
          </a:p>
          <a:p>
            <a:pPr marL="357505" indent="-137160">
              <a:lnSpc>
                <a:spcPct val="100000"/>
              </a:lnSpc>
              <a:spcBef>
                <a:spcPts val="85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spc="-10" dirty="0">
                <a:latin typeface="Bookman Uralic"/>
                <a:cs typeface="Bookman Uralic"/>
              </a:rPr>
              <a:t>References (References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Bibliography)</a:t>
            </a:r>
            <a:endParaRPr sz="1100">
              <a:latin typeface="Bookman Uralic"/>
              <a:cs typeface="Bookman Uralic"/>
            </a:endParaRPr>
          </a:p>
          <a:p>
            <a:pPr marL="357505" indent="-137160">
              <a:lnSpc>
                <a:spcPct val="100000"/>
              </a:lnSpc>
              <a:spcBef>
                <a:spcPts val="85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spc="-10" dirty="0">
                <a:latin typeface="Bookman Uralic"/>
                <a:cs typeface="Bookman Uralic"/>
              </a:rPr>
              <a:t>Appendices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365"/>
              </a:spcBef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buFont typeface="Bookman Uralic"/>
              <a:buAutoNum type="arabicPeriod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Title</a:t>
            </a:r>
            <a:r>
              <a:rPr sz="1200" b="1" spc="-25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and</a:t>
            </a:r>
            <a:r>
              <a:rPr sz="1200" b="1" spc="-2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title</a:t>
            </a:r>
            <a:r>
              <a:rPr sz="1200" b="1" spc="-20" dirty="0">
                <a:latin typeface="Bookman Uralic"/>
                <a:cs typeface="Bookman Uralic"/>
              </a:rPr>
              <a:t> page</a:t>
            </a:r>
            <a:endParaRPr sz="1200">
              <a:latin typeface="Bookman Uralic"/>
              <a:cs typeface="Bookman Uralic"/>
            </a:endParaRPr>
          </a:p>
          <a:p>
            <a:pPr marL="12700" marR="90805">
              <a:lnSpc>
                <a:spcPct val="102600"/>
              </a:lnSpc>
              <a:spcBef>
                <a:spcPts val="775"/>
              </a:spcBef>
            </a:pP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title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part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read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most.</a:t>
            </a:r>
            <a:r>
              <a:rPr sz="1100" spc="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following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some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features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‘title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title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page”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7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This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page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should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contain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short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descriptive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title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proposed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project.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85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Title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should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fairly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self-explanatory.</a:t>
            </a:r>
            <a:endParaRPr sz="1100">
              <a:latin typeface="Bookman Uralic"/>
              <a:cs typeface="Bookman Uralic"/>
            </a:endParaRPr>
          </a:p>
          <a:p>
            <a:pPr marL="356870" marR="226695" lvl="2" indent="-137160">
              <a:lnSpc>
                <a:spcPct val="102600"/>
              </a:lnSpc>
              <a:spcBef>
                <a:spcPts val="815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contains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information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about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author,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institution,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department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and 	</a:t>
            </a:r>
            <a:r>
              <a:rPr sz="1100" dirty="0">
                <a:latin typeface="Bookman Uralic"/>
                <a:cs typeface="Bookman Uralic"/>
              </a:rPr>
              <a:t>date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delivery.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855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main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goal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give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clear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understanding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content.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sz="11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15925" algn="l"/>
              </a:tabLst>
            </a:pPr>
            <a:r>
              <a:rPr sz="1200" b="1" spc="-25" dirty="0">
                <a:latin typeface="Bookman Uralic"/>
                <a:cs typeface="Bookman Uralic"/>
              </a:rPr>
              <a:t>4.2</a:t>
            </a:r>
            <a:r>
              <a:rPr sz="1200" b="1" dirty="0">
                <a:latin typeface="Bookman Uralic"/>
                <a:cs typeface="Bookman Uralic"/>
              </a:rPr>
              <a:t>	</a:t>
            </a:r>
            <a:r>
              <a:rPr sz="1200" b="1" spc="-10" dirty="0">
                <a:latin typeface="Bookman Uralic"/>
                <a:cs typeface="Bookman Uralic"/>
              </a:rPr>
              <a:t>Dedication</a:t>
            </a:r>
            <a:endParaRPr sz="1200">
              <a:latin typeface="Bookman Uralic"/>
              <a:cs typeface="Bookman Uralic"/>
            </a:endParaRPr>
          </a:p>
          <a:p>
            <a:pPr marL="12700" marR="422909">
              <a:lnSpc>
                <a:spcPct val="102600"/>
              </a:lnSpc>
              <a:spcBef>
                <a:spcPts val="770"/>
              </a:spcBef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this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page,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write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various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names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people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whom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want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to </a:t>
            </a:r>
            <a:r>
              <a:rPr sz="1100" spc="-10" dirty="0">
                <a:latin typeface="Bookman Uralic"/>
                <a:cs typeface="Bookman Uralic"/>
              </a:rPr>
              <a:t>dedicate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our</a:t>
            </a:r>
            <a:r>
              <a:rPr sz="1100" spc="-20" dirty="0">
                <a:latin typeface="Bookman Uralic"/>
                <a:cs typeface="Bookman Uralic"/>
              </a:rPr>
              <a:t> work</a:t>
            </a:r>
            <a:endParaRPr sz="11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1308" y="1257703"/>
            <a:ext cx="5317490" cy="7429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5925" lvl="1" indent="-403225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415925" algn="l"/>
              </a:tabLst>
            </a:pPr>
            <a:r>
              <a:rPr sz="1200" b="1" spc="-10" dirty="0">
                <a:latin typeface="Bookman Uralic"/>
                <a:cs typeface="Bookman Uralic"/>
              </a:rPr>
              <a:t>Acknowledgement</a:t>
            </a:r>
            <a:endParaRPr sz="1200">
              <a:latin typeface="Bookman Uralic"/>
              <a:cs typeface="Bookman Uralic"/>
            </a:endParaRPr>
          </a:p>
          <a:p>
            <a:pPr marL="12700" marR="434975">
              <a:lnSpc>
                <a:spcPct val="102600"/>
              </a:lnSpc>
              <a:spcBef>
                <a:spcPts val="770"/>
              </a:spcBef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page,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give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acknowledgement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all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person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who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helped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us </a:t>
            </a:r>
            <a:r>
              <a:rPr sz="1100" dirty="0">
                <a:latin typeface="Bookman Uralic"/>
                <a:cs typeface="Bookman Uralic"/>
              </a:rPr>
              <a:t>directly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indirectly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our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project.</a:t>
            </a:r>
            <a:r>
              <a:rPr sz="1100" spc="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This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optional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page.</a:t>
            </a:r>
            <a:r>
              <a:rPr sz="1100" spc="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general, </a:t>
            </a:r>
            <a:r>
              <a:rPr sz="1100" dirty="0">
                <a:latin typeface="Bookman Uralic"/>
                <a:cs typeface="Bookman Uralic"/>
              </a:rPr>
              <a:t>authors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acknowledge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their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project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supervisor.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buAutoNum type="arabicPeriod" startAt="4"/>
              <a:tabLst>
                <a:tab pos="415925" algn="l"/>
              </a:tabLst>
            </a:pPr>
            <a:r>
              <a:rPr sz="1200" b="1" spc="-10" dirty="0">
                <a:latin typeface="Bookman Uralic"/>
                <a:cs typeface="Bookman Uralic"/>
              </a:rPr>
              <a:t>Abstract</a:t>
            </a:r>
            <a:endParaRPr sz="1200">
              <a:latin typeface="Bookman Uralic"/>
              <a:cs typeface="Bookman Uralic"/>
            </a:endParaRPr>
          </a:p>
          <a:p>
            <a:pPr marL="12700" marR="5080">
              <a:lnSpc>
                <a:spcPct val="102600"/>
              </a:lnSpc>
              <a:spcBef>
                <a:spcPts val="770"/>
              </a:spcBef>
            </a:pPr>
            <a:r>
              <a:rPr sz="1100" dirty="0">
                <a:latin typeface="Bookman Uralic"/>
                <a:cs typeface="Bookman Uralic"/>
              </a:rPr>
              <a:t>Abstract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can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defined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short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powerful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statement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describes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large </a:t>
            </a:r>
            <a:r>
              <a:rPr sz="1100" dirty="0">
                <a:latin typeface="Bookman Uralic"/>
                <a:cs typeface="Bookman Uralic"/>
              </a:rPr>
              <a:t>study.</a:t>
            </a:r>
            <a:r>
              <a:rPr sz="1100" spc="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Following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some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characteristics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“abstract”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935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State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clearly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purpose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study.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spc="-10" dirty="0">
                <a:latin typeface="Bookman Uralic"/>
                <a:cs typeface="Bookman Uralic"/>
              </a:rPr>
              <a:t>Summarise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most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important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results.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Shortly,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describe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methodology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(If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necessary).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spcBef>
                <a:spcPts val="5"/>
              </a:spcBef>
              <a:buFont typeface="Bookman Uralic"/>
              <a:buAutoNum type="arabicPeriod" startAt="5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Table</a:t>
            </a:r>
            <a:r>
              <a:rPr sz="1200" b="1" spc="-6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of</a:t>
            </a:r>
            <a:r>
              <a:rPr sz="1200" b="1" spc="-55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Contents</a:t>
            </a:r>
            <a:endParaRPr sz="1200">
              <a:latin typeface="Bookman Uralic"/>
              <a:cs typeface="Bookman Uralic"/>
            </a:endParaRPr>
          </a:p>
          <a:p>
            <a:pPr marL="12700" marR="276225">
              <a:lnSpc>
                <a:spcPct val="102600"/>
              </a:lnSpc>
              <a:spcBef>
                <a:spcPts val="770"/>
              </a:spcBef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this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part,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list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all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headings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subheading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with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page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numbers.</a:t>
            </a:r>
            <a:r>
              <a:rPr sz="1100" spc="40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This </a:t>
            </a:r>
            <a:r>
              <a:rPr sz="1100" dirty="0">
                <a:latin typeface="Bookman Uralic"/>
                <a:cs typeface="Bookman Uralic"/>
              </a:rPr>
              <a:t>page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does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not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include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table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contents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abstract.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spcBef>
                <a:spcPts val="5"/>
              </a:spcBef>
              <a:buFont typeface="Bookman Uralic"/>
              <a:buAutoNum type="arabicPeriod" startAt="6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Table</a:t>
            </a:r>
            <a:r>
              <a:rPr sz="1200" b="1" spc="-6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of</a:t>
            </a:r>
            <a:r>
              <a:rPr sz="1200" b="1" spc="-55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Figures/Tables/Abbreviations.</a:t>
            </a:r>
            <a:endParaRPr sz="1200">
              <a:latin typeface="Bookman Uralic"/>
              <a:cs typeface="Bookman Uralic"/>
            </a:endParaRPr>
          </a:p>
          <a:p>
            <a:pPr marL="12700" marR="154940">
              <a:lnSpc>
                <a:spcPct val="102600"/>
              </a:lnSpc>
              <a:spcBef>
                <a:spcPts val="770"/>
              </a:spcBef>
            </a:pPr>
            <a:r>
              <a:rPr sz="1100" dirty="0">
                <a:latin typeface="Bookman Uralic"/>
                <a:cs typeface="Bookman Uralic"/>
              </a:rPr>
              <a:t>All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figures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tables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project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listed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with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their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respective </a:t>
            </a:r>
            <a:r>
              <a:rPr sz="1100" dirty="0">
                <a:latin typeface="Bookman Uralic"/>
                <a:cs typeface="Bookman Uralic"/>
              </a:rPr>
              <a:t>page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numbers.</a:t>
            </a:r>
            <a:r>
              <a:rPr sz="1100" spc="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Moreover,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also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list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all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symbols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whole </a:t>
            </a:r>
            <a:r>
              <a:rPr sz="1100" dirty="0">
                <a:latin typeface="Bookman Uralic"/>
                <a:cs typeface="Bookman Uralic"/>
              </a:rPr>
              <a:t>work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with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their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description.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buFont typeface="Bookman Uralic"/>
              <a:buAutoNum type="arabicPeriod" startAt="7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Main</a:t>
            </a:r>
            <a:r>
              <a:rPr sz="1200" b="1" spc="-3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body</a:t>
            </a:r>
            <a:r>
              <a:rPr sz="1200" b="1" spc="-3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of</a:t>
            </a:r>
            <a:r>
              <a:rPr sz="1200" b="1" spc="-25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the</a:t>
            </a:r>
            <a:r>
              <a:rPr sz="1200" b="1" spc="-30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project</a:t>
            </a:r>
            <a:endParaRPr sz="1200">
              <a:latin typeface="Bookman Uralic"/>
              <a:cs typeface="Bookman Uralic"/>
            </a:endParaRPr>
          </a:p>
          <a:p>
            <a:pPr marL="519430" lvl="2" indent="-506730">
              <a:lnSpc>
                <a:spcPct val="100000"/>
              </a:lnSpc>
              <a:spcBef>
                <a:spcPts val="810"/>
              </a:spcBef>
              <a:buFont typeface="Bookman Uralic"/>
              <a:buAutoNum type="arabicPeriod"/>
              <a:tabLst>
                <a:tab pos="519430" algn="l"/>
              </a:tabLst>
            </a:pPr>
            <a:r>
              <a:rPr sz="1100" b="1" dirty="0">
                <a:latin typeface="Bookman Uralic"/>
                <a:cs typeface="Bookman Uralic"/>
              </a:rPr>
              <a:t>Introduction</a:t>
            </a:r>
            <a:r>
              <a:rPr sz="1100" b="1" spc="-60" dirty="0">
                <a:latin typeface="Bookman Uralic"/>
                <a:cs typeface="Bookman Uralic"/>
              </a:rPr>
              <a:t> </a:t>
            </a:r>
            <a:r>
              <a:rPr sz="1100" b="1" dirty="0">
                <a:latin typeface="Bookman Uralic"/>
                <a:cs typeface="Bookman Uralic"/>
              </a:rPr>
              <a:t>or</a:t>
            </a:r>
            <a:r>
              <a:rPr sz="1100" b="1" spc="-55" dirty="0">
                <a:latin typeface="Bookman Uralic"/>
                <a:cs typeface="Bookman Uralic"/>
              </a:rPr>
              <a:t> </a:t>
            </a:r>
            <a:r>
              <a:rPr sz="1100" b="1" dirty="0">
                <a:latin typeface="Bookman Uralic"/>
                <a:cs typeface="Bookman Uralic"/>
              </a:rPr>
              <a:t>(Introduction</a:t>
            </a:r>
            <a:r>
              <a:rPr sz="1100" b="1" spc="-55" dirty="0">
                <a:latin typeface="Bookman Uralic"/>
                <a:cs typeface="Bookman Uralic"/>
              </a:rPr>
              <a:t> </a:t>
            </a:r>
            <a:r>
              <a:rPr sz="1100" b="1" dirty="0">
                <a:latin typeface="Bookman Uralic"/>
                <a:cs typeface="Bookman Uralic"/>
              </a:rPr>
              <a:t>and</a:t>
            </a:r>
            <a:r>
              <a:rPr sz="1100" b="1" spc="-55" dirty="0">
                <a:latin typeface="Bookman Uralic"/>
                <a:cs typeface="Bookman Uralic"/>
              </a:rPr>
              <a:t> </a:t>
            </a:r>
            <a:r>
              <a:rPr sz="1100" b="1" spc="-10" dirty="0">
                <a:latin typeface="Bookman Uralic"/>
                <a:cs typeface="Bookman Uralic"/>
              </a:rPr>
              <a:t>Background)</a:t>
            </a:r>
            <a:endParaRPr sz="1100">
              <a:latin typeface="Bookman Uralic"/>
              <a:cs typeface="Bookman Uralic"/>
            </a:endParaRPr>
          </a:p>
          <a:p>
            <a:pPr marL="12700" marR="179070">
              <a:lnSpc>
                <a:spcPct val="102600"/>
              </a:lnSpc>
              <a:spcBef>
                <a:spcPts val="790"/>
              </a:spcBef>
            </a:pPr>
            <a:r>
              <a:rPr sz="1100" dirty="0">
                <a:latin typeface="Bookman Uralic"/>
                <a:cs typeface="Bookman Uralic"/>
              </a:rPr>
              <a:t>Introduction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preliminary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part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project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which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leading </a:t>
            </a:r>
            <a:r>
              <a:rPr sz="1100" dirty="0">
                <a:latin typeface="Bookman Uralic"/>
                <a:cs typeface="Bookman Uralic"/>
              </a:rPr>
              <a:t>up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main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part.</a:t>
            </a:r>
            <a:endParaRPr sz="11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dirty="0">
                <a:latin typeface="Bookman Uralic"/>
                <a:cs typeface="Bookman Uralic"/>
              </a:rPr>
              <a:t>In,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introduction,</a:t>
            </a:r>
            <a:endParaRPr sz="1100">
              <a:latin typeface="Bookman Uralic"/>
              <a:cs typeface="Bookman Uralic"/>
            </a:endParaRPr>
          </a:p>
          <a:p>
            <a:pPr marL="356870" marR="307975" lvl="3" indent="-137160">
              <a:lnSpc>
                <a:spcPct val="102600"/>
              </a:lnSpc>
              <a:spcBef>
                <a:spcPts val="900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state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aim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(more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what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you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have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explained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abstract)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the 	</a:t>
            </a:r>
            <a:r>
              <a:rPr sz="1100" spc="-10" dirty="0">
                <a:latin typeface="Bookman Uralic"/>
                <a:cs typeface="Bookman Uralic"/>
              </a:rPr>
              <a:t>research.</a:t>
            </a:r>
            <a:endParaRPr sz="1100">
              <a:latin typeface="Bookman Uralic"/>
              <a:cs typeface="Bookman Uralic"/>
            </a:endParaRPr>
          </a:p>
          <a:p>
            <a:pPr marL="357505" lvl="3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review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current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literature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topic.</a:t>
            </a:r>
            <a:endParaRPr sz="1100">
              <a:latin typeface="Bookman Uralic"/>
              <a:cs typeface="Bookman Uralic"/>
            </a:endParaRPr>
          </a:p>
          <a:p>
            <a:pPr marL="12700" marR="1479550" lvl="3" indent="344805">
              <a:lnSpc>
                <a:spcPct val="170600"/>
              </a:lnSpc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display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overview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contents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research. 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background,</a:t>
            </a:r>
            <a:endParaRPr sz="1100">
              <a:latin typeface="Bookman Uralic"/>
              <a:cs typeface="Bookman Uralic"/>
            </a:endParaRPr>
          </a:p>
          <a:p>
            <a:pPr marL="356870" marR="155575" lvl="3" indent="-137160">
              <a:lnSpc>
                <a:spcPct val="102600"/>
              </a:lnSpc>
              <a:spcBef>
                <a:spcPts val="894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State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all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definitions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known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results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have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been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during 	</a:t>
            </a:r>
            <a:r>
              <a:rPr sz="1100" dirty="0">
                <a:latin typeface="Bookman Uralic"/>
                <a:cs typeface="Bookman Uralic"/>
              </a:rPr>
              <a:t>your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study.</a:t>
            </a:r>
            <a:endParaRPr sz="11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6</a:t>
            </a:r>
          </a:p>
        </p:txBody>
      </p:sp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1308" y="1270989"/>
            <a:ext cx="5317490" cy="7012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6730" marR="3861435" lvl="2" indent="-506730" algn="r">
              <a:lnSpc>
                <a:spcPct val="100000"/>
              </a:lnSpc>
              <a:spcBef>
                <a:spcPts val="90"/>
              </a:spcBef>
              <a:buAutoNum type="arabicPeriod" startAt="2"/>
              <a:tabLst>
                <a:tab pos="506730" algn="l"/>
              </a:tabLst>
            </a:pPr>
            <a:r>
              <a:rPr sz="1100" b="1" spc="-10" dirty="0">
                <a:latin typeface="Bookman Uralic"/>
                <a:cs typeface="Bookman Uralic"/>
              </a:rPr>
              <a:t>Methodology</a:t>
            </a:r>
            <a:endParaRPr sz="11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research,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methodology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part.</a:t>
            </a:r>
            <a:r>
              <a:rPr sz="1100" spc="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describes,</a:t>
            </a:r>
            <a:endParaRPr sz="1100">
              <a:latin typeface="Bookman Uralic"/>
              <a:cs typeface="Bookman Uralic"/>
            </a:endParaRPr>
          </a:p>
          <a:p>
            <a:pPr marL="137160" marR="3844925" lvl="3" indent="-137160" algn="r">
              <a:lnSpc>
                <a:spcPct val="100000"/>
              </a:lnSpc>
              <a:spcBef>
                <a:spcPts val="935"/>
              </a:spcBef>
              <a:buFont typeface="Georgia"/>
              <a:buChar char="•"/>
              <a:tabLst>
                <a:tab pos="137160" algn="l"/>
              </a:tabLst>
            </a:pPr>
            <a:r>
              <a:rPr sz="1100" dirty="0">
                <a:latin typeface="Bookman Uralic"/>
                <a:cs typeface="Bookman Uralic"/>
              </a:rPr>
              <a:t>What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was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used?</a:t>
            </a:r>
            <a:endParaRPr sz="1100">
              <a:latin typeface="Bookman Uralic"/>
              <a:cs typeface="Bookman Uralic"/>
            </a:endParaRPr>
          </a:p>
          <a:p>
            <a:pPr marL="137160" marR="3841750" lvl="3" indent="-137160" algn="r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137160" algn="l"/>
              </a:tabLst>
            </a:pPr>
            <a:r>
              <a:rPr sz="1100" dirty="0">
                <a:latin typeface="Bookman Uralic"/>
                <a:cs typeface="Bookman Uralic"/>
              </a:rPr>
              <a:t>What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was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done?</a:t>
            </a:r>
            <a:endParaRPr sz="1100">
              <a:latin typeface="Bookman Uralic"/>
              <a:cs typeface="Bookman Uralic"/>
            </a:endParaRPr>
          </a:p>
          <a:p>
            <a:pPr marL="137160" marR="3902710" lvl="3" indent="-137160" algn="r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137160" algn="l"/>
              </a:tabLst>
            </a:pPr>
            <a:r>
              <a:rPr sz="1100" dirty="0">
                <a:latin typeface="Bookman Uralic"/>
                <a:cs typeface="Bookman Uralic"/>
              </a:rPr>
              <a:t>How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was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done?</a:t>
            </a:r>
            <a:endParaRPr sz="1100">
              <a:latin typeface="Bookman Uralic"/>
              <a:cs typeface="Bookman Uralic"/>
            </a:endParaRPr>
          </a:p>
          <a:p>
            <a:pPr marL="12700" marR="5080">
              <a:lnSpc>
                <a:spcPct val="102600"/>
              </a:lnSpc>
              <a:spcBef>
                <a:spcPts val="900"/>
              </a:spcBef>
            </a:pPr>
            <a:r>
              <a:rPr sz="1100" dirty="0">
                <a:latin typeface="Bookman Uralic"/>
                <a:cs typeface="Bookman Uralic"/>
              </a:rPr>
              <a:t>State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all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mathematical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definitions,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theorems,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lemmas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examples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which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your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work.</a:t>
            </a:r>
            <a:r>
              <a:rPr sz="1100" spc="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Proofs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details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also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presented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referred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from </a:t>
            </a:r>
            <a:r>
              <a:rPr sz="1100" dirty="0">
                <a:latin typeface="Bookman Uralic"/>
                <a:cs typeface="Bookman Uralic"/>
              </a:rPr>
              <a:t>some</a:t>
            </a:r>
            <a:r>
              <a:rPr sz="1100" spc="-6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sources.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buFont typeface="Bookman Uralic"/>
              <a:buAutoNum type="arabicPeriod" startAt="8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Result</a:t>
            </a:r>
            <a:r>
              <a:rPr sz="1200" b="1" spc="-4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and</a:t>
            </a:r>
            <a:r>
              <a:rPr sz="1200" b="1" spc="-35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Conclusion</a:t>
            </a:r>
            <a:endParaRPr sz="1200">
              <a:latin typeface="Bookman Uralic"/>
              <a:cs typeface="Bookman Uralic"/>
            </a:endParaRPr>
          </a:p>
          <a:p>
            <a:pPr marL="12700" marR="372745">
              <a:lnSpc>
                <a:spcPct val="102699"/>
              </a:lnSpc>
              <a:spcBef>
                <a:spcPts val="770"/>
              </a:spcBef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this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section,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review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entire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work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present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concise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(brief) </a:t>
            </a:r>
            <a:r>
              <a:rPr sz="1100" dirty="0">
                <a:latin typeface="Bookman Uralic"/>
                <a:cs typeface="Bookman Uralic"/>
              </a:rPr>
              <a:t>form.</a:t>
            </a:r>
            <a:r>
              <a:rPr sz="1100" spc="6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this</a:t>
            </a:r>
            <a:r>
              <a:rPr sz="1100" spc="-10" dirty="0">
                <a:latin typeface="Bookman Uralic"/>
                <a:cs typeface="Bookman Uralic"/>
              </a:rPr>
              <a:t> part,</a:t>
            </a:r>
            <a:endParaRPr sz="1100">
              <a:latin typeface="Bookman Uralic"/>
              <a:cs typeface="Bookman Uralic"/>
            </a:endParaRPr>
          </a:p>
          <a:p>
            <a:pPr marL="356870" marR="856615" lvl="2" indent="-137160">
              <a:lnSpc>
                <a:spcPct val="102600"/>
              </a:lnSpc>
              <a:spcBef>
                <a:spcPts val="900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Restate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results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have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been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explained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abstract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and 	</a:t>
            </a:r>
            <a:r>
              <a:rPr sz="1100" dirty="0">
                <a:latin typeface="Bookman Uralic"/>
                <a:cs typeface="Bookman Uralic"/>
              </a:rPr>
              <a:t>introduction</a:t>
            </a:r>
            <a:r>
              <a:rPr sz="1100" spc="-7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parts.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spc="-10" dirty="0">
                <a:latin typeface="Bookman Uralic"/>
                <a:cs typeface="Bookman Uralic"/>
              </a:rPr>
              <a:t>Summarise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collected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data.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Show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tables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figures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if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they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make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result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much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clear.</a:t>
            </a:r>
            <a:endParaRPr sz="1100">
              <a:latin typeface="Bookman Uralic"/>
              <a:cs typeface="Bookman Uralic"/>
            </a:endParaRPr>
          </a:p>
          <a:p>
            <a:pPr marL="12700" marR="111760">
              <a:lnSpc>
                <a:spcPct val="102600"/>
              </a:lnSpc>
              <a:spcBef>
                <a:spcPts val="900"/>
              </a:spcBef>
            </a:pP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case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adding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conclusion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separately,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rewrite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what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you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have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mentioned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in </a:t>
            </a:r>
            <a:r>
              <a:rPr sz="1100" dirty="0">
                <a:latin typeface="Bookman Uralic"/>
                <a:cs typeface="Bookman Uralic"/>
              </a:rPr>
              <a:t>results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without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referring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any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data.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11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tabLst>
                <a:tab pos="415925" algn="l"/>
              </a:tabLst>
            </a:pPr>
            <a:r>
              <a:rPr sz="1200" b="1" spc="-25" dirty="0">
                <a:latin typeface="Bookman Uralic"/>
                <a:cs typeface="Bookman Uralic"/>
              </a:rPr>
              <a:t>4.9</a:t>
            </a:r>
            <a:r>
              <a:rPr sz="1200" b="1" dirty="0">
                <a:latin typeface="Bookman Uralic"/>
                <a:cs typeface="Bookman Uralic"/>
              </a:rPr>
              <a:t>	References</a:t>
            </a:r>
            <a:r>
              <a:rPr sz="1200" b="1" spc="-7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(References</a:t>
            </a:r>
            <a:r>
              <a:rPr sz="1200" b="1" spc="-7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and</a:t>
            </a:r>
            <a:r>
              <a:rPr sz="1200" b="1" spc="-70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Bibliography)</a:t>
            </a:r>
            <a:endParaRPr sz="1200">
              <a:latin typeface="Bookman Uralic"/>
              <a:cs typeface="Bookman Uralic"/>
            </a:endParaRPr>
          </a:p>
          <a:p>
            <a:pPr marL="12700" marR="44450">
              <a:lnSpc>
                <a:spcPct val="102600"/>
              </a:lnSpc>
              <a:spcBef>
                <a:spcPts val="775"/>
              </a:spcBef>
            </a:pPr>
            <a:r>
              <a:rPr sz="1100" dirty="0">
                <a:latin typeface="Bookman Uralic"/>
                <a:cs typeface="Bookman Uralic"/>
              </a:rPr>
              <a:t>referencing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simply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method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acknowledging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recognising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authors 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their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innovative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(original)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work.</a:t>
            </a:r>
            <a:r>
              <a:rPr sz="1100" spc="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Similarly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some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academic </a:t>
            </a:r>
            <a:r>
              <a:rPr sz="1100" dirty="0">
                <a:latin typeface="Bookman Uralic"/>
                <a:cs typeface="Bookman Uralic"/>
              </a:rPr>
              <a:t>writings,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bibliography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substitution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Reference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list.</a:t>
            </a:r>
            <a:r>
              <a:rPr sz="1100" spc="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There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50" dirty="0">
                <a:latin typeface="Bookman Uralic"/>
                <a:cs typeface="Bookman Uralic"/>
              </a:rPr>
              <a:t>a </a:t>
            </a:r>
            <a:r>
              <a:rPr sz="1100" dirty="0">
                <a:latin typeface="Bookman Uralic"/>
                <a:cs typeface="Bookman Uralic"/>
              </a:rPr>
              <a:t>simple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difference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between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bibliography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reference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lists.</a:t>
            </a:r>
            <a:r>
              <a:rPr sz="1100" spc="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bibliography,</a:t>
            </a:r>
            <a:r>
              <a:rPr sz="1100" dirty="0">
                <a:latin typeface="Bookman Uralic"/>
                <a:cs typeface="Bookman Uralic"/>
              </a:rPr>
              <a:t> we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list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all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sources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(books,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articles,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thesis,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project,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websites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etc)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are </a:t>
            </a:r>
            <a:r>
              <a:rPr sz="1100" dirty="0">
                <a:latin typeface="Bookman Uralic"/>
                <a:cs typeface="Bookman Uralic"/>
              </a:rPr>
              <a:t>referred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text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also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includes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all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sources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consulted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even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if </a:t>
            </a:r>
            <a:r>
              <a:rPr sz="1100" dirty="0">
                <a:latin typeface="Bookman Uralic"/>
                <a:cs typeface="Bookman Uralic"/>
              </a:rPr>
              <a:t>they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not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cited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refereed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work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future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use.</a:t>
            </a:r>
            <a:r>
              <a:rPr sz="1100" spc="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other </a:t>
            </a:r>
            <a:r>
              <a:rPr sz="1100" dirty="0">
                <a:latin typeface="Bookman Uralic"/>
                <a:cs typeface="Bookman Uralic"/>
              </a:rPr>
              <a:t>hand,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references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only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include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sources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cited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referred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the </a:t>
            </a:r>
            <a:r>
              <a:rPr sz="1100" dirty="0">
                <a:latin typeface="Bookman Uralic"/>
                <a:cs typeface="Bookman Uralic"/>
              </a:rPr>
              <a:t>work.</a:t>
            </a:r>
            <a:r>
              <a:rPr sz="1100" spc="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reference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usually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includes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name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author,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date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publication, </a:t>
            </a:r>
            <a:r>
              <a:rPr sz="1100" dirty="0">
                <a:latin typeface="Bookman Uralic"/>
                <a:cs typeface="Bookman Uralic"/>
              </a:rPr>
              <a:t>name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location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publishing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company,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title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journal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name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of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book,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title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chapter’s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name.</a:t>
            </a:r>
            <a:r>
              <a:rPr sz="1100" spc="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very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important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refer </a:t>
            </a:r>
            <a:r>
              <a:rPr sz="1100" dirty="0">
                <a:latin typeface="Bookman Uralic"/>
                <a:cs typeface="Bookman Uralic"/>
              </a:rPr>
              <a:t>sources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have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been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work.</a:t>
            </a:r>
            <a:r>
              <a:rPr sz="1100" spc="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someone’s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work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not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referred, </a:t>
            </a:r>
            <a:r>
              <a:rPr sz="1100" dirty="0">
                <a:latin typeface="Bookman Uralic"/>
                <a:cs typeface="Bookman Uralic"/>
              </a:rPr>
              <a:t>then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plagiarism.</a:t>
            </a:r>
            <a:endParaRPr sz="11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7</a:t>
            </a:r>
          </a:p>
        </p:txBody>
      </p:sp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1308" y="1257703"/>
            <a:ext cx="5421630" cy="7550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6255" algn="l"/>
              </a:tabLst>
            </a:pPr>
            <a:r>
              <a:rPr sz="1200" b="1" spc="-20" dirty="0">
                <a:latin typeface="Bookman Uralic"/>
                <a:cs typeface="Bookman Uralic"/>
              </a:rPr>
              <a:t>4.10</a:t>
            </a:r>
            <a:r>
              <a:rPr sz="1200" b="1" dirty="0">
                <a:latin typeface="Bookman Uralic"/>
                <a:cs typeface="Bookman Uralic"/>
              </a:rPr>
              <a:t>	</a:t>
            </a:r>
            <a:r>
              <a:rPr sz="1200" b="1" spc="-10" dirty="0">
                <a:latin typeface="Bookman Uralic"/>
                <a:cs typeface="Bookman Uralic"/>
              </a:rPr>
              <a:t>Appendices</a:t>
            </a:r>
            <a:endParaRPr sz="1200">
              <a:latin typeface="Bookman Uralic"/>
              <a:cs typeface="Bookman Uralic"/>
            </a:endParaRPr>
          </a:p>
          <a:p>
            <a:pPr marL="12700" marR="200660">
              <a:lnSpc>
                <a:spcPct val="102600"/>
              </a:lnSpc>
              <a:spcBef>
                <a:spcPts val="770"/>
              </a:spcBef>
            </a:pPr>
            <a:r>
              <a:rPr sz="1100" spc="-10" dirty="0">
                <a:latin typeface="Bookman Uralic"/>
                <a:cs typeface="Bookman Uralic"/>
              </a:rPr>
              <a:t>Appendices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part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includes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information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which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detailed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text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25" dirty="0">
                <a:latin typeface="Bookman Uralic"/>
                <a:cs typeface="Bookman Uralic"/>
              </a:rPr>
              <a:t> the </a:t>
            </a:r>
            <a:r>
              <a:rPr sz="1100" dirty="0">
                <a:latin typeface="Bookman Uralic"/>
                <a:cs typeface="Bookman Uralic"/>
              </a:rPr>
              <a:t>research</a:t>
            </a:r>
            <a:r>
              <a:rPr sz="1100" spc="-7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itself.</a:t>
            </a:r>
            <a:endParaRPr sz="11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100" b="1" dirty="0">
                <a:latin typeface="Bookman Uralic"/>
                <a:cs typeface="Bookman Uralic"/>
              </a:rPr>
              <a:t>Remark</a:t>
            </a:r>
            <a:r>
              <a:rPr sz="1100" b="1" spc="-50" dirty="0">
                <a:latin typeface="Bookman Uralic"/>
                <a:cs typeface="Bookman Uralic"/>
              </a:rPr>
              <a:t> </a:t>
            </a:r>
            <a:r>
              <a:rPr sz="1100" b="1" spc="-25" dirty="0">
                <a:latin typeface="Bookman Uralic"/>
                <a:cs typeface="Bookman Uralic"/>
              </a:rPr>
              <a:t>1.</a:t>
            </a:r>
            <a:endParaRPr sz="1100">
              <a:latin typeface="Bookman Uralic"/>
              <a:cs typeface="Bookman Uralic"/>
            </a:endParaRPr>
          </a:p>
          <a:p>
            <a:pPr marL="12700" marR="297180">
              <a:lnSpc>
                <a:spcPct val="102600"/>
              </a:lnSpc>
            </a:pPr>
            <a:r>
              <a:rPr sz="1100" i="1" dirty="0">
                <a:latin typeface="Bookman Uralic"/>
                <a:cs typeface="Bookman Uralic"/>
              </a:rPr>
              <a:t>For</a:t>
            </a:r>
            <a:r>
              <a:rPr sz="1100" i="1" spc="-45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publication,</a:t>
            </a:r>
            <a:r>
              <a:rPr sz="1100" i="1" spc="-45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researchers</a:t>
            </a:r>
            <a:r>
              <a:rPr sz="1100" i="1" spc="-40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must</a:t>
            </a:r>
            <a:r>
              <a:rPr sz="1100" i="1" spc="-45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apply</a:t>
            </a:r>
            <a:r>
              <a:rPr sz="1100" i="1" spc="-45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the</a:t>
            </a:r>
            <a:r>
              <a:rPr sz="1100" i="1" spc="-40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referencing</a:t>
            </a:r>
            <a:r>
              <a:rPr sz="1100" i="1" spc="-45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style,</a:t>
            </a:r>
            <a:r>
              <a:rPr sz="1100" i="1" spc="-40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required</a:t>
            </a:r>
            <a:r>
              <a:rPr sz="1100" i="1" spc="-45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by</a:t>
            </a:r>
            <a:r>
              <a:rPr sz="1100" i="1" spc="-45" dirty="0">
                <a:latin typeface="Bookman Uralic"/>
                <a:cs typeface="Bookman Uralic"/>
              </a:rPr>
              <a:t> </a:t>
            </a:r>
            <a:r>
              <a:rPr sz="1100" i="1" spc="-25" dirty="0">
                <a:latin typeface="Bookman Uralic"/>
                <a:cs typeface="Bookman Uralic"/>
              </a:rPr>
              <a:t>the </a:t>
            </a:r>
            <a:r>
              <a:rPr sz="1100" i="1" spc="-10" dirty="0">
                <a:latin typeface="Bookman Uralic"/>
                <a:cs typeface="Bookman Uralic"/>
              </a:rPr>
              <a:t>publication</a:t>
            </a:r>
            <a:r>
              <a:rPr sz="1100" i="1" spc="-15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resource.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sz="1100">
              <a:latin typeface="Bookman Uralic"/>
              <a:cs typeface="Bookman Uralic"/>
            </a:endParaRPr>
          </a:p>
          <a:p>
            <a:pPr marL="314960" indent="-302260">
              <a:lnSpc>
                <a:spcPct val="100000"/>
              </a:lnSpc>
              <a:buFont typeface="Bookman Uralic"/>
              <a:buAutoNum type="arabicPlain" startAt="5"/>
              <a:tabLst>
                <a:tab pos="314960" algn="l"/>
              </a:tabLst>
            </a:pPr>
            <a:r>
              <a:rPr sz="1400" b="1" dirty="0">
                <a:latin typeface="Bookman Uralic"/>
                <a:cs typeface="Bookman Uralic"/>
              </a:rPr>
              <a:t>Academic</a:t>
            </a:r>
            <a:r>
              <a:rPr sz="1400" b="1" spc="150" dirty="0">
                <a:latin typeface="Bookman Uralic"/>
                <a:cs typeface="Bookman Uralic"/>
              </a:rPr>
              <a:t> </a:t>
            </a:r>
            <a:r>
              <a:rPr sz="1400" b="1" spc="-10" dirty="0">
                <a:latin typeface="Bookman Uralic"/>
                <a:cs typeface="Bookman Uralic"/>
              </a:rPr>
              <a:t>writing</a:t>
            </a:r>
            <a:endParaRPr sz="14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spcBef>
                <a:spcPts val="1130"/>
              </a:spcBef>
              <a:buFont typeface="Bookman Uralic"/>
              <a:buAutoNum type="arabicPeriod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What</a:t>
            </a:r>
            <a:r>
              <a:rPr sz="1200" b="1" spc="-4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is</a:t>
            </a:r>
            <a:r>
              <a:rPr sz="1200" b="1" spc="-40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academic</a:t>
            </a:r>
            <a:r>
              <a:rPr sz="1200" b="1" spc="-40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writing</a:t>
            </a:r>
            <a:endParaRPr sz="1200">
              <a:latin typeface="Bookman Uralic"/>
              <a:cs typeface="Bookman Uralic"/>
            </a:endParaRPr>
          </a:p>
          <a:p>
            <a:pPr marL="12700" marR="108585" algn="just">
              <a:lnSpc>
                <a:spcPct val="102600"/>
              </a:lnSpc>
              <a:spcBef>
                <a:spcPts val="775"/>
              </a:spcBef>
            </a:pPr>
            <a:r>
              <a:rPr sz="1100" dirty="0">
                <a:latin typeface="Bookman Uralic"/>
                <a:cs typeface="Bookman Uralic"/>
              </a:rPr>
              <a:t>Academic</a:t>
            </a:r>
            <a:r>
              <a:rPr sz="1100" spc="10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as</a:t>
            </a:r>
            <a:r>
              <a:rPr sz="1100" spc="11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11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word</a:t>
            </a:r>
            <a:r>
              <a:rPr sz="1100" spc="11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11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related</a:t>
            </a:r>
            <a:r>
              <a:rPr sz="1100" spc="11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11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schools,</a:t>
            </a:r>
            <a:r>
              <a:rPr sz="1100" spc="1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colleges</a:t>
            </a:r>
            <a:r>
              <a:rPr sz="1100" spc="11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11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universities,</a:t>
            </a:r>
            <a:r>
              <a:rPr sz="1100" spc="1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110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con- </a:t>
            </a:r>
            <a:r>
              <a:rPr sz="1100" dirty="0">
                <a:latin typeface="Bookman Uralic"/>
                <a:cs typeface="Bookman Uralic"/>
              </a:rPr>
              <a:t>nected</a:t>
            </a:r>
            <a:r>
              <a:rPr sz="1100" spc="114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with</a:t>
            </a:r>
            <a:r>
              <a:rPr sz="1100" spc="1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studying</a:t>
            </a:r>
            <a:r>
              <a:rPr sz="1100" spc="114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1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thinking,</a:t>
            </a:r>
            <a:r>
              <a:rPr sz="1100" spc="1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not</a:t>
            </a:r>
            <a:r>
              <a:rPr sz="1100" spc="1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practical</a:t>
            </a:r>
            <a:r>
              <a:rPr sz="1100" spc="1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skills.</a:t>
            </a:r>
            <a:r>
              <a:rPr sz="1100" spc="48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(Due</a:t>
            </a:r>
            <a:r>
              <a:rPr sz="1100" spc="1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12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Cambridge dictionary).</a:t>
            </a:r>
            <a:endParaRPr sz="1100">
              <a:latin typeface="Bookman Uralic"/>
              <a:cs typeface="Bookman Uralic"/>
            </a:endParaRPr>
          </a:p>
          <a:p>
            <a:pPr marL="12700" marR="108585" algn="just">
              <a:lnSpc>
                <a:spcPct val="102600"/>
              </a:lnSpc>
            </a:pPr>
            <a:r>
              <a:rPr sz="1100" dirty="0">
                <a:latin typeface="Bookman Uralic"/>
                <a:cs typeface="Bookman Uralic"/>
              </a:rPr>
              <a:t>Any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writing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includes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writing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assignment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given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academic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setting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is </a:t>
            </a:r>
            <a:r>
              <a:rPr sz="1100" dirty="0">
                <a:latin typeface="Bookman Uralic"/>
                <a:cs typeface="Bookman Uralic"/>
              </a:rPr>
              <a:t>called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academic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writing.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buFont typeface="Bookman Uralic"/>
              <a:buAutoNum type="arabicPeriod" startAt="2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Some</a:t>
            </a:r>
            <a:r>
              <a:rPr sz="1200" b="1" spc="-55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characteristics</a:t>
            </a:r>
            <a:r>
              <a:rPr sz="1200" b="1" spc="-55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of</a:t>
            </a:r>
            <a:r>
              <a:rPr sz="1200" b="1" spc="-55" dirty="0">
                <a:latin typeface="Bookman Uralic"/>
                <a:cs typeface="Bookman Uralic"/>
              </a:rPr>
              <a:t> </a:t>
            </a:r>
            <a:r>
              <a:rPr sz="1200" b="1" dirty="0">
                <a:latin typeface="Bookman Uralic"/>
                <a:cs typeface="Bookman Uralic"/>
              </a:rPr>
              <a:t>academic</a:t>
            </a:r>
            <a:r>
              <a:rPr sz="1200" b="1" spc="-55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writing</a:t>
            </a:r>
            <a:endParaRPr sz="1200">
              <a:latin typeface="Bookman Uralic"/>
              <a:cs typeface="Bookman Uralic"/>
            </a:endParaRPr>
          </a:p>
          <a:p>
            <a:pPr marL="12700" algn="just">
              <a:lnSpc>
                <a:spcPct val="100000"/>
              </a:lnSpc>
              <a:spcBef>
                <a:spcPts val="805"/>
              </a:spcBef>
            </a:pPr>
            <a:r>
              <a:rPr sz="1100" dirty="0">
                <a:latin typeface="Bookman Uralic"/>
                <a:cs typeface="Bookman Uralic"/>
              </a:rPr>
              <a:t>Following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some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characteristics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academic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writing:-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925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Use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easy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language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short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sentences.</a:t>
            </a:r>
            <a:endParaRPr sz="1100">
              <a:latin typeface="Bookman Uralic"/>
              <a:cs typeface="Bookman Uralic"/>
            </a:endParaRPr>
          </a:p>
          <a:p>
            <a:pPr marL="356870" marR="5080" lvl="2" indent="-137160">
              <a:lnSpc>
                <a:spcPct val="102600"/>
              </a:lnSpc>
              <a:spcBef>
                <a:spcPts val="894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spc="-10" dirty="0">
                <a:latin typeface="Bookman Uralic"/>
                <a:cs typeface="Bookman Uralic"/>
              </a:rPr>
              <a:t>Statements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must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be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supported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by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evidence,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whether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from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scholarly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sources 	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quotation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from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primary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text.</a:t>
            </a:r>
            <a:endParaRPr sz="1100">
              <a:latin typeface="Bookman Uralic"/>
              <a:cs typeface="Bookman Uralic"/>
            </a:endParaRPr>
          </a:p>
          <a:p>
            <a:pPr marL="356870" marR="108585" lvl="2" indent="-137160">
              <a:lnSpc>
                <a:spcPct val="102600"/>
              </a:lnSpc>
              <a:spcBef>
                <a:spcPts val="894"/>
              </a:spcBef>
              <a:buFont typeface="Georgia"/>
              <a:buChar char="•"/>
              <a:tabLst>
                <a:tab pos="358775" algn="l"/>
              </a:tabLst>
            </a:pPr>
            <a:r>
              <a:rPr sz="1100" dirty="0">
                <a:latin typeface="Bookman Uralic"/>
                <a:cs typeface="Bookman Uralic"/>
              </a:rPr>
              <a:t>Follows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logical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structure:</a:t>
            </a:r>
            <a:r>
              <a:rPr sz="1100" spc="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Includes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introduction,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main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part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conclu- 	sion.</a:t>
            </a:r>
            <a:endParaRPr sz="1100">
              <a:latin typeface="Bookman Uralic"/>
              <a:cs typeface="Bookman Uralic"/>
            </a:endParaRPr>
          </a:p>
          <a:p>
            <a:pPr marL="357505" lvl="2" indent="-137160">
              <a:lnSpc>
                <a:spcPct val="100000"/>
              </a:lnSpc>
              <a:spcBef>
                <a:spcPts val="930"/>
              </a:spcBef>
              <a:buFont typeface="Georgia"/>
              <a:buChar char="•"/>
              <a:tabLst>
                <a:tab pos="357505" algn="l"/>
              </a:tabLst>
            </a:pPr>
            <a:r>
              <a:rPr sz="1100" dirty="0">
                <a:latin typeface="Bookman Uralic"/>
                <a:cs typeface="Bookman Uralic"/>
              </a:rPr>
              <a:t>Avoids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emotional,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inflammatory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biased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language.</a:t>
            </a:r>
            <a:endParaRPr sz="1100">
              <a:latin typeface="Bookman Uralic"/>
              <a:cs typeface="Bookman Uralic"/>
            </a:endParaRPr>
          </a:p>
          <a:p>
            <a:pPr marL="358775">
              <a:lnSpc>
                <a:spcPct val="100000"/>
              </a:lnSpc>
              <a:spcBef>
                <a:spcPts val="925"/>
              </a:spcBef>
            </a:pPr>
            <a:r>
              <a:rPr sz="1100" b="1" dirty="0">
                <a:latin typeface="Bookman Uralic"/>
                <a:cs typeface="Bookman Uralic"/>
              </a:rPr>
              <a:t>Remark</a:t>
            </a:r>
            <a:r>
              <a:rPr sz="1100" b="1" spc="-50" dirty="0">
                <a:latin typeface="Bookman Uralic"/>
                <a:cs typeface="Bookman Uralic"/>
              </a:rPr>
              <a:t> </a:t>
            </a:r>
            <a:r>
              <a:rPr sz="1100" b="1" spc="-25" dirty="0">
                <a:latin typeface="Bookman Uralic"/>
                <a:cs typeface="Bookman Uralic"/>
              </a:rPr>
              <a:t>2.</a:t>
            </a:r>
            <a:endParaRPr sz="1100">
              <a:latin typeface="Bookman Uralic"/>
              <a:cs typeface="Bookman Uralic"/>
            </a:endParaRPr>
          </a:p>
          <a:p>
            <a:pPr marL="358775">
              <a:lnSpc>
                <a:spcPct val="100000"/>
              </a:lnSpc>
              <a:spcBef>
                <a:spcPts val="35"/>
              </a:spcBef>
            </a:pPr>
            <a:r>
              <a:rPr sz="1100" i="1" dirty="0">
                <a:latin typeface="Bookman Uralic"/>
                <a:cs typeface="Bookman Uralic"/>
              </a:rPr>
              <a:t>Use</a:t>
            </a:r>
            <a:r>
              <a:rPr sz="1100" i="1" spc="-70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small</a:t>
            </a:r>
            <a:r>
              <a:rPr sz="1100" i="1" spc="-25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Roman</a:t>
            </a:r>
            <a:r>
              <a:rPr sz="1100" i="1" spc="-30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numerals</a:t>
            </a:r>
            <a:r>
              <a:rPr sz="1100" i="1" spc="-30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(i,ii,iii,</a:t>
            </a:r>
            <a:r>
              <a:rPr sz="1100" i="1" spc="-1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)</a:t>
            </a:r>
            <a:r>
              <a:rPr sz="1100" i="1" spc="-25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for</a:t>
            </a:r>
            <a:r>
              <a:rPr sz="1100" i="1" spc="-30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the</a:t>
            </a:r>
            <a:r>
              <a:rPr sz="1100" i="1" spc="-25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following</a:t>
            </a:r>
            <a:r>
              <a:rPr sz="1100" i="1" spc="-30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parts</a:t>
            </a:r>
            <a:endParaRPr sz="1100">
              <a:latin typeface="Bookman Uralic"/>
              <a:cs typeface="Bookman Uralic"/>
            </a:endParaRPr>
          </a:p>
          <a:p>
            <a:pPr marL="663575" lvl="3" indent="-138430">
              <a:lnSpc>
                <a:spcPct val="100000"/>
              </a:lnSpc>
              <a:spcBef>
                <a:spcPts val="930"/>
              </a:spcBef>
              <a:buFont typeface="Bookman Uralic"/>
              <a:buChar char="–"/>
              <a:tabLst>
                <a:tab pos="663575" algn="l"/>
              </a:tabLst>
            </a:pPr>
            <a:r>
              <a:rPr sz="1100" i="1" spc="-10" dirty="0">
                <a:latin typeface="Bookman Uralic"/>
                <a:cs typeface="Bookman Uralic"/>
              </a:rPr>
              <a:t>Abstract.</a:t>
            </a:r>
            <a:endParaRPr sz="1100">
              <a:latin typeface="Bookman Uralic"/>
              <a:cs typeface="Bookman Uralic"/>
            </a:endParaRPr>
          </a:p>
          <a:p>
            <a:pPr marL="663575" lvl="3" indent="-138430">
              <a:lnSpc>
                <a:spcPct val="100000"/>
              </a:lnSpc>
              <a:spcBef>
                <a:spcPts val="430"/>
              </a:spcBef>
              <a:buFont typeface="Bookman Uralic"/>
              <a:buChar char="–"/>
              <a:tabLst>
                <a:tab pos="663575" algn="l"/>
              </a:tabLst>
            </a:pPr>
            <a:r>
              <a:rPr sz="1100" i="1" spc="-10" dirty="0">
                <a:latin typeface="Bookman Uralic"/>
                <a:cs typeface="Bookman Uralic"/>
              </a:rPr>
              <a:t>Acknowledgements.</a:t>
            </a:r>
            <a:endParaRPr sz="1100">
              <a:latin typeface="Bookman Uralic"/>
              <a:cs typeface="Bookman Uralic"/>
            </a:endParaRPr>
          </a:p>
          <a:p>
            <a:pPr marL="663575" lvl="3" indent="-138430">
              <a:lnSpc>
                <a:spcPct val="100000"/>
              </a:lnSpc>
              <a:spcBef>
                <a:spcPts val="430"/>
              </a:spcBef>
              <a:buFont typeface="Bookman Uralic"/>
              <a:buChar char="–"/>
              <a:tabLst>
                <a:tab pos="663575" algn="l"/>
              </a:tabLst>
            </a:pPr>
            <a:r>
              <a:rPr sz="1100" i="1" dirty="0">
                <a:latin typeface="Bookman Uralic"/>
                <a:cs typeface="Bookman Uralic"/>
              </a:rPr>
              <a:t>Table</a:t>
            </a:r>
            <a:r>
              <a:rPr sz="1100" i="1" spc="-45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of</a:t>
            </a:r>
            <a:r>
              <a:rPr sz="1100" i="1" spc="-40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contents.</a:t>
            </a:r>
            <a:endParaRPr sz="1100">
              <a:latin typeface="Bookman Uralic"/>
              <a:cs typeface="Bookman Uralic"/>
            </a:endParaRPr>
          </a:p>
          <a:p>
            <a:pPr marL="663575" lvl="3" indent="-138430">
              <a:lnSpc>
                <a:spcPct val="100000"/>
              </a:lnSpc>
              <a:spcBef>
                <a:spcPts val="430"/>
              </a:spcBef>
              <a:buFont typeface="Bookman Uralic"/>
              <a:buChar char="–"/>
              <a:tabLst>
                <a:tab pos="663575" algn="l"/>
              </a:tabLst>
            </a:pPr>
            <a:r>
              <a:rPr sz="1100" i="1" dirty="0">
                <a:latin typeface="Bookman Uralic"/>
                <a:cs typeface="Bookman Uralic"/>
              </a:rPr>
              <a:t>Table</a:t>
            </a:r>
            <a:r>
              <a:rPr sz="1100" i="1" spc="-45" dirty="0">
                <a:latin typeface="Bookman Uralic"/>
                <a:cs typeface="Bookman Uralic"/>
              </a:rPr>
              <a:t> </a:t>
            </a:r>
            <a:r>
              <a:rPr sz="1100" i="1" dirty="0">
                <a:latin typeface="Bookman Uralic"/>
                <a:cs typeface="Bookman Uralic"/>
              </a:rPr>
              <a:t>of</a:t>
            </a:r>
            <a:r>
              <a:rPr sz="1100" i="1" spc="-40" dirty="0">
                <a:latin typeface="Bookman Uralic"/>
                <a:cs typeface="Bookman Uralic"/>
              </a:rPr>
              <a:t> </a:t>
            </a:r>
            <a:r>
              <a:rPr sz="1100" i="1" spc="-10" dirty="0">
                <a:latin typeface="Bookman Uralic"/>
                <a:cs typeface="Bookman Uralic"/>
              </a:rPr>
              <a:t>ftgures/tables/abbreviations.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1100">
              <a:latin typeface="Bookman Uralic"/>
              <a:cs typeface="Bookman Uralic"/>
            </a:endParaRPr>
          </a:p>
          <a:p>
            <a:pPr marL="358775">
              <a:lnSpc>
                <a:spcPct val="100000"/>
              </a:lnSpc>
              <a:spcBef>
                <a:spcPts val="5"/>
              </a:spcBef>
              <a:tabLst>
                <a:tab pos="762635" algn="l"/>
              </a:tabLst>
            </a:pPr>
            <a:r>
              <a:rPr sz="1200" b="1" spc="-25" dirty="0">
                <a:latin typeface="Bookman Uralic"/>
                <a:cs typeface="Bookman Uralic"/>
              </a:rPr>
              <a:t>5.3</a:t>
            </a:r>
            <a:r>
              <a:rPr sz="1200" b="1" dirty="0">
                <a:latin typeface="Bookman Uralic"/>
                <a:cs typeface="Bookman Uralic"/>
              </a:rPr>
              <a:t>	</a:t>
            </a:r>
            <a:r>
              <a:rPr sz="1200" b="1" spc="-10" dirty="0">
                <a:latin typeface="Bookman Uralic"/>
                <a:cs typeface="Bookman Uralic"/>
              </a:rPr>
              <a:t>Plagiarism</a:t>
            </a:r>
            <a:endParaRPr sz="1200">
              <a:latin typeface="Bookman Uralic"/>
              <a:cs typeface="Bookman Uralic"/>
            </a:endParaRPr>
          </a:p>
          <a:p>
            <a:pPr marL="358775" marR="108585">
              <a:lnSpc>
                <a:spcPct val="102600"/>
              </a:lnSpc>
              <a:spcBef>
                <a:spcPts val="1215"/>
              </a:spcBef>
            </a:pPr>
            <a:r>
              <a:rPr sz="1100" spc="-10" dirty="0">
                <a:latin typeface="Bookman Uralic"/>
                <a:cs typeface="Bookman Uralic"/>
              </a:rPr>
              <a:t>Plagiarism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is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the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practice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of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taking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someone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else’s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work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or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ideas</a:t>
            </a:r>
            <a:r>
              <a:rPr sz="1100" spc="-5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and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pass- </a:t>
            </a:r>
            <a:r>
              <a:rPr sz="1100" dirty="0">
                <a:latin typeface="Bookman Uralic"/>
                <a:cs typeface="Bookman Uralic"/>
              </a:rPr>
              <a:t>ing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them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off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one’s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own.</a:t>
            </a:r>
            <a:r>
              <a:rPr sz="1100" spc="6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So,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it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offence.</a:t>
            </a:r>
            <a:r>
              <a:rPr sz="1100" spc="6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(Due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Oxford’s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dictionary)</a:t>
            </a:r>
            <a:endParaRPr sz="1100">
              <a:latin typeface="Bookman Uralic"/>
              <a:cs typeface="Bookman Ural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18900000">
            <a:off x="225451" y="4963301"/>
            <a:ext cx="6712088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Dr.Wuria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Muhammad</a:t>
            </a:r>
            <a:r>
              <a:rPr sz="2800" spc="35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Ameen</a:t>
            </a:r>
            <a:r>
              <a:rPr sz="2800" spc="30" dirty="0">
                <a:solidFill>
                  <a:srgbClr val="CCCCCC"/>
                </a:solidFill>
                <a:latin typeface="Bookman Uralic"/>
                <a:cs typeface="Bookman Uralic"/>
              </a:rPr>
              <a:t> </a:t>
            </a:r>
            <a:r>
              <a:rPr sz="2800" spc="-10" dirty="0">
                <a:solidFill>
                  <a:srgbClr val="CCCCCC"/>
                </a:solidFill>
                <a:latin typeface="Bookman Uralic"/>
                <a:cs typeface="Bookman Uralic"/>
              </a:rPr>
              <a:t>Hussein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3" name="object 3"/>
          <p:cNvSpPr txBox="1"/>
          <p:nvPr/>
        </p:nvSpPr>
        <p:spPr>
          <a:xfrm rot="18900000">
            <a:off x="3040778" y="5404087"/>
            <a:ext cx="196306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sz="2800" dirty="0">
                <a:solidFill>
                  <a:srgbClr val="CCCCCC"/>
                </a:solidFill>
                <a:latin typeface="Bookman Uralic"/>
                <a:cs typeface="Bookman Uralic"/>
              </a:rPr>
              <a:t>2023-</a:t>
            </a:r>
            <a:r>
              <a:rPr sz="2800" spc="-20" dirty="0">
                <a:solidFill>
                  <a:srgbClr val="CCCCCC"/>
                </a:solidFill>
                <a:latin typeface="Bookman Uralic"/>
                <a:cs typeface="Bookman Uralic"/>
              </a:rPr>
              <a:t>2024</a:t>
            </a:r>
            <a:endParaRPr sz="2800">
              <a:latin typeface="Bookman Uralic"/>
              <a:cs typeface="Bookman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7675" y="1227338"/>
            <a:ext cx="4927600" cy="48558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14960" indent="-302260">
              <a:lnSpc>
                <a:spcPct val="100000"/>
              </a:lnSpc>
              <a:spcBef>
                <a:spcPts val="135"/>
              </a:spcBef>
              <a:buAutoNum type="arabicPlain" startAt="6"/>
              <a:tabLst>
                <a:tab pos="314960" algn="l"/>
              </a:tabLst>
            </a:pPr>
            <a:r>
              <a:rPr sz="1400" b="1" dirty="0">
                <a:latin typeface="Bookman Uralic"/>
                <a:cs typeface="Bookman Uralic"/>
              </a:rPr>
              <a:t>Notes</a:t>
            </a:r>
            <a:r>
              <a:rPr sz="1400" b="1" spc="95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and</a:t>
            </a:r>
            <a:r>
              <a:rPr sz="1400" b="1" spc="95" dirty="0">
                <a:latin typeface="Bookman Uralic"/>
                <a:cs typeface="Bookman Uralic"/>
              </a:rPr>
              <a:t> </a:t>
            </a:r>
            <a:r>
              <a:rPr sz="1400" b="1" dirty="0">
                <a:latin typeface="Bookman Uralic"/>
                <a:cs typeface="Bookman Uralic"/>
              </a:rPr>
              <a:t>common</a:t>
            </a:r>
            <a:r>
              <a:rPr sz="1400" b="1" spc="100" dirty="0">
                <a:latin typeface="Bookman Uralic"/>
                <a:cs typeface="Bookman Uralic"/>
              </a:rPr>
              <a:t> </a:t>
            </a:r>
            <a:r>
              <a:rPr sz="1400" b="1" spc="-10" dirty="0">
                <a:latin typeface="Bookman Uralic"/>
                <a:cs typeface="Bookman Uralic"/>
              </a:rPr>
              <a:t>mistakes</a:t>
            </a:r>
            <a:endParaRPr sz="1400">
              <a:latin typeface="Bookman Uralic"/>
              <a:cs typeface="Bookman Uralic"/>
            </a:endParaRPr>
          </a:p>
          <a:p>
            <a:pPr marL="12700" marR="84455">
              <a:lnSpc>
                <a:spcPct val="102600"/>
              </a:lnSpc>
              <a:spcBef>
                <a:spcPts val="1600"/>
              </a:spcBef>
            </a:pPr>
            <a:r>
              <a:rPr sz="1100" dirty="0">
                <a:latin typeface="Bookman Uralic"/>
                <a:cs typeface="Bookman Uralic"/>
              </a:rPr>
              <a:t>Following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some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notes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and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common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mistakes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academic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writing</a:t>
            </a:r>
            <a:r>
              <a:rPr sz="1100" spc="-4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in </a:t>
            </a:r>
            <a:r>
              <a:rPr sz="1100" spc="-10" dirty="0">
                <a:latin typeface="Bookman Uralic"/>
                <a:cs typeface="Bookman Uralic"/>
              </a:rPr>
              <a:t>mathematics:-</a:t>
            </a:r>
            <a:endParaRPr sz="1100">
              <a:latin typeface="Bookman Uralic"/>
              <a:cs typeface="Bookman Uralic"/>
            </a:endParaRPr>
          </a:p>
          <a:p>
            <a:pPr>
              <a:lnSpc>
                <a:spcPct val="100000"/>
              </a:lnSpc>
              <a:spcBef>
                <a:spcPts val="855"/>
              </a:spcBef>
            </a:pPr>
            <a:endParaRPr sz="1100">
              <a:latin typeface="Bookman Uralic"/>
              <a:cs typeface="Bookman Uralic"/>
            </a:endParaRPr>
          </a:p>
          <a:p>
            <a:pPr marL="415925" lvl="1" indent="-403225">
              <a:lnSpc>
                <a:spcPct val="100000"/>
              </a:lnSpc>
              <a:buAutoNum type="arabicPeriod"/>
              <a:tabLst>
                <a:tab pos="415925" algn="l"/>
              </a:tabLst>
            </a:pPr>
            <a:r>
              <a:rPr sz="1200" b="1" dirty="0">
                <a:latin typeface="Bookman Uralic"/>
                <a:cs typeface="Bookman Uralic"/>
              </a:rPr>
              <a:t>Writing</a:t>
            </a:r>
            <a:r>
              <a:rPr sz="1200" b="1" spc="-75" dirty="0">
                <a:latin typeface="Bookman Uralic"/>
                <a:cs typeface="Bookman Uralic"/>
              </a:rPr>
              <a:t> </a:t>
            </a:r>
            <a:r>
              <a:rPr sz="1200" b="1" spc="-10" dirty="0">
                <a:latin typeface="Bookman Uralic"/>
                <a:cs typeface="Bookman Uralic"/>
              </a:rPr>
              <a:t>rules</a:t>
            </a:r>
            <a:endParaRPr sz="1200">
              <a:latin typeface="Bookman Uralic"/>
              <a:cs typeface="Bookman Uralic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1100" dirty="0">
                <a:latin typeface="Bookman Uralic"/>
                <a:cs typeface="Bookman Uralic"/>
              </a:rPr>
              <a:t>Following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are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some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writing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rules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Avoid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containing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too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many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words.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Avoid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informal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language:</a:t>
            </a:r>
            <a:r>
              <a:rPr sz="1100" spc="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Conversational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language.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Avoid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no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citation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resources.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Any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formula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has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part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of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sentence.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Never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start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sentence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with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formula.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If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formula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ends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sentences,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add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dot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(full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stop)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after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formula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definitions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should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explained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first.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Use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same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style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whole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document.</a:t>
            </a:r>
            <a:endParaRPr sz="1100">
              <a:latin typeface="Bookman Uralic"/>
              <a:cs typeface="Bookman Uralic"/>
            </a:endParaRPr>
          </a:p>
          <a:p>
            <a:pPr marL="316230" lvl="2" indent="-19875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Do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not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use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equivalence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entailment-</a:t>
            </a:r>
            <a:r>
              <a:rPr sz="1100" dirty="0">
                <a:latin typeface="Bookman Uralic"/>
                <a:cs typeface="Bookman Uralic"/>
              </a:rPr>
              <a:t>arrows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text.</a:t>
            </a:r>
            <a:endParaRPr sz="1100">
              <a:latin typeface="Bookman Uralic"/>
              <a:cs typeface="Bookman Uralic"/>
            </a:endParaRPr>
          </a:p>
          <a:p>
            <a:pPr marL="316230" marR="78105" lvl="2" indent="-284480">
              <a:lnSpc>
                <a:spcPct val="102600"/>
              </a:lnSpc>
              <a:spcBef>
                <a:spcPts val="400"/>
              </a:spcBef>
              <a:buAutoNum type="arabicPeriod"/>
              <a:tabLst>
                <a:tab pos="317500" algn="l"/>
              </a:tabLst>
            </a:pPr>
            <a:r>
              <a:rPr sz="1100" dirty="0">
                <a:latin typeface="Bookman Uralic"/>
                <a:cs typeface="Bookman Uralic"/>
              </a:rPr>
              <a:t>Letters</a:t>
            </a:r>
            <a:r>
              <a:rPr sz="1100" spc="-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denote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variables,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constants,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functions,</a:t>
            </a:r>
            <a:r>
              <a:rPr sz="1100" i="1" spc="-1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spc="-20" dirty="0">
                <a:latin typeface="Georgia"/>
                <a:cs typeface="Georgia"/>
              </a:rPr>
              <a:t>·</a:t>
            </a:r>
            <a:r>
              <a:rPr sz="1100" i="1" spc="-85" dirty="0">
                <a:latin typeface="Georgia"/>
                <a:cs typeface="Georgia"/>
              </a:rPr>
              <a:t> </a:t>
            </a:r>
            <a:r>
              <a:rPr sz="1100" i="1" dirty="0">
                <a:latin typeface="Georgia"/>
                <a:cs typeface="Georgia"/>
              </a:rPr>
              <a:t>·</a:t>
            </a:r>
            <a:r>
              <a:rPr sz="1100" i="1" spc="229" dirty="0">
                <a:latin typeface="Georgia"/>
                <a:cs typeface="Georgia"/>
              </a:rPr>
              <a:t> </a:t>
            </a:r>
            <a:r>
              <a:rPr sz="1100" dirty="0">
                <a:latin typeface="Bookman Uralic"/>
                <a:cs typeface="Bookman Uralic"/>
              </a:rPr>
              <a:t>should</a:t>
            </a:r>
            <a:r>
              <a:rPr sz="1100" spc="-25" dirty="0">
                <a:latin typeface="Bookman Uralic"/>
                <a:cs typeface="Bookman Uralic"/>
              </a:rPr>
              <a:t> be 	</a:t>
            </a:r>
            <a:r>
              <a:rPr sz="1100" dirty="0">
                <a:latin typeface="Bookman Uralic"/>
                <a:cs typeface="Bookman Uralic"/>
              </a:rPr>
              <a:t>written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italic.</a:t>
            </a:r>
            <a:endParaRPr sz="1100">
              <a:latin typeface="Bookman Uralic"/>
              <a:cs typeface="Bookman Uralic"/>
            </a:endParaRPr>
          </a:p>
          <a:p>
            <a:pPr marL="316230" lvl="2" indent="-284480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316230" algn="l"/>
              </a:tabLst>
            </a:pPr>
            <a:r>
              <a:rPr sz="1100" dirty="0">
                <a:latin typeface="Bookman Uralic"/>
                <a:cs typeface="Bookman Uralic"/>
              </a:rPr>
              <a:t>Do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not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write,</a:t>
            </a:r>
            <a:endParaRPr sz="1100">
              <a:latin typeface="Bookman Uralic"/>
              <a:cs typeface="Bookman Uralic"/>
            </a:endParaRPr>
          </a:p>
          <a:p>
            <a:pPr marL="1878330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Bookman Uralic"/>
                <a:cs typeface="Bookman Uralic"/>
              </a:rPr>
              <a:t>Let</a:t>
            </a:r>
            <a:r>
              <a:rPr sz="1100" spc="-140" dirty="0">
                <a:latin typeface="Bookman Uralic"/>
                <a:cs typeface="Bookman Uralic"/>
              </a:rPr>
              <a:t> </a:t>
            </a:r>
            <a:r>
              <a:rPr sz="1100" i="1" spc="70" dirty="0">
                <a:latin typeface="Georgia"/>
                <a:cs typeface="Georgia"/>
              </a:rPr>
              <a:t>x</a:t>
            </a:r>
            <a:r>
              <a:rPr sz="1100" i="1" spc="-65" dirty="0">
                <a:latin typeface="Georgia"/>
                <a:cs typeface="Georgia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</a:t>
            </a:r>
            <a:r>
              <a:rPr sz="1100" spc="-1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integer</a:t>
            </a:r>
            <a:r>
              <a:rPr sz="1100" spc="-60" dirty="0">
                <a:latin typeface="Bookman Uralic"/>
                <a:cs typeface="Bookman Uralic"/>
              </a:rPr>
              <a:t> </a:t>
            </a:r>
            <a:r>
              <a:rPr sz="1100" i="1" spc="125" dirty="0">
                <a:latin typeface="Georgia"/>
                <a:cs typeface="Georgia"/>
              </a:rPr>
              <a:t>≥</a:t>
            </a:r>
            <a:r>
              <a:rPr sz="1100" i="1" spc="25" dirty="0">
                <a:latin typeface="Georgia"/>
                <a:cs typeface="Georgia"/>
              </a:rPr>
              <a:t> </a:t>
            </a:r>
            <a:r>
              <a:rPr sz="1100" spc="-25" dirty="0">
                <a:latin typeface="LM Roman 10"/>
                <a:cs typeface="LM Roman 10"/>
              </a:rPr>
              <a:t>0</a:t>
            </a:r>
            <a:r>
              <a:rPr sz="1100" i="1" spc="-25" dirty="0">
                <a:latin typeface="Georgia"/>
                <a:cs typeface="Georgia"/>
              </a:rPr>
              <a:t>,</a:t>
            </a:r>
            <a:endParaRPr sz="1100">
              <a:latin typeface="Georgia"/>
              <a:cs typeface="Georgia"/>
            </a:endParaRPr>
          </a:p>
          <a:p>
            <a:pPr marL="316865">
              <a:lnSpc>
                <a:spcPct val="100000"/>
              </a:lnSpc>
              <a:spcBef>
                <a:spcPts val="680"/>
              </a:spcBef>
            </a:pPr>
            <a:r>
              <a:rPr sz="1100" spc="-10" dirty="0">
                <a:latin typeface="Bookman Uralic"/>
                <a:cs typeface="Bookman Uralic"/>
              </a:rPr>
              <a:t>write,</a:t>
            </a:r>
            <a:endParaRPr sz="1100">
              <a:latin typeface="Bookman Uralic"/>
              <a:cs typeface="Bookman Uralic"/>
            </a:endParaRPr>
          </a:p>
          <a:p>
            <a:pPr marL="1115695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Bookman Uralic"/>
                <a:cs typeface="Bookman Uralic"/>
              </a:rPr>
              <a:t>Let</a:t>
            </a:r>
            <a:r>
              <a:rPr sz="1100" spc="-140" dirty="0">
                <a:latin typeface="Bookman Uralic"/>
                <a:cs typeface="Bookman Uralic"/>
              </a:rPr>
              <a:t> </a:t>
            </a:r>
            <a:r>
              <a:rPr sz="1100" i="1" spc="70" dirty="0">
                <a:latin typeface="Georgia"/>
                <a:cs typeface="Georgia"/>
              </a:rPr>
              <a:t>x</a:t>
            </a:r>
            <a:r>
              <a:rPr sz="1100" i="1" spc="-70" dirty="0">
                <a:latin typeface="Georgia"/>
                <a:cs typeface="Georgia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integer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greater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than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equal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</a:t>
            </a:r>
            <a:r>
              <a:rPr sz="1100" spc="-20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0</a:t>
            </a:r>
            <a:r>
              <a:rPr sz="1100" i="1" spc="-25" dirty="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7068" y="6170852"/>
            <a:ext cx="665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Bookman Uralic"/>
                <a:cs typeface="Bookman Uralic"/>
              </a:rPr>
              <a:t>12.</a:t>
            </a:r>
            <a:r>
              <a:rPr sz="1100" spc="155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Write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74934" y="6459537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62234" y="6249211"/>
            <a:ext cx="2425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dirty="0">
                <a:latin typeface="Georgia"/>
                <a:cs typeface="Georgia"/>
              </a:rPr>
              <a:t>a</a:t>
            </a:r>
            <a:r>
              <a:rPr sz="1100" i="1" spc="335" dirty="0">
                <a:latin typeface="Georgia"/>
                <a:cs typeface="Georgia"/>
              </a:rPr>
              <a:t> </a:t>
            </a:r>
            <a:r>
              <a:rPr sz="1100" i="1" spc="-50" dirty="0">
                <a:latin typeface="Georgia"/>
                <a:cs typeface="Georgia"/>
              </a:rPr>
              <a:t>c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25633" y="6459537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0" y="0"/>
                </a:moveTo>
                <a:lnTo>
                  <a:pt x="7211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69118" y="6437972"/>
            <a:ext cx="2413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dirty="0">
                <a:latin typeface="Georgia"/>
                <a:cs typeface="Georgia"/>
              </a:rPr>
              <a:t>b</a:t>
            </a:r>
            <a:r>
              <a:rPr sz="1100" i="1" spc="240" dirty="0">
                <a:latin typeface="Georgia"/>
                <a:cs typeface="Georgia"/>
              </a:rPr>
              <a:t> </a:t>
            </a:r>
            <a:r>
              <a:rPr sz="1100" i="1" spc="-50" dirty="0">
                <a:latin typeface="Georgia"/>
                <a:cs typeface="Georgia"/>
              </a:rPr>
              <a:t>d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50652" y="6342938"/>
            <a:ext cx="213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dirty="0">
                <a:latin typeface="Bookman Uralic"/>
                <a:cs typeface="Bookman Uralic"/>
              </a:rPr>
              <a:t>.</a:t>
            </a:r>
            <a:r>
              <a:rPr sz="1100" b="1" spc="420" dirty="0">
                <a:latin typeface="Bookman Uralic"/>
                <a:cs typeface="Bookman Uralic"/>
              </a:rPr>
              <a:t> </a:t>
            </a:r>
            <a:r>
              <a:rPr sz="1100" i="1" spc="-50" dirty="0">
                <a:latin typeface="Georgia"/>
                <a:cs typeface="Georgia"/>
              </a:rPr>
              <a:t>,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2475" y="6634351"/>
            <a:ext cx="6877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Bookman Uralic"/>
                <a:cs typeface="Bookman Uralic"/>
              </a:rPr>
              <a:t>instead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of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89336" y="6923037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22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11231" y="6923037"/>
            <a:ext cx="72390" cy="0"/>
          </a:xfrm>
          <a:custGeom>
            <a:avLst/>
            <a:gdLst/>
            <a:ahLst/>
            <a:cxnLst/>
            <a:rect l="l" t="t" r="r" b="b"/>
            <a:pathLst>
              <a:path w="72389">
                <a:moveTo>
                  <a:pt x="0" y="0"/>
                </a:moveTo>
                <a:lnTo>
                  <a:pt x="7211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976636" y="6690192"/>
            <a:ext cx="219710" cy="40322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00" i="1" dirty="0">
                <a:latin typeface="Georgia"/>
                <a:cs typeface="Georgia"/>
              </a:rPr>
              <a:t>a</a:t>
            </a:r>
            <a:r>
              <a:rPr sz="1100" i="1" spc="110" dirty="0">
                <a:latin typeface="Georgia"/>
                <a:cs typeface="Georgia"/>
              </a:rPr>
              <a:t> </a:t>
            </a:r>
            <a:r>
              <a:rPr sz="1100" i="1" spc="-50" dirty="0">
                <a:latin typeface="Georgia"/>
                <a:cs typeface="Georgia"/>
              </a:rPr>
              <a:t>c</a:t>
            </a:r>
            <a:endParaRPr sz="1100">
              <a:latin typeface="Georgia"/>
              <a:cs typeface="Georgia"/>
            </a:endParaRPr>
          </a:p>
          <a:p>
            <a:pPr marL="19050">
              <a:lnSpc>
                <a:spcPct val="100000"/>
              </a:lnSpc>
              <a:spcBef>
                <a:spcPts val="170"/>
              </a:spcBef>
            </a:pPr>
            <a:r>
              <a:rPr sz="1100" i="1" dirty="0">
                <a:latin typeface="Georgia"/>
                <a:cs typeface="Georgia"/>
              </a:rPr>
              <a:t>b</a:t>
            </a:r>
            <a:r>
              <a:rPr sz="1100" i="1" spc="15" dirty="0">
                <a:latin typeface="Georgia"/>
                <a:cs typeface="Georgia"/>
              </a:rPr>
              <a:t> </a:t>
            </a:r>
            <a:r>
              <a:rPr sz="1100" i="1" spc="-50" dirty="0">
                <a:latin typeface="Georgia"/>
                <a:cs typeface="Georgia"/>
              </a:rPr>
              <a:t>d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"/>
              </a:spcBef>
            </a:pPr>
            <a:r>
              <a:rPr spc="-25" dirty="0"/>
              <a:t>8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185818" y="6806424"/>
            <a:ext cx="641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0" dirty="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87081" y="7123136"/>
            <a:ext cx="483235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97815" marR="5080" indent="-285750">
              <a:lnSpc>
                <a:spcPct val="102699"/>
              </a:lnSpc>
              <a:spcBef>
                <a:spcPts val="55"/>
              </a:spcBef>
            </a:pPr>
            <a:r>
              <a:rPr sz="1100" dirty="0">
                <a:latin typeface="Bookman Uralic"/>
                <a:cs typeface="Bookman Uralic"/>
              </a:rPr>
              <a:t>13.</a:t>
            </a:r>
            <a:r>
              <a:rPr sz="1100" spc="15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Too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long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too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wide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formulas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that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is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not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fit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inside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an</a:t>
            </a:r>
            <a:r>
              <a:rPr sz="1100" spc="-2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ordinary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20" dirty="0">
                <a:latin typeface="Bookman Uralic"/>
                <a:cs typeface="Bookman Uralic"/>
              </a:rPr>
              <a:t>text </a:t>
            </a:r>
            <a:r>
              <a:rPr sz="1100" dirty="0">
                <a:latin typeface="Bookman Uralic"/>
                <a:cs typeface="Bookman Uralic"/>
              </a:rPr>
              <a:t>should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be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written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on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separate</a:t>
            </a:r>
            <a:r>
              <a:rPr sz="1100" spc="-30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lines.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7081" y="7517903"/>
            <a:ext cx="17437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Bookman Uralic"/>
                <a:cs typeface="Bookman Uralic"/>
              </a:rPr>
              <a:t>14.</a:t>
            </a:r>
            <a:r>
              <a:rPr sz="1100" spc="1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For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dirty="0">
                <a:latin typeface="Bookman Uralic"/>
                <a:cs typeface="Bookman Uralic"/>
              </a:rPr>
              <a:t>integration,</a:t>
            </a:r>
            <a:r>
              <a:rPr sz="1100" spc="-35" dirty="0">
                <a:latin typeface="Bookman Uralic"/>
                <a:cs typeface="Bookman Uralic"/>
              </a:rPr>
              <a:t> </a:t>
            </a:r>
            <a:r>
              <a:rPr sz="1100" spc="-10" dirty="0">
                <a:latin typeface="Bookman Uralic"/>
                <a:cs typeface="Bookman Uralic"/>
              </a:rPr>
              <a:t>write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0988" y="7594992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250" dirty="0">
                <a:latin typeface="Arial"/>
                <a:cs typeface="Arial"/>
              </a:rPr>
              <a:t>∫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79532" y="7672386"/>
            <a:ext cx="7175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0" dirty="0">
                <a:latin typeface="Georgia"/>
                <a:cs typeface="Georgia"/>
              </a:rPr>
              <a:t>b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17950" y="7946528"/>
            <a:ext cx="8255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0" dirty="0">
                <a:latin typeface="Georgia"/>
                <a:cs typeface="Georgia"/>
              </a:rPr>
              <a:t>a</a:t>
            </a:r>
            <a:endParaRPr sz="800">
              <a:latin typeface="Georgia"/>
              <a:cs typeface="Georg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70134" y="7667343"/>
            <a:ext cx="295275" cy="40322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100" i="1" u="sng" spc="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f</a:t>
            </a:r>
            <a:r>
              <a:rPr sz="1100" u="sng" spc="65" dirty="0">
                <a:uFill>
                  <a:solidFill>
                    <a:srgbClr val="000000"/>
                  </a:solidFill>
                </a:uFill>
                <a:latin typeface="LM Roman 10"/>
                <a:cs typeface="LM Roman 10"/>
              </a:rPr>
              <a:t>(</a:t>
            </a:r>
            <a:r>
              <a:rPr sz="1100" i="1" u="sng" spc="6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x</a:t>
            </a:r>
            <a:r>
              <a:rPr sz="1100" u="sng" spc="65" dirty="0">
                <a:uFill>
                  <a:solidFill>
                    <a:srgbClr val="000000"/>
                  </a:solidFill>
                </a:uFill>
                <a:latin typeface="LM Roman 10"/>
                <a:cs typeface="LM Roman 10"/>
              </a:rPr>
              <a:t>)</a:t>
            </a:r>
            <a:endParaRPr sz="1100">
              <a:latin typeface="LM Roman 10"/>
              <a:cs typeface="LM Roman 10"/>
            </a:endParaRPr>
          </a:p>
          <a:p>
            <a:pPr marL="18415">
              <a:lnSpc>
                <a:spcPct val="100000"/>
              </a:lnSpc>
              <a:spcBef>
                <a:spcPts val="170"/>
              </a:spcBef>
            </a:pPr>
            <a:r>
              <a:rPr sz="1100" i="1" spc="-20" dirty="0">
                <a:latin typeface="Georgia"/>
                <a:cs typeface="Georgia"/>
              </a:rPr>
              <a:t>g</a:t>
            </a:r>
            <a:r>
              <a:rPr sz="1100" spc="-20" dirty="0">
                <a:latin typeface="LM Roman 10"/>
                <a:cs typeface="LM Roman 10"/>
              </a:rPr>
              <a:t>(</a:t>
            </a:r>
            <a:r>
              <a:rPr sz="1100" i="1" spc="-20" dirty="0">
                <a:latin typeface="Georgia"/>
                <a:cs typeface="Georgia"/>
              </a:rPr>
              <a:t>x</a:t>
            </a:r>
            <a:r>
              <a:rPr sz="1100" spc="-20" dirty="0">
                <a:latin typeface="LM Roman 10"/>
                <a:cs typeface="LM Roman 10"/>
              </a:rPr>
              <a:t>)</a:t>
            </a:r>
            <a:endParaRPr sz="1100">
              <a:latin typeface="LM Roman 10"/>
              <a:cs typeface="LM Roman 1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55008" y="7783575"/>
            <a:ext cx="2152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25" dirty="0">
                <a:latin typeface="Georgia"/>
                <a:cs typeface="Georgia"/>
              </a:rPr>
              <a:t>dx,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72475" y="8109622"/>
            <a:ext cx="6877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dirty="0">
                <a:latin typeface="Bookman Uralic"/>
                <a:cs typeface="Bookman Uralic"/>
              </a:rPr>
              <a:t>instead</a:t>
            </a:r>
            <a:r>
              <a:rPr sz="1100" spc="-45" dirty="0">
                <a:latin typeface="Bookman Uralic"/>
                <a:cs typeface="Bookman Uralic"/>
              </a:rPr>
              <a:t> </a:t>
            </a:r>
            <a:r>
              <a:rPr sz="1100" spc="-25" dirty="0">
                <a:latin typeface="Bookman Uralic"/>
                <a:cs typeface="Bookman Uralic"/>
              </a:rPr>
              <a:t>of</a:t>
            </a:r>
            <a:endParaRPr sz="1100">
              <a:latin typeface="Bookman Uralic"/>
              <a:cs typeface="Bookman Ural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67138" y="8154237"/>
            <a:ext cx="2609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300" dirty="0">
                <a:latin typeface="Arial"/>
                <a:cs typeface="Arial"/>
              </a:rPr>
              <a:t>∫</a:t>
            </a:r>
            <a:r>
              <a:rPr sz="1100" spc="170" dirty="0">
                <a:latin typeface="Arial"/>
                <a:cs typeface="Arial"/>
              </a:rPr>
              <a:t> </a:t>
            </a:r>
            <a:r>
              <a:rPr sz="1200" i="1" spc="-89" baseline="-20833" dirty="0">
                <a:latin typeface="Georgia"/>
                <a:cs typeface="Georgia"/>
              </a:rPr>
              <a:t>b</a:t>
            </a:r>
            <a:endParaRPr sz="1200" baseline="-20833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69500" y="8342807"/>
            <a:ext cx="949325" cy="309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9225">
              <a:lnSpc>
                <a:spcPts val="1305"/>
              </a:lnSpc>
              <a:spcBef>
                <a:spcPts val="90"/>
              </a:spcBef>
            </a:pPr>
            <a:r>
              <a:rPr sz="1100" i="1" spc="170" dirty="0">
                <a:latin typeface="Georgia"/>
                <a:cs typeface="Georgia"/>
              </a:rPr>
              <a:t>f</a:t>
            </a:r>
            <a:r>
              <a:rPr sz="1100" i="1" spc="-150" dirty="0">
                <a:latin typeface="Georgia"/>
                <a:cs typeface="Georgia"/>
              </a:rPr>
              <a:t> </a:t>
            </a:r>
            <a:r>
              <a:rPr sz="1100" spc="-10" dirty="0">
                <a:latin typeface="LM Roman 10"/>
                <a:cs typeface="LM Roman 10"/>
              </a:rPr>
              <a:t>(</a:t>
            </a:r>
            <a:r>
              <a:rPr sz="1100" i="1" spc="-10" dirty="0">
                <a:latin typeface="Georgia"/>
                <a:cs typeface="Georgia"/>
              </a:rPr>
              <a:t>x</a:t>
            </a:r>
            <a:r>
              <a:rPr sz="1100" spc="-10" dirty="0">
                <a:latin typeface="LM Roman 10"/>
                <a:cs typeface="LM Roman 10"/>
              </a:rPr>
              <a:t>)</a:t>
            </a:r>
            <a:r>
              <a:rPr sz="1100" i="1" spc="-10" dirty="0">
                <a:latin typeface="Georgia"/>
                <a:cs typeface="Georgia"/>
              </a:rPr>
              <a:t>/g</a:t>
            </a:r>
            <a:r>
              <a:rPr sz="1100" spc="-10" dirty="0">
                <a:latin typeface="LM Roman 10"/>
                <a:cs typeface="LM Roman 10"/>
              </a:rPr>
              <a:t>(</a:t>
            </a:r>
            <a:r>
              <a:rPr sz="1100" i="1" spc="-10" dirty="0">
                <a:latin typeface="Georgia"/>
                <a:cs typeface="Georgia"/>
              </a:rPr>
              <a:t>x</a:t>
            </a:r>
            <a:r>
              <a:rPr sz="1100" spc="-10" dirty="0">
                <a:latin typeface="LM Roman 10"/>
                <a:cs typeface="LM Roman 10"/>
              </a:rPr>
              <a:t>)</a:t>
            </a:r>
            <a:r>
              <a:rPr sz="1100" i="1" spc="-10" dirty="0">
                <a:latin typeface="Georgia"/>
                <a:cs typeface="Georgia"/>
              </a:rPr>
              <a:t>dx,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ts val="944"/>
              </a:lnSpc>
            </a:pPr>
            <a:r>
              <a:rPr sz="800" i="1" spc="-50" dirty="0">
                <a:latin typeface="Georgia"/>
                <a:cs typeface="Georgia"/>
              </a:rPr>
              <a:t>a</a:t>
            </a:r>
            <a:endParaRPr sz="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803</Words>
  <Application>Microsoft Office PowerPoint</Application>
  <PresentationFormat>Custom</PresentationFormat>
  <Paragraphs>270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Wuria Hussein</dc:creator>
  <cp:lastModifiedBy>wuriaxoshnaw@gmail.com</cp:lastModifiedBy>
  <cp:revision>1</cp:revision>
  <dcterms:created xsi:type="dcterms:W3CDTF">2024-06-04T14:13:27Z</dcterms:created>
  <dcterms:modified xsi:type="dcterms:W3CDTF">2024-06-04T14:13:58Z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2023-11-23T00:00:00Z</vt:filetime>
  </property>
  <property fmtid="{D5CDD505-2E9C-101B-9397-08002B2CF9AE}" pid="3" name="Creator">
    <vt:lpwstr>LaTeX with hyperref</vt:lpwstr>
  </property>
  <property fmtid="{D5CDD505-2E9C-101B-9397-08002B2CF9AE}" pid="4" name="LastSaved">
    <vt:filetime>2024-06-04T00:00:00Z</vt:filetime>
  </property>
  <property fmtid="{D5CDD505-2E9C-101B-9397-08002B2CF9AE}" pid="5" name="PTEX.Fullbanner">
    <vt:lpwstr>This is MiKTeX-pdfTeX 2.9.7029 (1.40.20)</vt:lpwstr>
  </property>
  <property fmtid="{D5CDD505-2E9C-101B-9397-08002B2CF9AE}" pid="6" name="Producer">
    <vt:lpwstr>3-Heights(TM) PDF Security Shell 4.8.25.2 (http://www.pdf-tools.com)</vt:lpwstr>
  </property>
</Properties>
</file>