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6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6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1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8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5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8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6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5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6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5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0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F7697-8418-4E13-AD61-0D5E2A31A0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AA7C-7CD2-42E0-9573-0CFEC27C2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2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347" y="2500589"/>
            <a:ext cx="11039061" cy="2387600"/>
          </a:xfrm>
        </p:spPr>
        <p:txBody>
          <a:bodyPr>
            <a:noAutofit/>
          </a:bodyPr>
          <a:lstStyle/>
          <a:p>
            <a:r>
              <a:rPr lang="en-US" sz="8000" b="1" dirty="0"/>
              <a:t>Decomposition of organic matter in aquatic ecosystems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4812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022" y="502718"/>
            <a:ext cx="11487955" cy="5852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Decomposition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defined as a reduction of the net energy level and change in the chemical composition of organic matter because of the actions of aerobic or anaerobic microorganisms.</a:t>
            </a:r>
            <a:r>
              <a:rPr lang="en-US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DO concentration in waterways and the effect of pollutants are closely related to the concept of decomposition and biodegradation, part of the total energy transfer system that sustains life.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3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00" y="837126"/>
            <a:ext cx="11840094" cy="498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2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8" t="30765" r="24338" b="12520"/>
          <a:stretch/>
        </p:blipFill>
        <p:spPr bwMode="auto">
          <a:xfrm>
            <a:off x="90152" y="180305"/>
            <a:ext cx="11809927" cy="64780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571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74508"/>
          <a:stretch/>
        </p:blipFill>
        <p:spPr>
          <a:xfrm>
            <a:off x="245658" y="901149"/>
            <a:ext cx="11729155" cy="41611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3380C4-DAC2-F9F9-5047-AF9D80FED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41" y="5517901"/>
            <a:ext cx="11735817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8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0" t="10968" r="22834" b="14928"/>
          <a:stretch/>
        </p:blipFill>
        <p:spPr bwMode="auto">
          <a:xfrm>
            <a:off x="689113" y="128790"/>
            <a:ext cx="10416209" cy="66068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20619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D515F7-F9DA-C266-CFF8-5BD1256F07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03"/>
          <a:stretch/>
        </p:blipFill>
        <p:spPr>
          <a:xfrm>
            <a:off x="228660" y="1214203"/>
            <a:ext cx="11734679" cy="434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0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026" y="267461"/>
            <a:ext cx="8799444" cy="64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43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69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Decomposition of organic matter in aquatic ecosystems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yahya Shekha</dc:creator>
  <cp:lastModifiedBy>ORIENT</cp:lastModifiedBy>
  <cp:revision>5</cp:revision>
  <dcterms:created xsi:type="dcterms:W3CDTF">2018-05-01T19:27:43Z</dcterms:created>
  <dcterms:modified xsi:type="dcterms:W3CDTF">2024-01-30T19:46:28Z</dcterms:modified>
</cp:coreProperties>
</file>