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228361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chemeClr val="lt1"/>
              </a:buClr>
              <a:buSzPts val="3200"/>
              <a:buNone/>
              <a:defRPr>
                <a:solidFill>
                  <a:schemeClr val="lt1"/>
                </a:solidFill>
              </a:defRPr>
            </a:lvl1pPr>
            <a:lvl2pPr lvl="1" algn="ctr">
              <a:spcBef>
                <a:spcPts val="560"/>
              </a:spcBef>
              <a:spcAft>
                <a:spcPts val="0"/>
              </a:spcAft>
              <a:buClr>
                <a:schemeClr val="lt1"/>
              </a:buClr>
              <a:buSzPts val="2800"/>
              <a:buNone/>
              <a:defRPr>
                <a:solidFill>
                  <a:schemeClr val="lt1"/>
                </a:solidFill>
              </a:defRPr>
            </a:lvl2pPr>
            <a:lvl3pPr lvl="2" algn="ctr">
              <a:spcBef>
                <a:spcPts val="480"/>
              </a:spcBef>
              <a:spcAft>
                <a:spcPts val="0"/>
              </a:spcAft>
              <a:buClr>
                <a:schemeClr val="lt1"/>
              </a:buClr>
              <a:buSzPts val="2400"/>
              <a:buNone/>
              <a:defRPr>
                <a:solidFill>
                  <a:schemeClr val="lt1"/>
                </a:solidFill>
              </a:defRPr>
            </a:lvl3pPr>
            <a:lvl4pPr lvl="3" algn="ctr">
              <a:spcBef>
                <a:spcPts val="400"/>
              </a:spcBef>
              <a:spcAft>
                <a:spcPts val="0"/>
              </a:spcAft>
              <a:buClr>
                <a:schemeClr val="lt1"/>
              </a:buClr>
              <a:buSzPts val="2000"/>
              <a:buNone/>
              <a:defRPr>
                <a:solidFill>
                  <a:schemeClr val="lt1"/>
                </a:solidFill>
              </a:defRPr>
            </a:lvl4pPr>
            <a:lvl5pPr lvl="4" algn="ctr">
              <a:spcBef>
                <a:spcPts val="400"/>
              </a:spcBef>
              <a:spcAft>
                <a:spcPts val="0"/>
              </a:spcAft>
              <a:buClr>
                <a:schemeClr val="lt1"/>
              </a:buClr>
              <a:buSzPts val="2000"/>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chemeClr val="lt1"/>
              </a:buClr>
              <a:buSzPts val="2000"/>
              <a:buNone/>
              <a:defRPr sz="2000">
                <a:solidFill>
                  <a:schemeClr val="lt1"/>
                </a:solidFill>
              </a:defRPr>
            </a:lvl1pPr>
            <a:lvl2pPr marL="914400" lvl="1" indent="-228600" algn="l">
              <a:spcBef>
                <a:spcPts val="360"/>
              </a:spcBef>
              <a:spcAft>
                <a:spcPts val="0"/>
              </a:spcAft>
              <a:buClr>
                <a:schemeClr val="lt1"/>
              </a:buClr>
              <a:buSzPts val="1800"/>
              <a:buNone/>
              <a:defRPr sz="1800">
                <a:solidFill>
                  <a:schemeClr val="lt1"/>
                </a:solidFill>
              </a:defRPr>
            </a:lvl2pPr>
            <a:lvl3pPr marL="1371600" lvl="2" indent="-228600" algn="l">
              <a:spcBef>
                <a:spcPts val="320"/>
              </a:spcBef>
              <a:spcAft>
                <a:spcPts val="0"/>
              </a:spcAft>
              <a:buClr>
                <a:schemeClr val="lt1"/>
              </a:buClr>
              <a:buSzPts val="1600"/>
              <a:buNone/>
              <a:defRPr sz="1600">
                <a:solidFill>
                  <a:schemeClr val="lt1"/>
                </a:solidFill>
              </a:defRPr>
            </a:lvl3pPr>
            <a:lvl4pPr marL="1828800" lvl="3" indent="-228600" algn="l">
              <a:spcBef>
                <a:spcPts val="280"/>
              </a:spcBef>
              <a:spcAft>
                <a:spcPts val="0"/>
              </a:spcAft>
              <a:buClr>
                <a:schemeClr val="lt1"/>
              </a:buClr>
              <a:buSzPts val="1400"/>
              <a:buNone/>
              <a:defRPr sz="1400">
                <a:solidFill>
                  <a:schemeClr val="lt1"/>
                </a:solidFill>
              </a:defRPr>
            </a:lvl4pPr>
            <a:lvl5pPr marL="2286000" lvl="4" indent="-228600" algn="l">
              <a:spcBef>
                <a:spcPts val="280"/>
              </a:spcBef>
              <a:spcAft>
                <a:spcPts val="0"/>
              </a:spcAft>
              <a:buClr>
                <a:schemeClr val="lt1"/>
              </a:buClr>
              <a:buSzPts val="1400"/>
              <a:buNone/>
              <a:defRPr sz="1400">
                <a:solidFill>
                  <a:schemeClr val="lt1"/>
                </a:solidFill>
              </a:defRPr>
            </a:lvl5pPr>
            <a:lvl6pPr marL="2743200" lvl="5" indent="-228600" algn="l">
              <a:spcBef>
                <a:spcPts val="280"/>
              </a:spcBef>
              <a:spcAft>
                <a:spcPts val="0"/>
              </a:spcAft>
              <a:buClr>
                <a:schemeClr val="lt1"/>
              </a:buClr>
              <a:buSzPts val="1400"/>
              <a:buNone/>
              <a:defRPr sz="1400">
                <a:solidFill>
                  <a:schemeClr val="lt1"/>
                </a:solidFill>
              </a:defRPr>
            </a:lvl6pPr>
            <a:lvl7pPr marL="3200400" lvl="6" indent="-228600" algn="l">
              <a:spcBef>
                <a:spcPts val="280"/>
              </a:spcBef>
              <a:spcAft>
                <a:spcPts val="0"/>
              </a:spcAft>
              <a:buClr>
                <a:schemeClr val="lt1"/>
              </a:buClr>
              <a:buSzPts val="1400"/>
              <a:buNone/>
              <a:defRPr sz="1400">
                <a:solidFill>
                  <a:schemeClr val="lt1"/>
                </a:solidFill>
              </a:defRPr>
            </a:lvl7pPr>
            <a:lvl8pPr marL="3657600" lvl="7" indent="-228600" algn="l">
              <a:spcBef>
                <a:spcPts val="280"/>
              </a:spcBef>
              <a:spcAft>
                <a:spcPts val="0"/>
              </a:spcAft>
              <a:buClr>
                <a:schemeClr val="lt1"/>
              </a:buClr>
              <a:buSzPts val="1400"/>
              <a:buNone/>
              <a:defRPr sz="1400">
                <a:solidFill>
                  <a:schemeClr val="lt1"/>
                </a:solidFill>
              </a:defRPr>
            </a:lvl8pPr>
            <a:lvl9pPr marL="4114800" lvl="8" indent="-228600" algn="l">
              <a:spcBef>
                <a:spcPts val="280"/>
              </a:spcBef>
              <a:spcAft>
                <a:spcPts val="0"/>
              </a:spcAft>
              <a:buClr>
                <a:schemeClr val="lt1"/>
              </a:buClr>
              <a:buSzPts val="1400"/>
              <a:buNone/>
              <a:defRPr sz="1400">
                <a:solidFill>
                  <a:schemeClr val="lt1"/>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lt1"/>
              </a:buClr>
              <a:buSzPts val="3200"/>
              <a:buChar char="•"/>
              <a:defRPr sz="3200"/>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lt1"/>
              </a:buClr>
              <a:buSzPts val="2000"/>
              <a:buChar char="•"/>
              <a:defRPr sz="2000"/>
            </a:lvl6pPr>
            <a:lvl7pPr marL="3200400" lvl="6" indent="-355600" algn="l">
              <a:spcBef>
                <a:spcPts val="400"/>
              </a:spcBef>
              <a:spcAft>
                <a:spcPts val="0"/>
              </a:spcAft>
              <a:buClr>
                <a:schemeClr val="lt1"/>
              </a:buClr>
              <a:buSzPts val="2000"/>
              <a:buChar char="•"/>
              <a:defRPr sz="2000"/>
            </a:lvl7pPr>
            <a:lvl8pPr marL="3657600" lvl="7" indent="-355600" algn="l">
              <a:spcBef>
                <a:spcPts val="400"/>
              </a:spcBef>
              <a:spcAft>
                <a:spcPts val="0"/>
              </a:spcAft>
              <a:buClr>
                <a:schemeClr val="lt1"/>
              </a:buClr>
              <a:buSzPts val="2000"/>
              <a:buChar char="•"/>
              <a:defRPr sz="2000"/>
            </a:lvl8pPr>
            <a:lvl9pPr marL="4114800" lvl="8" indent="-355600" algn="l">
              <a:spcBef>
                <a:spcPts val="400"/>
              </a:spcBef>
              <a:spcAft>
                <a:spcPts val="0"/>
              </a:spcAft>
              <a:buClr>
                <a:schemeClr val="lt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BDC7E3"/>
            </a:gs>
            <a:gs pos="40000">
              <a:srgbClr val="B0BEE1"/>
            </a:gs>
            <a:gs pos="100000">
              <a:srgbClr val="001F5F"/>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Calibri"/>
              <a:buNone/>
            </a:pPr>
            <a:r>
              <a:rPr lang="ar-IQ" dirty="0">
                <a:latin typeface="Arial"/>
                <a:ea typeface="Arial"/>
                <a:cs typeface="AF_ BOTAN KURDI 23" pitchFamily="2" charset="-78"/>
                <a:sym typeface="Arial"/>
              </a:rPr>
              <a:t>تيؤري</a:t>
            </a:r>
            <a:r>
              <a:rPr lang="ar-IQ" dirty="0">
                <a:cs typeface="AF_ BOTAN KURDI 23" pitchFamily="2" charset="-78"/>
              </a:rPr>
              <a:t> </a:t>
            </a:r>
            <a:r>
              <a:rPr lang="ar-IQ" dirty="0">
                <a:latin typeface="Arial"/>
                <a:ea typeface="Arial"/>
                <a:cs typeface="AF_ BOTAN KURDI 23" pitchFamily="2" charset="-78"/>
                <a:sym typeface="Arial"/>
              </a:rPr>
              <a:t>ئابووري</a:t>
            </a:r>
            <a:r>
              <a:rPr lang="ar-IQ" dirty="0">
                <a:cs typeface="AF_ BOTAN KURDI 23" pitchFamily="2" charset="-78"/>
              </a:rPr>
              <a:t> </a:t>
            </a:r>
            <a:r>
              <a:rPr lang="ar-IQ" dirty="0" smtClean="0">
                <a:latin typeface="Arial"/>
                <a:ea typeface="Arial"/>
                <a:cs typeface="AF_ BOTAN KURDI 23" pitchFamily="2" charset="-78"/>
                <a:sym typeface="Arial"/>
              </a:rPr>
              <a:t>هيَندةكي</a:t>
            </a:r>
            <a:r>
              <a:rPr lang="ar-IQ" dirty="0" smtClean="0">
                <a:cs typeface="AF_ BOTAN KURDI 23" pitchFamily="2" charset="-78"/>
              </a:rPr>
              <a:t/>
            </a:r>
            <a:br>
              <a:rPr lang="ar-IQ" dirty="0" smtClean="0">
                <a:cs typeface="AF_ BOTAN KURDI 23" pitchFamily="2" charset="-78"/>
              </a:rPr>
            </a:br>
            <a:r>
              <a:rPr lang="ar-IQ" dirty="0" smtClean="0">
                <a:latin typeface="Arial"/>
                <a:ea typeface="Arial"/>
                <a:cs typeface="AF_ BOTAN KURDI 23" pitchFamily="2" charset="-78"/>
                <a:sym typeface="Arial"/>
              </a:rPr>
              <a:t>بةشي</a:t>
            </a:r>
            <a:r>
              <a:rPr lang="ar-IQ" dirty="0" smtClean="0">
                <a:cs typeface="AF_ BOTAN KURDI 23" pitchFamily="2" charset="-78"/>
              </a:rPr>
              <a:t> </a:t>
            </a:r>
            <a:r>
              <a:rPr lang="ar-IQ" dirty="0" smtClean="0">
                <a:latin typeface="Arial"/>
                <a:ea typeface="Arial"/>
                <a:cs typeface="AF_ BOTAN KURDI 23" pitchFamily="2" charset="-78"/>
                <a:sym typeface="Arial"/>
              </a:rPr>
              <a:t>ئابووري</a:t>
            </a:r>
            <a:r>
              <a:rPr lang="ar-IQ" dirty="0" smtClean="0">
                <a:cs typeface="AF_ BOTAN KURDI 23" pitchFamily="2" charset="-78"/>
              </a:rPr>
              <a:t> –</a:t>
            </a:r>
            <a:r>
              <a:rPr lang="ar-IQ" dirty="0" smtClean="0">
                <a:latin typeface="Arial"/>
                <a:ea typeface="Arial"/>
                <a:cs typeface="AF_ BOTAN KURDI 23" pitchFamily="2" charset="-78"/>
                <a:sym typeface="Arial"/>
              </a:rPr>
              <a:t>قؤناغي</a:t>
            </a:r>
            <a:r>
              <a:rPr lang="ar-IQ" dirty="0" smtClean="0">
                <a:cs typeface="AF_ BOTAN KURDI 23" pitchFamily="2" charset="-78"/>
              </a:rPr>
              <a:t> </a:t>
            </a:r>
            <a:r>
              <a:rPr lang="ar-IQ" dirty="0" smtClean="0">
                <a:latin typeface="Arial"/>
                <a:ea typeface="Arial"/>
                <a:cs typeface="AF_ BOTAN KURDI 23" pitchFamily="2" charset="-78"/>
                <a:sym typeface="Arial"/>
              </a:rPr>
              <a:t>دووةم</a:t>
            </a:r>
            <a:r>
              <a:rPr lang="ar-IQ" dirty="0" smtClean="0">
                <a:cs typeface="AF_ BOTAN KURDI 23" pitchFamily="2" charset="-78"/>
              </a:rPr>
              <a:t/>
            </a:r>
            <a:br>
              <a:rPr lang="ar-IQ" dirty="0" smtClean="0">
                <a:cs typeface="AF_ BOTAN KURDI 23" pitchFamily="2" charset="-78"/>
              </a:rPr>
            </a:br>
            <a:r>
              <a:rPr lang="ar-IQ" dirty="0" smtClean="0">
                <a:latin typeface="Arial"/>
                <a:ea typeface="Arial"/>
                <a:cs typeface="AF_ BOTAN KURDI 23" pitchFamily="2" charset="-78"/>
                <a:sym typeface="Arial"/>
              </a:rPr>
              <a:t>كؤرسي</a:t>
            </a:r>
            <a:r>
              <a:rPr lang="ar-IQ" dirty="0" smtClean="0">
                <a:cs typeface="AF_ BOTAN KURDI 23" pitchFamily="2" charset="-78"/>
              </a:rPr>
              <a:t> </a:t>
            </a:r>
            <a:r>
              <a:rPr lang="ar-IQ" dirty="0" smtClean="0">
                <a:latin typeface="Arial"/>
                <a:ea typeface="Arial"/>
                <a:cs typeface="AF_ BOTAN KURDI 23" pitchFamily="2" charset="-78"/>
                <a:sym typeface="Arial"/>
              </a:rPr>
              <a:t>يةكةم</a:t>
            </a:r>
            <a:r>
              <a:rPr lang="ar-IQ" dirty="0" smtClean="0">
                <a:cs typeface="AF_ BOTAN KURDI 23" pitchFamily="2" charset="-78"/>
              </a:rPr>
              <a:t> </a:t>
            </a:r>
            <a:r>
              <a:rPr lang="ar-IQ" dirty="0" smtClean="0">
                <a:latin typeface="+mj-lt"/>
                <a:cs typeface="+mj-cs"/>
              </a:rPr>
              <a:t>2023-2024</a:t>
            </a:r>
            <a:r>
              <a:rPr lang="ar-IQ" dirty="0">
                <a:cs typeface="AF_ BOTAN KURDI 23" pitchFamily="2" charset="-78"/>
              </a:rPr>
              <a:t/>
            </a:r>
            <a:br>
              <a:rPr lang="ar-IQ" dirty="0">
                <a:cs typeface="AF_ BOTAN KURDI 23" pitchFamily="2" charset="-78"/>
              </a:rPr>
            </a:br>
            <a:endParaRPr dirty="0">
              <a:cs typeface="AF_ BOTAN KURDI 23" pitchFamily="2" charset="-78"/>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lt1"/>
              </a:buClr>
              <a:buSzPts val="4000"/>
              <a:buNone/>
            </a:pPr>
            <a:r>
              <a:rPr lang="ar-IQ" sz="4000" dirty="0">
                <a:solidFill>
                  <a:schemeClr val="lt1"/>
                </a:solidFill>
                <a:cs typeface="AF_ BOTAN KURDI 23" pitchFamily="2" charset="-78"/>
                <a:sym typeface="Calibri"/>
              </a:rPr>
              <a:t>ث.ي.د. شليَر علي </a:t>
            </a:r>
            <a:r>
              <a:rPr lang="ar-IQ" sz="4000" dirty="0" smtClean="0">
                <a:solidFill>
                  <a:schemeClr val="lt1"/>
                </a:solidFill>
                <a:cs typeface="AF_ BOTAN KURDI 23" pitchFamily="2" charset="-78"/>
                <a:sym typeface="Calibri"/>
              </a:rPr>
              <a:t>صالح</a:t>
            </a:r>
          </a:p>
          <a:p>
            <a:pPr marL="0" lvl="0" indent="0" algn="ctr" rtl="0">
              <a:spcBef>
                <a:spcPts val="0"/>
              </a:spcBef>
              <a:spcAft>
                <a:spcPts val="0"/>
              </a:spcAft>
              <a:buClr>
                <a:schemeClr val="lt1"/>
              </a:buClr>
              <a:buSzPts val="4000"/>
              <a:buNone/>
            </a:pPr>
            <a:r>
              <a:rPr lang="ar-IQ" sz="4000" dirty="0" smtClean="0">
                <a:cs typeface="AF_ BOTAN KURDI 23" pitchFamily="2" charset="-78"/>
              </a:rPr>
              <a:t>م . </a:t>
            </a:r>
            <a:r>
              <a:rPr lang="ar-IQ" sz="4000" smtClean="0">
                <a:cs typeface="AF_ BOTAN KURDI 23" pitchFamily="2" charset="-78"/>
              </a:rPr>
              <a:t>ياسمين على صؤفي</a:t>
            </a:r>
            <a:endParaRPr sz="4000">
              <a:solidFill>
                <a:schemeClr val="lt1"/>
              </a:solidFill>
              <a:cs typeface="AF_ BOTAN KURDI 23" pitchFamily="2" charset="-78"/>
              <a:sym typeface="Calibri"/>
            </a:endParaRPr>
          </a:p>
        </p:txBody>
      </p:sp>
      <p:pic>
        <p:nvPicPr>
          <p:cNvPr id="86" name="Google Shape;86;p13"/>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alibri"/>
              <a:buNone/>
            </a:pPr>
            <a:r>
              <a:rPr lang="ar-IQ">
                <a:cs typeface="Ali_K_Alwand" pitchFamily="2" charset="-78"/>
              </a:rPr>
              <a:t>جؤرةكانى دابةش بوونى كالاَكان </a:t>
            </a:r>
            <a:endParaRPr>
              <a:cs typeface="Ali_K_Alwand" pitchFamily="2" charset="-78"/>
            </a:endParaRPr>
          </a:p>
        </p:txBody>
      </p:sp>
      <p:sp>
        <p:nvSpPr>
          <p:cNvPr id="141" name="Google Shape;141;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200"/>
              <a:buChar char="•"/>
            </a:pPr>
            <a:r>
              <a:rPr lang="ar-IQ">
                <a:cs typeface="Ali_K_Alwand" pitchFamily="2" charset="-78"/>
              </a:rPr>
              <a:t>دةتوانين كالاَ بةضةند رِويةكةوة دابةش بكريَت :</a:t>
            </a:r>
            <a:endParaRPr>
              <a:cs typeface="Ali_K_Alwand" pitchFamily="2" charset="-78"/>
            </a:endParaRPr>
          </a:p>
          <a:p>
            <a:pPr marL="342900" lvl="0" indent="-342900" algn="r" rtl="1">
              <a:spcBef>
                <a:spcPts val="640"/>
              </a:spcBef>
              <a:spcAft>
                <a:spcPts val="0"/>
              </a:spcAft>
              <a:buClr>
                <a:schemeClr val="lt1"/>
              </a:buClr>
              <a:buSzPts val="3200"/>
              <a:buChar char="•"/>
            </a:pPr>
            <a:r>
              <a:rPr lang="ar-IQ">
                <a:cs typeface="Ali_K_Alwand" pitchFamily="2" charset="-78"/>
              </a:rPr>
              <a:t>كالاَى ئابوورى و كالاَى ئازاد : كالاَى ئابوورى ئةو جؤرة كالاَيةية كة لة سروشت زؤرنيية ثيَويستة مرؤظ بؤ بةرهةم هيَنانى بةشيَك لة دةرامةتةكانى بؤ تةرخان بكات تا دروستى دةكات ،</a:t>
            </a:r>
            <a:endParaRPr>
              <a:cs typeface="Ali_K_Alwand" pitchFamily="2" charset="-78"/>
            </a:endParaRPr>
          </a:p>
          <a:p>
            <a:pPr marL="342900" lvl="0" indent="-342900" algn="r" rtl="1">
              <a:spcBef>
                <a:spcPts val="640"/>
              </a:spcBef>
              <a:spcAft>
                <a:spcPts val="0"/>
              </a:spcAft>
              <a:buClr>
                <a:schemeClr val="lt1"/>
              </a:buClr>
              <a:buSzPts val="3200"/>
              <a:buChar char="•"/>
            </a:pPr>
            <a:r>
              <a:rPr lang="ar-IQ">
                <a:cs typeface="Ali_K_Alwand" pitchFamily="2" charset="-78"/>
              </a:rPr>
              <a:t> بةلاَم كالاَى ئازاد ئةو جؤرةية كة لة سروشتدا زؤرة ثيَويست بة هيض تةرخانكردنيَك ناكات لة دةرامةتةكان و هيض ثيَويست بة بةرهةم هيَنانى ناكات وةكو ئاو و هةوا ........ هتد </a:t>
            </a:r>
            <a:endParaRPr>
              <a:cs typeface="Ali_K_Alwand" pitchFamily="2" charset="-78"/>
            </a:endParaRPr>
          </a:p>
        </p:txBody>
      </p:sp>
      <p:pic>
        <p:nvPicPr>
          <p:cNvPr id="142" name="Google Shape;142;p21"/>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1"/>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Calibri"/>
              <a:buNone/>
            </a:pPr>
            <a:r>
              <a:rPr lang="ar-IQ" sz="2800">
                <a:cs typeface="Ali_K_Alwand" pitchFamily="2" charset="-78"/>
              </a:rPr>
              <a:t>كالَاي ثيَويست و كالاي جوانكاري </a:t>
            </a:r>
            <a:br>
              <a:rPr lang="ar-IQ" sz="2800">
                <a:cs typeface="Ali_K_Alwand" pitchFamily="2" charset="-78"/>
              </a:rPr>
            </a:br>
            <a:endParaRPr sz="2800">
              <a:cs typeface="Ali_K_Alwand" pitchFamily="2" charset="-78"/>
            </a:endParaRPr>
          </a:p>
        </p:txBody>
      </p:sp>
      <p:sp>
        <p:nvSpPr>
          <p:cNvPr id="148" name="Google Shape;148;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4000"/>
              <a:buChar char="•"/>
            </a:pPr>
            <a:r>
              <a:rPr lang="ar-IQ" sz="2800">
                <a:cs typeface="Ali_K_Alwand" pitchFamily="2" charset="-78"/>
              </a:rPr>
              <a:t>كالاي ثيَويست:  ئةو جؤرةية كة ثيَداويستي بايؤلؤجيةكاني مروظ تيَردةكات وةكو خواردن وجل و بةرط</a:t>
            </a:r>
            <a:endParaRPr sz="2800">
              <a:cs typeface="Ali_K_Alwand" pitchFamily="2" charset="-78"/>
            </a:endParaRPr>
          </a:p>
          <a:p>
            <a:pPr marL="342900" lvl="0" indent="-342900" algn="r" rtl="1">
              <a:spcBef>
                <a:spcPts val="800"/>
              </a:spcBef>
              <a:spcAft>
                <a:spcPts val="0"/>
              </a:spcAft>
              <a:buClr>
                <a:schemeClr val="lt1"/>
              </a:buClr>
              <a:buSzPts val="4000"/>
              <a:buChar char="•"/>
            </a:pPr>
            <a:r>
              <a:rPr lang="ar-IQ" sz="2800">
                <a:cs typeface="Ali_K_Alwand" pitchFamily="2" charset="-78"/>
              </a:rPr>
              <a:t>كالاي جوانكاري : ئةو جؤرةية كة مرؤظ زؤر كةم ثيَويستي هةية بؤي ، تةنها بؤ حةزو ئارةزوي خؤي بةكاري دةهيَنيَت . </a:t>
            </a:r>
            <a:endParaRPr sz="2800">
              <a:cs typeface="Ali_K_Alwand" pitchFamily="2" charset="-78"/>
            </a:endParaRPr>
          </a:p>
          <a:p>
            <a:pPr marL="342900" lvl="0" indent="-139700" algn="l" rtl="0">
              <a:spcBef>
                <a:spcPts val="640"/>
              </a:spcBef>
              <a:spcAft>
                <a:spcPts val="0"/>
              </a:spcAft>
              <a:buClr>
                <a:schemeClr val="lt1"/>
              </a:buClr>
              <a:buSzPts val="3200"/>
              <a:buNone/>
            </a:pPr>
            <a:endParaRPr sz="2800">
              <a:cs typeface="Ali_K_Alwand" pitchFamily="2" charset="-78"/>
            </a:endParaRPr>
          </a:p>
        </p:txBody>
      </p:sp>
      <p:pic>
        <p:nvPicPr>
          <p:cNvPr id="149" name="Google Shape;149;p22"/>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
                                        <p:tgtEl>
                                          <p:spTgt spid="1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Calibri"/>
              <a:buNone/>
            </a:pPr>
            <a:r>
              <a:rPr lang="ar-IQ" sz="2800">
                <a:cs typeface="Ali_K_Alwand" pitchFamily="2" charset="-78"/>
              </a:rPr>
              <a:t>كالَاي ئاسايي و كالاَي نزم ( خراث) </a:t>
            </a:r>
            <a:br>
              <a:rPr lang="ar-IQ" sz="2800">
                <a:cs typeface="Ali_K_Alwand" pitchFamily="2" charset="-78"/>
              </a:rPr>
            </a:br>
            <a:endParaRPr sz="2800">
              <a:cs typeface="Ali_K_Alwand" pitchFamily="2" charset="-78"/>
            </a:endParaRPr>
          </a:p>
        </p:txBody>
      </p:sp>
      <p:sp>
        <p:nvSpPr>
          <p:cNvPr id="155" name="Google Shape;155;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600"/>
              <a:buChar char="•"/>
            </a:pPr>
            <a:r>
              <a:rPr lang="ar-IQ" sz="2800">
                <a:cs typeface="Ali_K_Alwand" pitchFamily="2" charset="-78"/>
              </a:rPr>
              <a:t>كالَاي ئاسايي : هةموو ئةو كالاَيانة دةطريَتةوة كة مرؤظ هةر كة داهاتي زياد بو حةز ئةكات زياتر بةكاري بهيَنيت </a:t>
            </a:r>
            <a:endParaRPr sz="2800">
              <a:cs typeface="Ali_K_Alwand" pitchFamily="2" charset="-78"/>
            </a:endParaRPr>
          </a:p>
          <a:p>
            <a:pPr marL="342900" lvl="0" indent="-342900" algn="r" rtl="1">
              <a:spcBef>
                <a:spcPts val="720"/>
              </a:spcBef>
              <a:spcAft>
                <a:spcPts val="0"/>
              </a:spcAft>
              <a:buClr>
                <a:schemeClr val="lt1"/>
              </a:buClr>
              <a:buSzPts val="3600"/>
              <a:buChar char="•"/>
            </a:pPr>
            <a:r>
              <a:rPr lang="ar-IQ" sz="2800">
                <a:cs typeface="Ali_K_Alwand" pitchFamily="2" charset="-78"/>
              </a:rPr>
              <a:t> كالاَي نزم : ئةو جؤرةيةَ كة تواناي تيَركردني ثيَداويستي مرؤظي هةية بةلام جؤرةكةي زؤر خراثة لة ناضاري بةكاري دةهيَنيَت ، هةر كاتيَك داهاتي بةرزبؤوة بةكارهيَناني كةم دةكاتةوة يان وازي ليدةهيَنيَت. </a:t>
            </a:r>
            <a:endParaRPr sz="2800">
              <a:cs typeface="Ali_K_Alwand" pitchFamily="2" charset="-78"/>
            </a:endParaRPr>
          </a:p>
        </p:txBody>
      </p:sp>
      <p:pic>
        <p:nvPicPr>
          <p:cNvPr id="156" name="Google Shape;156;p23"/>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fade">
                                      <p:cBhvr>
                                        <p:cTn id="7" dur="1"/>
                                        <p:tgtEl>
                                          <p:spTgt spid="15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Calibri"/>
              <a:buNone/>
            </a:pPr>
            <a:r>
              <a:rPr lang="ar-IQ" sz="2800">
                <a:cs typeface="Ali_K_Alwand" pitchFamily="2" charset="-78"/>
              </a:rPr>
              <a:t>كالَاي لةناوضوو كالَاي تةمةندار</a:t>
            </a:r>
            <a:br>
              <a:rPr lang="ar-IQ" sz="2800">
                <a:cs typeface="Ali_K_Alwand" pitchFamily="2" charset="-78"/>
              </a:rPr>
            </a:br>
            <a:endParaRPr sz="2800">
              <a:cs typeface="Ali_K_Alwand" pitchFamily="2" charset="-78"/>
            </a:endParaRPr>
          </a:p>
        </p:txBody>
      </p:sp>
      <p:sp>
        <p:nvSpPr>
          <p:cNvPr id="162" name="Google Shape;162;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600"/>
              <a:buChar char="•"/>
            </a:pPr>
            <a:r>
              <a:rPr lang="ar-IQ" sz="2800">
                <a:cs typeface="Ali_K_Alwand" pitchFamily="2" charset="-78"/>
              </a:rPr>
              <a:t>كالَاي لةناوضوو: ئةو جؤرةية كة تةنها يةك جار بةكارديَت و ثاشان تةواو دةبيَت . </a:t>
            </a:r>
            <a:endParaRPr sz="2800">
              <a:cs typeface="Ali_K_Alwand" pitchFamily="2" charset="-78"/>
            </a:endParaRPr>
          </a:p>
          <a:p>
            <a:pPr marL="342900" lvl="0" indent="-342900" algn="r" rtl="1">
              <a:spcBef>
                <a:spcPts val="720"/>
              </a:spcBef>
              <a:spcAft>
                <a:spcPts val="0"/>
              </a:spcAft>
              <a:buClr>
                <a:schemeClr val="lt1"/>
              </a:buClr>
              <a:buSzPts val="3600"/>
              <a:buChar char="•"/>
            </a:pPr>
            <a:r>
              <a:rPr lang="ar-IQ" sz="2800">
                <a:cs typeface="Ali_K_Alwand" pitchFamily="2" charset="-78"/>
              </a:rPr>
              <a:t> كالَاي تةمةندار: ئةو جؤرة كالايةية كة ضةندين جار بةكارديت و بؤ ماوةيةكي دريَذوةكو جل و بةرط </a:t>
            </a:r>
            <a:endParaRPr sz="2800">
              <a:cs typeface="Ali_K_Alwand" pitchFamily="2" charset="-78"/>
            </a:endParaRPr>
          </a:p>
          <a:p>
            <a:pPr marL="0" lvl="0" indent="0" algn="l" rtl="1">
              <a:spcBef>
                <a:spcPts val="640"/>
              </a:spcBef>
              <a:spcAft>
                <a:spcPts val="0"/>
              </a:spcAft>
              <a:buClr>
                <a:schemeClr val="lt1"/>
              </a:buClr>
              <a:buSzPts val="3200"/>
              <a:buNone/>
            </a:pPr>
            <a:r>
              <a:rPr lang="ar-IQ" sz="2800">
                <a:cs typeface="Ali_K_Alwand" pitchFamily="2" charset="-78"/>
              </a:rPr>
              <a:t> </a:t>
            </a:r>
            <a:endParaRPr sz="2800">
              <a:cs typeface="Ali_K_Alwand" pitchFamily="2" charset="-78"/>
            </a:endParaRPr>
          </a:p>
          <a:p>
            <a:pPr marL="342900" lvl="0" indent="-139700" algn="l" rtl="0">
              <a:spcBef>
                <a:spcPts val="640"/>
              </a:spcBef>
              <a:spcAft>
                <a:spcPts val="0"/>
              </a:spcAft>
              <a:buClr>
                <a:schemeClr val="lt1"/>
              </a:buClr>
              <a:buSzPts val="3200"/>
              <a:buNone/>
            </a:pPr>
            <a:endParaRPr sz="2800">
              <a:cs typeface="Ali_K_Alwand" pitchFamily="2" charset="-78"/>
            </a:endParaRPr>
          </a:p>
        </p:txBody>
      </p:sp>
      <p:pic>
        <p:nvPicPr>
          <p:cNvPr id="163" name="Google Shape;163;p24"/>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6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6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alibri"/>
              <a:buNone/>
            </a:pPr>
            <a:r>
              <a:rPr lang="ar-IQ" sz="2800">
                <a:cs typeface="Ali_K_Alwand" pitchFamily="2" charset="-78"/>
              </a:rPr>
              <a:t>كالاَي تةواو كةر و كالاي جيطرةوة </a:t>
            </a:r>
            <a:endParaRPr sz="2800">
              <a:cs typeface="Ali_K_Alwand" pitchFamily="2" charset="-78"/>
            </a:endParaRPr>
          </a:p>
        </p:txBody>
      </p:sp>
      <p:sp>
        <p:nvSpPr>
          <p:cNvPr id="169" name="Google Shape;169;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200"/>
              <a:buChar char="•"/>
            </a:pPr>
            <a:r>
              <a:rPr lang="ar-IQ" sz="2800" dirty="0">
                <a:cs typeface="Ali_K_Alwand" pitchFamily="2" charset="-78"/>
              </a:rPr>
              <a:t>كالاي تةواو كةر ئةو جؤرةية كة بةتنها بةكار نايةت يان </a:t>
            </a:r>
            <a:r>
              <a:rPr lang="ar-IQ" sz="2800" dirty="0" smtClean="0">
                <a:cs typeface="Ali_K_Alwand" pitchFamily="2" charset="-78"/>
              </a:rPr>
              <a:t>ثيويستة </a:t>
            </a:r>
            <a:r>
              <a:rPr lang="ar-IQ" sz="2800" dirty="0">
                <a:cs typeface="Ali_K_Alwand" pitchFamily="2" charset="-78"/>
              </a:rPr>
              <a:t>لة طةلَ كالاَيةكي تر بةكاربيت وةكو شةكر و ضاي .</a:t>
            </a:r>
            <a:endParaRPr sz="2800" dirty="0">
              <a:cs typeface="Ali_K_Alwand" pitchFamily="2" charset="-78"/>
            </a:endParaRPr>
          </a:p>
          <a:p>
            <a:pPr marL="342900" lvl="0" indent="-342900" algn="r" rtl="1">
              <a:spcBef>
                <a:spcPts val="640"/>
              </a:spcBef>
              <a:spcAft>
                <a:spcPts val="0"/>
              </a:spcAft>
              <a:buClr>
                <a:schemeClr val="lt1"/>
              </a:buClr>
              <a:buSzPts val="3200"/>
              <a:buChar char="•"/>
            </a:pPr>
            <a:r>
              <a:rPr lang="ar-IQ" sz="2800" dirty="0">
                <a:cs typeface="Ali_K_Alwand" pitchFamily="2" charset="-78"/>
              </a:rPr>
              <a:t>كالاي جيطرةوة ئةو جؤرةية كة دةكريَت لة جياتي كالاَيةكي تر بةكاربيت وةكو ضاي و قاوة </a:t>
            </a:r>
            <a:endParaRPr sz="2800" dirty="0">
              <a:cs typeface="Ali_K_Alwand" pitchFamily="2" charset="-78"/>
            </a:endParaRPr>
          </a:p>
        </p:txBody>
      </p:sp>
      <p:pic>
        <p:nvPicPr>
          <p:cNvPr id="170" name="Google Shape;170;p25"/>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fade">
                                      <p:cBhvr>
                                        <p:cTn id="7" dur="1"/>
                                        <p:tgtEl>
                                          <p:spTgt spid="1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6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alibri"/>
              <a:buNone/>
            </a:pPr>
            <a:r>
              <a:rPr lang="ar-IQ" sz="2800">
                <a:cs typeface="Ali_K_Alwand" pitchFamily="2" charset="-78"/>
              </a:rPr>
              <a:t>كالاي بةكاربةر و كالاي سةرمايةداري</a:t>
            </a:r>
            <a:endParaRPr sz="2800">
              <a:cs typeface="Ali_K_Alwand" pitchFamily="2" charset="-78"/>
            </a:endParaRPr>
          </a:p>
        </p:txBody>
      </p:sp>
      <p:sp>
        <p:nvSpPr>
          <p:cNvPr id="176" name="Google Shape;176;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200"/>
              <a:buChar char="•"/>
            </a:pPr>
            <a:r>
              <a:rPr lang="ar-IQ" sz="2800">
                <a:cs typeface="Ali_K_Alwand" pitchFamily="2" charset="-78"/>
              </a:rPr>
              <a:t>كالاي بةكاربةر ئةو جؤرةية كة بؤ بةكاربردني كؤتايي بةكارديت لةطةلَ بةكارهيََناني تةواو دةبيت</a:t>
            </a:r>
            <a:endParaRPr sz="2800">
              <a:cs typeface="Ali_K_Alwand" pitchFamily="2" charset="-78"/>
            </a:endParaRPr>
          </a:p>
          <a:p>
            <a:pPr marL="342900" lvl="0" indent="-342900" algn="r" rtl="1">
              <a:spcBef>
                <a:spcPts val="640"/>
              </a:spcBef>
              <a:spcAft>
                <a:spcPts val="0"/>
              </a:spcAft>
              <a:buClr>
                <a:schemeClr val="lt1"/>
              </a:buClr>
              <a:buSzPts val="3200"/>
              <a:buChar char="•"/>
            </a:pPr>
            <a:r>
              <a:rPr lang="ar-IQ" sz="2800">
                <a:cs typeface="Ali_K_Alwand" pitchFamily="2" charset="-78"/>
              </a:rPr>
              <a:t>كالاي سةرمايةداري ئةو جؤرةية كر راستةوخؤ بةكار نايةت بةلكو لة بةهةمهيَناني كالايةكي تر بةكارديَت وةكو ئاميَر و كةرستةي بةرهةمهيَنان . </a:t>
            </a:r>
            <a:endParaRPr sz="2800">
              <a:cs typeface="Ali_K_Alwand" pitchFamily="2" charset="-78"/>
            </a:endParaRPr>
          </a:p>
          <a:p>
            <a:pPr marL="0" lvl="0" indent="0" algn="l" rtl="1">
              <a:spcBef>
                <a:spcPts val="640"/>
              </a:spcBef>
              <a:spcAft>
                <a:spcPts val="0"/>
              </a:spcAft>
              <a:buClr>
                <a:schemeClr val="lt1"/>
              </a:buClr>
              <a:buSzPts val="3200"/>
              <a:buNone/>
            </a:pPr>
            <a:r>
              <a:rPr lang="ar-IQ" sz="2800">
                <a:cs typeface="Ali_K_Alwand" pitchFamily="2" charset="-78"/>
              </a:rPr>
              <a:t> </a:t>
            </a:r>
            <a:endParaRPr sz="2800">
              <a:cs typeface="Ali_K_Alwand" pitchFamily="2" charset="-78"/>
            </a:endParaRPr>
          </a:p>
          <a:p>
            <a:pPr marL="342900" lvl="0" indent="-139700" algn="l" rtl="0">
              <a:spcBef>
                <a:spcPts val="640"/>
              </a:spcBef>
              <a:spcAft>
                <a:spcPts val="0"/>
              </a:spcAft>
              <a:buClr>
                <a:schemeClr val="lt1"/>
              </a:buClr>
              <a:buSzPts val="3200"/>
              <a:buNone/>
            </a:pPr>
            <a:endParaRPr sz="2800">
              <a:cs typeface="Ali_K_Alwand" pitchFamily="2" charset="-78"/>
            </a:endParaRPr>
          </a:p>
        </p:txBody>
      </p:sp>
      <p:pic>
        <p:nvPicPr>
          <p:cNvPr id="177" name="Google Shape;177;p26"/>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1"/>
                                        <p:tgtEl>
                                          <p:spTgt spid="17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76">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533400" y="1752600"/>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7200"/>
              <a:buFont typeface="Calibri"/>
              <a:buNone/>
            </a:pPr>
            <a:r>
              <a:rPr lang="ar-IQ" sz="7200">
                <a:cs typeface="AF_ BOTAN KURDI 23" pitchFamily="2" charset="-78"/>
              </a:rPr>
              <a:t>زانستى ئابوورى </a:t>
            </a:r>
            <a:endParaRPr>
              <a:cs typeface="AF_ BOTAN KURDI 23" pitchFamily="2" charset="-78"/>
            </a:endParaRPr>
          </a:p>
        </p:txBody>
      </p:sp>
      <p:sp>
        <p:nvSpPr>
          <p:cNvPr id="92" name="Google Shape;92;p14"/>
          <p:cNvSpPr txBox="1">
            <a:spLocks noGrp="1"/>
          </p:cNvSpPr>
          <p:nvPr>
            <p:ph type="subTitle" idx="1"/>
          </p:nvPr>
        </p:nvSpPr>
        <p:spPr>
          <a:xfrm>
            <a:off x="1371600" y="3886200"/>
            <a:ext cx="6400800" cy="1219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lt1"/>
              </a:buClr>
              <a:buSzPts val="4000"/>
              <a:buNone/>
            </a:pPr>
            <a:r>
              <a:rPr lang="ar-IQ" sz="4000" b="1">
                <a:cs typeface="AF_ BOTAN KURDI 23" pitchFamily="2" charset="-78"/>
              </a:rPr>
              <a:t>بةشي يةكةم</a:t>
            </a:r>
            <a:endParaRPr sz="4000" b="1">
              <a:cs typeface="AF_ BOTAN KURDI 23" pitchFamily="2" charset="-78"/>
            </a:endParaRPr>
          </a:p>
          <a:p>
            <a:pPr marL="0" lvl="0" indent="0" algn="ctr" rtl="0">
              <a:spcBef>
                <a:spcPts val="640"/>
              </a:spcBef>
              <a:spcAft>
                <a:spcPts val="0"/>
              </a:spcAft>
              <a:buClr>
                <a:schemeClr val="lt1"/>
              </a:buClr>
              <a:buSzPts val="3200"/>
              <a:buNone/>
            </a:pPr>
            <a:endParaRPr>
              <a:cs typeface="AF_ BOTAN KURDI 23" pitchFamily="2" charset="-78"/>
            </a:endParaRPr>
          </a:p>
        </p:txBody>
      </p:sp>
      <p:pic>
        <p:nvPicPr>
          <p:cNvPr id="93" name="Google Shape;93;p14"/>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4400"/>
              <a:buFont typeface="Calibri"/>
              <a:buNone/>
            </a:pPr>
            <a:r>
              <a:rPr lang="ar-IQ">
                <a:cs typeface="Ali_K_Alwand" pitchFamily="2" charset="-78"/>
              </a:rPr>
              <a:t>ماناى ووشةى ئابوورى ( Economics )</a:t>
            </a:r>
            <a:endParaRPr>
              <a:cs typeface="Ali_K_Alwand" pitchFamily="2" charset="-78"/>
            </a:endParaRPr>
          </a:p>
        </p:txBody>
      </p:sp>
      <p:sp>
        <p:nvSpPr>
          <p:cNvPr id="99" name="Google Shape;99;p15"/>
          <p:cNvSpPr txBox="1">
            <a:spLocks noGrp="1"/>
          </p:cNvSpPr>
          <p:nvPr>
            <p:ph type="body" idx="1"/>
          </p:nvPr>
        </p:nvSpPr>
        <p:spPr>
          <a:xfrm>
            <a:off x="609600" y="16764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r" rtl="1">
              <a:spcBef>
                <a:spcPts val="0"/>
              </a:spcBef>
              <a:spcAft>
                <a:spcPts val="0"/>
              </a:spcAft>
              <a:buClr>
                <a:schemeClr val="lt1"/>
              </a:buClr>
              <a:buSzPts val="3600"/>
              <a:buChar char="•"/>
            </a:pPr>
            <a:r>
              <a:rPr lang="ar-IQ" sz="3600">
                <a:cs typeface="Ali_K_Alwand" pitchFamily="2" charset="-78"/>
              </a:rPr>
              <a:t>اغريقية كؤنةكان ووشةى Economics وا ثيَناسة كردووة كة بريتية لة ( بةرِيَوةبردنى ذيرانةى مالَ و خيَزان ) يان ئةو ياساو رِيَسايانة دةطريَتةوة كة خاوةن مالَ دةتوانيَت لة رِيَطايدا كاروبارةكانى نيَو مالَو خيَزانى بةرِيَوة ببات .</a:t>
            </a:r>
            <a:endParaRPr sz="3600">
              <a:cs typeface="Ali_K_Alwand" pitchFamily="2" charset="-78"/>
            </a:endParaRPr>
          </a:p>
          <a:p>
            <a:pPr marL="0" lvl="0" indent="0" algn="r" rtl="1">
              <a:spcBef>
                <a:spcPts val="720"/>
              </a:spcBef>
              <a:spcAft>
                <a:spcPts val="0"/>
              </a:spcAft>
              <a:buClr>
                <a:schemeClr val="lt1"/>
              </a:buClr>
              <a:buSzPts val="3600"/>
              <a:buNone/>
            </a:pPr>
            <a:r>
              <a:rPr lang="ar-IQ" sz="3600">
                <a:cs typeface="Ali_K_Alwand" pitchFamily="2" charset="-78"/>
              </a:rPr>
              <a:t>ئةو ماناية طةشةى كرد تا لة سنورى بةرِيَوةبردنى نيَو مالَو خيَزانيَك دةرضو تا دةولَةتيش بطريَتةوة ، ئةم ضةمكة دواتر ماناى بةرِيَوةبردنى دةولَةتيشى دةطةياند </a:t>
            </a:r>
            <a:endParaRPr>
              <a:cs typeface="Ali_K_Alwand" pitchFamily="2" charset="-78"/>
            </a:endParaRPr>
          </a:p>
        </p:txBody>
      </p:sp>
      <p:pic>
        <p:nvPicPr>
          <p:cNvPr id="100" name="Google Shape;100;p15"/>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Calibri"/>
              <a:buNone/>
            </a:pPr>
            <a:r>
              <a:rPr lang="ar-IQ" sz="2800" dirty="0"/>
              <a:t>__ </a:t>
            </a:r>
            <a:r>
              <a:rPr lang="ar-IQ" sz="2800" dirty="0">
                <a:cs typeface="Ali_K_Alwand" pitchFamily="2" charset="-78"/>
              </a:rPr>
              <a:t>ثيَناسةى زانستى ئابوورى :-</a:t>
            </a:r>
            <a:r>
              <a:rPr lang="ar-IQ" sz="2800" dirty="0"/>
              <a:t/>
            </a:r>
            <a:br>
              <a:rPr lang="ar-IQ" sz="2800" dirty="0"/>
            </a:br>
            <a:endParaRPr sz="2800" dirty="0"/>
          </a:p>
        </p:txBody>
      </p:sp>
      <p:sp>
        <p:nvSpPr>
          <p:cNvPr id="106" name="Google Shape;106;p16"/>
          <p:cNvSpPr txBox="1">
            <a:spLocks noGrp="1"/>
          </p:cNvSpPr>
          <p:nvPr>
            <p:ph type="body" idx="1"/>
          </p:nvPr>
        </p:nvSpPr>
        <p:spPr>
          <a:xfrm>
            <a:off x="355600" y="1687285"/>
            <a:ext cx="8229600" cy="4525963"/>
          </a:xfrm>
          <a:prstGeom prst="rect">
            <a:avLst/>
          </a:prstGeom>
          <a:noFill/>
          <a:ln>
            <a:noFill/>
          </a:ln>
        </p:spPr>
        <p:txBody>
          <a:bodyPr spcFirstLastPara="1" wrap="square" lIns="91425" tIns="45700" rIns="91425" bIns="45700" anchor="t" anchorCtr="0">
            <a:noAutofit/>
          </a:bodyPr>
          <a:lstStyle/>
          <a:p>
            <a:pPr marL="800100" lvl="2" indent="-228600" algn="r" rtl="1">
              <a:lnSpc>
                <a:spcPct val="115000"/>
              </a:lnSpc>
              <a:spcBef>
                <a:spcPts val="0"/>
              </a:spcBef>
              <a:spcAft>
                <a:spcPts val="0"/>
              </a:spcAft>
              <a:buClr>
                <a:schemeClr val="lt1"/>
              </a:buClr>
              <a:buSzPct val="100000"/>
              <a:buChar char="•"/>
            </a:pPr>
            <a:r>
              <a:rPr lang="ar-IQ" sz="2800" dirty="0">
                <a:cs typeface="Ali_K_Alwand" pitchFamily="2" charset="-78"/>
              </a:rPr>
              <a:t>*كؤمةليَك ثيَناسةى جياواز دةربارةى زانستى ئابوورى بة هؤى بوونى بيرورِاى جياواز لاى ئابوورى ناسةكان .</a:t>
            </a:r>
            <a:endParaRPr sz="2800" dirty="0">
              <a:cs typeface="Ali_K_Alwand" pitchFamily="2" charset="-78"/>
            </a:endParaRPr>
          </a:p>
          <a:p>
            <a:pPr marL="0" marR="0" lvl="0" indent="0" algn="r" rtl="0">
              <a:lnSpc>
                <a:spcPct val="115000"/>
              </a:lnSpc>
              <a:spcBef>
                <a:spcPts val="1000"/>
              </a:spcBef>
              <a:spcAft>
                <a:spcPts val="0"/>
              </a:spcAft>
              <a:buClr>
                <a:schemeClr val="lt1"/>
              </a:buClr>
              <a:buSzPct val="100000"/>
              <a:buChar char="•"/>
            </a:pPr>
            <a:r>
              <a:rPr lang="ar-IQ" sz="2800" dirty="0">
                <a:cs typeface="Ali_K_Alwand" pitchFamily="2" charset="-78"/>
              </a:rPr>
              <a:t>-ئابووريناسى ئنطليزى (الفريد مارشال ) (</a:t>
            </a:r>
            <a:r>
              <a:rPr lang="ar-IQ" sz="2800" dirty="0">
                <a:cs typeface="+mj-cs"/>
              </a:rPr>
              <a:t>1842-1924</a:t>
            </a:r>
            <a:r>
              <a:rPr lang="ar-IQ" sz="2800" dirty="0">
                <a:cs typeface="Ali_K_Alwand" pitchFamily="2" charset="-78"/>
              </a:rPr>
              <a:t>) : زانستى ئابوورى بريتية لةو زانستةى خويَندنةوة بؤ بناغةى مرؤظ دةكات لة كاروبارى رؤذانة كة ئامانجى لىَ بة دةستهيَنانى سةرضاوة ماديةكان بؤ خؤشطوزارةنى مرؤيى .</a:t>
            </a:r>
            <a:endParaRPr sz="2800" dirty="0">
              <a:cs typeface="Ali_K_Alwand" pitchFamily="2" charset="-78"/>
            </a:endParaRPr>
          </a:p>
          <a:p>
            <a:pPr marL="0" marR="0" lvl="0" indent="0" algn="r" rtl="0">
              <a:lnSpc>
                <a:spcPct val="115000"/>
              </a:lnSpc>
              <a:spcBef>
                <a:spcPts val="1000"/>
              </a:spcBef>
              <a:spcAft>
                <a:spcPts val="0"/>
              </a:spcAft>
              <a:buClr>
                <a:schemeClr val="lt1"/>
              </a:buClr>
              <a:buSzPct val="100000"/>
              <a:buChar char="•"/>
            </a:pPr>
            <a:r>
              <a:rPr lang="ar-IQ" sz="2800" dirty="0" smtClean="0">
                <a:cs typeface="Ali_K_Alwand" pitchFamily="2" charset="-78"/>
              </a:rPr>
              <a:t>-</a:t>
            </a:r>
            <a:endParaRPr sz="2800" dirty="0">
              <a:cs typeface="Ali_K_Alwand" pitchFamily="2" charset="-78"/>
            </a:endParaRPr>
          </a:p>
        </p:txBody>
      </p:sp>
      <p:pic>
        <p:nvPicPr>
          <p:cNvPr id="107" name="Google Shape;107;p16"/>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1"/>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315" y="1712686"/>
            <a:ext cx="8273142" cy="3689215"/>
          </a:xfrm>
          <a:prstGeom prst="rect">
            <a:avLst/>
          </a:prstGeom>
        </p:spPr>
        <p:txBody>
          <a:bodyPr wrap="square">
            <a:spAutoFit/>
          </a:bodyPr>
          <a:lstStyle/>
          <a:p>
            <a:pPr lvl="0" algn="r">
              <a:lnSpc>
                <a:spcPct val="115000"/>
              </a:lnSpc>
              <a:spcBef>
                <a:spcPts val="1000"/>
              </a:spcBef>
              <a:buClr>
                <a:schemeClr val="lt1"/>
              </a:buClr>
              <a:buSzPct val="100000"/>
              <a:buChar char="•"/>
            </a:pPr>
            <a:r>
              <a:rPr lang="ar-IQ" sz="2800" dirty="0">
                <a:cs typeface="Ali_K_Alwand" pitchFamily="2" charset="-78"/>
              </a:rPr>
              <a:t>ليؤنيَل روبنز : ئةو زانستةية خؤيَندةوة بؤ رةفتارو هةلَسوكةوتى مرؤظ دةكات وةك ثةيوةندى نيَوان ئامانجةكان و ئامرازةكان بؤ بةركارهيَنانى جياواز .</a:t>
            </a:r>
          </a:p>
          <a:p>
            <a:pPr lvl="0" algn="r">
              <a:lnSpc>
                <a:spcPct val="115000"/>
              </a:lnSpc>
              <a:spcBef>
                <a:spcPts val="1000"/>
              </a:spcBef>
              <a:buClr>
                <a:schemeClr val="lt1"/>
              </a:buClr>
              <a:buSzPct val="100000"/>
              <a:buChar char="•"/>
            </a:pPr>
            <a:r>
              <a:rPr lang="ar-IQ" sz="2800" dirty="0">
                <a:cs typeface="Ali_K_Alwand" pitchFamily="2" charset="-78"/>
              </a:rPr>
              <a:t>-ساملسون : ئةو زانستةية كة خويَندنةوة دةكات بؤ ضؤنيةتى هةلبذاردنى تاكةكةسى و كؤمةلطا ئةو ريَطاية كة بتوانيَت سةرضاوةكانى بةرهةمدارى سنووردار بةكاربهيَنيَت بؤ بةرهةم هيَنانى شمةكى جياواز لة ماوةيةكى ديارى كراو .</a:t>
            </a:r>
          </a:p>
        </p:txBody>
      </p:sp>
    </p:spTree>
    <p:extLst>
      <p:ext uri="{BB962C8B-B14F-4D97-AF65-F5344CB8AC3E}">
        <p14:creationId xmlns:p14="http://schemas.microsoft.com/office/powerpoint/2010/main" val="1537439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457200" y="533400"/>
            <a:ext cx="8229600" cy="8382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Calibri"/>
              <a:buNone/>
            </a:pPr>
            <a:r>
              <a:rPr lang="ar-IQ" sz="4800">
                <a:cs typeface="Ali_K_Alwand" pitchFamily="2" charset="-78"/>
              </a:rPr>
              <a:t>كيَشةى ئابوورى : </a:t>
            </a:r>
            <a:br>
              <a:rPr lang="ar-IQ" sz="4800">
                <a:cs typeface="Ali_K_Alwand" pitchFamily="2" charset="-78"/>
              </a:rPr>
            </a:br>
            <a:endParaRPr sz="4800">
              <a:cs typeface="Ali_K_Alwand" pitchFamily="2" charset="-78"/>
            </a:endParaRPr>
          </a:p>
        </p:txBody>
      </p:sp>
      <p:sp>
        <p:nvSpPr>
          <p:cNvPr id="113" name="Google Shape;113;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000"/>
              <a:buChar char="•"/>
            </a:pPr>
            <a:r>
              <a:rPr lang="ar-IQ" sz="3000" i="1">
                <a:cs typeface="Ali_K_Alwand" pitchFamily="2" charset="-78"/>
              </a:rPr>
              <a:t>كاتيَك ئيَمة زانستى ئابوورى دةخويَنين بةمةبةستى دؤزينةوةى رِيَطا ضارةيةك بؤ كيَشةى ئابوورى ، ئةطةر ئيَمة لة دونيايةكى خةيالَى بذين كة هةر شتيَك ئارةزووى بكةى بؤ مان دابين بكريَت ئةوا هيض ثيَويستيمان بة خويَندنى ئابوورى نابيَت بةلاَم ئيَمة لة جيهانيَكى رِاستى دةذين كة ئةوةش دةمانخاتة بةردةم رِاستيةك كة بةناوةرِؤكى كيَشةى ئابوورى دةناسريَت ئةميش لة دوو لايةن ثيَك ديَت :</a:t>
            </a:r>
            <a:endParaRPr>
              <a:cs typeface="Ali_K_Alwand" pitchFamily="2" charset="-78"/>
            </a:endParaRPr>
          </a:p>
          <a:p>
            <a:pPr marL="342900" lvl="0" indent="-342900" algn="r" rtl="1">
              <a:spcBef>
                <a:spcPts val="640"/>
              </a:spcBef>
              <a:spcAft>
                <a:spcPts val="0"/>
              </a:spcAft>
              <a:buClr>
                <a:schemeClr val="lt1"/>
              </a:buClr>
              <a:buSzPts val="3200"/>
              <a:buChar char="•"/>
            </a:pPr>
            <a:r>
              <a:rPr lang="ar-IQ">
                <a:cs typeface="Ali_K_Alwand" pitchFamily="2" charset="-78"/>
              </a:rPr>
              <a:t>ئةو ثيَداويستيانةى مرؤظةكان كة هةمةجؤرة و بىَ كؤتايى ية .</a:t>
            </a:r>
            <a:endParaRPr>
              <a:cs typeface="Ali_K_Alwand" pitchFamily="2" charset="-78"/>
            </a:endParaRPr>
          </a:p>
          <a:p>
            <a:pPr marL="342900" lvl="0" indent="-342900" algn="r" rtl="1">
              <a:spcBef>
                <a:spcPts val="640"/>
              </a:spcBef>
              <a:spcAft>
                <a:spcPts val="0"/>
              </a:spcAft>
              <a:buClr>
                <a:schemeClr val="lt1"/>
              </a:buClr>
              <a:buSzPts val="3200"/>
              <a:buChar char="•"/>
            </a:pPr>
            <a:r>
              <a:rPr lang="ar-IQ">
                <a:cs typeface="Ali_K_Alwand" pitchFamily="2" charset="-78"/>
              </a:rPr>
              <a:t>ئةو دةرامةتانةى كة لة ذيَر دةستى ئيَمةداية بؤ تيَركردن و دابين كردنى ئةو ثيَداويستيانة ديارى كراوةو سنوردارة .</a:t>
            </a:r>
            <a:endParaRPr>
              <a:cs typeface="Ali_K_Alwand" pitchFamily="2" charset="-78"/>
            </a:endParaRPr>
          </a:p>
          <a:p>
            <a:pPr marL="342900" lvl="0" indent="-152400" algn="r" rtl="1">
              <a:spcBef>
                <a:spcPts val="600"/>
              </a:spcBef>
              <a:spcAft>
                <a:spcPts val="0"/>
              </a:spcAft>
              <a:buClr>
                <a:schemeClr val="lt1"/>
              </a:buClr>
              <a:buSzPts val="3000"/>
              <a:buNone/>
            </a:pPr>
            <a:endParaRPr sz="3000">
              <a:cs typeface="Ali_K_Alwand" pitchFamily="2" charset="-78"/>
            </a:endParaRPr>
          </a:p>
          <a:p>
            <a:pPr marL="342900" lvl="0" indent="-139700" algn="l" rtl="0">
              <a:spcBef>
                <a:spcPts val="640"/>
              </a:spcBef>
              <a:spcAft>
                <a:spcPts val="0"/>
              </a:spcAft>
              <a:buClr>
                <a:schemeClr val="lt1"/>
              </a:buClr>
              <a:buSzPts val="3200"/>
              <a:buNone/>
            </a:pPr>
            <a:endParaRPr>
              <a:cs typeface="Ali_K_Alwand" pitchFamily="2" charset="-78"/>
            </a:endParaRPr>
          </a:p>
        </p:txBody>
      </p:sp>
      <p:pic>
        <p:nvPicPr>
          <p:cNvPr id="114" name="Google Shape;114;p17"/>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1"/>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alibri"/>
              <a:buNone/>
            </a:pPr>
            <a:r>
              <a:rPr lang="ar-IQ" dirty="0">
                <a:cs typeface="Ali_K_Alwand" pitchFamily="2" charset="-78"/>
              </a:rPr>
              <a:t>تايبةتمةندييةكانى ثيَداويستى مرؤيى </a:t>
            </a:r>
            <a:endParaRPr dirty="0">
              <a:cs typeface="Ali_K_Alwand" pitchFamily="2" charset="-78"/>
            </a:endParaRPr>
          </a:p>
        </p:txBody>
      </p:sp>
      <p:sp>
        <p:nvSpPr>
          <p:cNvPr id="120" name="Google Shape;120;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r" rtl="1">
              <a:spcBef>
                <a:spcPts val="0"/>
              </a:spcBef>
              <a:spcAft>
                <a:spcPts val="0"/>
              </a:spcAft>
              <a:buClr>
                <a:schemeClr val="lt1"/>
              </a:buClr>
              <a:buSzPct val="100000"/>
              <a:buChar char="•"/>
            </a:pPr>
            <a:r>
              <a:rPr lang="ar-IQ">
                <a:cs typeface="Ali_K_Alwand" pitchFamily="2" charset="-78"/>
              </a:rPr>
              <a:t>هةمةجؤرى : بة ذمارة دياريكراونيية و رِؤذ بة رِؤذيش لة زيادبوون داية وةكو ثيَداويستى بؤ ضةندين جؤرى خواردن و خواردنةوةو ثؤشاك و حانووبةرة ......... هتد .</a:t>
            </a:r>
            <a:endParaRPr>
              <a:cs typeface="Ali_K_Alwand" pitchFamily="2" charset="-78"/>
            </a:endParaRPr>
          </a:p>
          <a:p>
            <a:pPr marL="342900" lvl="0" indent="-342900" algn="r" rtl="1">
              <a:spcBef>
                <a:spcPts val="544"/>
              </a:spcBef>
              <a:spcAft>
                <a:spcPts val="0"/>
              </a:spcAft>
              <a:buClr>
                <a:schemeClr val="lt1"/>
              </a:buClr>
              <a:buSzPct val="100000"/>
              <a:buChar char="•"/>
            </a:pPr>
            <a:r>
              <a:rPr lang="ar-IQ">
                <a:cs typeface="Ali_K_Alwand" pitchFamily="2" charset="-78"/>
              </a:rPr>
              <a:t>ركابةرايةتى : ئةو تايبةتمةنديية لة كةمى و سنوردارى ئامرازةكانى تيَركردن دروست دةبيَت ، ئارةزووةكانمان ركابةرايةتى يةكتردةكةن لةسةر بةدةستهيَنانى دةرامةتيَكى دياريكراو . وةكو ئارةزوومان بؤ خواردنةوةى قاوةيةك ركابةرة لةطةلَ ئارةزوومان بؤ خواردنى ضاي كة ثيَويستة يةكيَكيان هةلَبذيَرين .</a:t>
            </a:r>
            <a:endParaRPr>
              <a:cs typeface="Ali_K_Alwand" pitchFamily="2" charset="-78"/>
            </a:endParaRPr>
          </a:p>
          <a:p>
            <a:pPr marL="342900" lvl="0" indent="-342900" algn="r" rtl="1">
              <a:spcBef>
                <a:spcPts val="544"/>
              </a:spcBef>
              <a:spcAft>
                <a:spcPts val="0"/>
              </a:spcAft>
              <a:buClr>
                <a:schemeClr val="lt1"/>
              </a:buClr>
              <a:buSzPct val="100000"/>
              <a:buChar char="•"/>
            </a:pPr>
            <a:r>
              <a:rPr lang="ar-IQ">
                <a:cs typeface="Ali_K_Alwand" pitchFamily="2" charset="-78"/>
              </a:rPr>
              <a:t>دووبارةبوونةوة : ثاش تيَركردنى هةر ثيَداويستيةك دووبارة ئةو ثيَداويستية سةر هةلَدةداتةوة وةكو ثيَداويستى بؤ خواردن يةك جارنيية ، ضونكة دواى ماوةيةكى دياريكراو دووبارة سةرهةلَدةداتةوة دةبيَت جاريِكى تر تيَرى بكةينةوة .</a:t>
            </a:r>
            <a:endParaRPr>
              <a:cs typeface="Ali_K_Alwand" pitchFamily="2" charset="-78"/>
            </a:endParaRPr>
          </a:p>
        </p:txBody>
      </p:sp>
      <p:pic>
        <p:nvPicPr>
          <p:cNvPr id="121" name="Google Shape;121;p18"/>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1"/>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alibri"/>
              <a:buNone/>
            </a:pPr>
            <a:r>
              <a:rPr lang="ar-IQ" dirty="0">
                <a:cs typeface="Ali_K_Alwand" pitchFamily="2" charset="-78"/>
              </a:rPr>
              <a:t>تايبةتمةندييةكانى ثيَداويستى مرؤيى </a:t>
            </a:r>
            <a:endParaRPr dirty="0">
              <a:cs typeface="Ali_K_Alwand" pitchFamily="2" charset="-78"/>
            </a:endParaRPr>
          </a:p>
        </p:txBody>
      </p:sp>
      <p:sp>
        <p:nvSpPr>
          <p:cNvPr id="127" name="Google Shape;127;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r" rtl="1">
              <a:spcBef>
                <a:spcPts val="0"/>
              </a:spcBef>
              <a:spcAft>
                <a:spcPts val="0"/>
              </a:spcAft>
              <a:buClr>
                <a:schemeClr val="lt1"/>
              </a:buClr>
              <a:buSzPts val="3200"/>
              <a:buChar char="•"/>
            </a:pPr>
            <a:r>
              <a:rPr lang="ar-IQ" dirty="0">
                <a:cs typeface="Ali_K_Alwand" pitchFamily="2" charset="-78"/>
              </a:rPr>
              <a:t>نويَبوونةوة : دةطؤردريَت لة ماوةيك بؤ ماوةيةكى تر لةطةلَ طةشةى ذيانى مرؤظ و طؤرِانى ئارةزوو مةيلةكانى .</a:t>
            </a:r>
            <a:endParaRPr dirty="0">
              <a:cs typeface="Ali_K_Alwand" pitchFamily="2" charset="-78"/>
            </a:endParaRPr>
          </a:p>
          <a:p>
            <a:pPr marL="342900" lvl="0" indent="-342900" algn="r" rtl="1">
              <a:spcBef>
                <a:spcPts val="640"/>
              </a:spcBef>
              <a:spcAft>
                <a:spcPts val="0"/>
              </a:spcAft>
              <a:buClr>
                <a:schemeClr val="lt1"/>
              </a:buClr>
              <a:buSzPts val="3200"/>
              <a:buChar char="•"/>
            </a:pPr>
            <a:r>
              <a:rPr lang="ar-IQ" dirty="0">
                <a:cs typeface="Ali_K_Alwand" pitchFamily="2" charset="-78"/>
              </a:rPr>
              <a:t>تةواوكارى : ثيَداويستيةكان يةكيان تةواوكارى ئةوى تريانة وةكو ثيَداويستى بؤ ئؤتؤمبيَل و طواستنةوة ثيَويستى بة بةنزينة .</a:t>
            </a:r>
            <a:endParaRPr dirty="0">
              <a:cs typeface="Ali_K_Alwand" pitchFamily="2" charset="-78"/>
            </a:endParaRPr>
          </a:p>
          <a:p>
            <a:pPr marL="342900" lvl="0" indent="-342900" algn="r" rtl="1">
              <a:spcBef>
                <a:spcPts val="640"/>
              </a:spcBef>
              <a:spcAft>
                <a:spcPts val="0"/>
              </a:spcAft>
              <a:buClr>
                <a:schemeClr val="lt1"/>
              </a:buClr>
              <a:buSzPts val="3200"/>
              <a:buChar char="•"/>
            </a:pPr>
            <a:r>
              <a:rPr lang="ar-IQ" dirty="0">
                <a:cs typeface="Ali_K_Alwand" pitchFamily="2" charset="-78"/>
              </a:rPr>
              <a:t>تواناى تيَركردن : هةموو ثيَداويستيةكان تواناى تيَركردنيان هةية بةلاَم لةكةسيَكةوة دةطؤرِيَت بؤ كةسيَكى تر .</a:t>
            </a:r>
            <a:endParaRPr dirty="0">
              <a:cs typeface="Ali_K_Alwand" pitchFamily="2" charset="-78"/>
            </a:endParaRPr>
          </a:p>
          <a:p>
            <a:pPr marL="342900" lvl="0" indent="-342900" algn="r" rtl="1">
              <a:spcBef>
                <a:spcPts val="640"/>
              </a:spcBef>
              <a:spcAft>
                <a:spcPts val="0"/>
              </a:spcAft>
              <a:buClr>
                <a:schemeClr val="lt1"/>
              </a:buClr>
              <a:buSzPts val="3200"/>
              <a:buChar char="•"/>
            </a:pPr>
            <a:r>
              <a:rPr lang="ar-IQ" dirty="0">
                <a:cs typeface="Ali_K_Alwand" pitchFamily="2" charset="-78"/>
              </a:rPr>
              <a:t>رِيَذةيى : لةبةرئةوةى ثيَداويستيةكان دةطؤرِيَت لةكةسيَكةوة بؤ كةسيَكى تر ، بؤ نموونة ثيَويستى بؤ بةرطى خوورى زؤر زياترة لة ناوضة ساردةكان بةبةراورد لةطةلَناوضةكانى تر .</a:t>
            </a:r>
            <a:endParaRPr dirty="0">
              <a:cs typeface="Ali_K_Alwand" pitchFamily="2" charset="-78"/>
            </a:endParaRPr>
          </a:p>
          <a:p>
            <a:pPr marL="342900" lvl="0" indent="-139700" algn="r" rtl="0">
              <a:spcBef>
                <a:spcPts val="640"/>
              </a:spcBef>
              <a:spcAft>
                <a:spcPts val="0"/>
              </a:spcAft>
              <a:buClr>
                <a:schemeClr val="lt1"/>
              </a:buClr>
              <a:buSzPts val="3200"/>
              <a:buNone/>
            </a:pPr>
            <a:endParaRPr dirty="0">
              <a:cs typeface="Ali_K_Alwand" pitchFamily="2" charset="-78"/>
            </a:endParaRPr>
          </a:p>
        </p:txBody>
      </p:sp>
      <p:pic>
        <p:nvPicPr>
          <p:cNvPr id="128" name="Google Shape;128;p19"/>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1"/>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4800"/>
              <a:buFont typeface="Calibri"/>
              <a:buNone/>
            </a:pPr>
            <a:r>
              <a:rPr lang="ar-IQ" sz="4800" dirty="0">
                <a:cs typeface="Ali_K_Alwand" pitchFamily="2" charset="-78"/>
              </a:rPr>
              <a:t>دةرامةتةكان </a:t>
            </a:r>
            <a:endParaRPr dirty="0">
              <a:cs typeface="Ali_K_Alwand" pitchFamily="2" charset="-78"/>
            </a:endParaRPr>
          </a:p>
        </p:txBody>
      </p:sp>
      <p:sp>
        <p:nvSpPr>
          <p:cNvPr id="134" name="Google Shape;134;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lt1"/>
              </a:buClr>
              <a:buSzPts val="3600"/>
              <a:buChar char="•"/>
            </a:pPr>
            <a:r>
              <a:rPr lang="ar-IQ" sz="3600" dirty="0">
                <a:cs typeface="Ali_K_Alwand" pitchFamily="2" charset="-78"/>
              </a:rPr>
              <a:t>دةرامةتةكان بةبرِيَكى سنووردار بوونيان هةية لة دونيادا بؤية ثيَويستة بةباشترين شيَوة بةكارى بهيَنين بؤ ثرِكردنةوةى ثيَداويستيةكانمان . بةشيَوةيةكى طشتى دةرامةتةكان خؤى لة دووشيَوة دةطريَتةوة  ئةميش كالاَ (Goods  ) خزموتطوزارية ( Services ) . </a:t>
            </a:r>
            <a:endParaRPr dirty="0">
              <a:cs typeface="Ali_K_Alwand" pitchFamily="2" charset="-78"/>
            </a:endParaRPr>
          </a:p>
        </p:txBody>
      </p:sp>
      <p:pic>
        <p:nvPicPr>
          <p:cNvPr id="135" name="Google Shape;135;p20"/>
          <p:cNvPicPr preferRelativeResize="0"/>
          <p:nvPr/>
        </p:nvPicPr>
        <p:blipFill rotWithShape="1">
          <a:blip r:embed="rId3">
            <a:alphaModFix/>
          </a:blip>
          <a:srcRect/>
          <a:stretch/>
        </p:blipFill>
        <p:spPr>
          <a:xfrm>
            <a:off x="8585200" y="6299200"/>
            <a:ext cx="406400" cy="40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776</Words>
  <Application>Microsoft Office PowerPoint</Application>
  <PresentationFormat>On-screen Show (4:3)</PresentationFormat>
  <Paragraphs>50</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تيؤري ئابووري هيَندةكي بةشي ئابووري –قؤناغي دووةم كؤرسي يةكةم 2023-2024 </vt:lpstr>
      <vt:lpstr>زانستى ئابوورى </vt:lpstr>
      <vt:lpstr>ماناى ووشةى ئابوورى ( Economics )</vt:lpstr>
      <vt:lpstr>__ ثيَناسةى زانستى ئابوورى :- </vt:lpstr>
      <vt:lpstr>PowerPoint Presentation</vt:lpstr>
      <vt:lpstr>كيَشةى ئابوورى :  </vt:lpstr>
      <vt:lpstr>تايبةتمةندييةكانى ثيَداويستى مرؤيى </vt:lpstr>
      <vt:lpstr>تايبةتمةندييةكانى ثيَداويستى مرؤيى </vt:lpstr>
      <vt:lpstr>دةرامةتةكان </vt:lpstr>
      <vt:lpstr>جؤرةكانى دابةش بوونى كالاَكان </vt:lpstr>
      <vt:lpstr>كالَاي ثيَويست و كالاي جوانكاري  </vt:lpstr>
      <vt:lpstr>كالَاي ئاسايي و كالاَي نزم ( خراث)  </vt:lpstr>
      <vt:lpstr>كالَاي لةناوضوو كالَاي تةمةندار </vt:lpstr>
      <vt:lpstr>كالاَي تةواو كةر و كالاي جيطرةوة </vt:lpstr>
      <vt:lpstr>كالاي بةكاربةر و كالاي سةرمايةداري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تيؤري ئابووري هيَندةكي بةشي ئابووري –قؤناغي دووةم كؤرسي يةكةم 2021-2022 </dc:title>
  <dc:creator>D.Zaki</dc:creator>
  <cp:lastModifiedBy>DR.Ahmed Saker 2O11</cp:lastModifiedBy>
  <cp:revision>7</cp:revision>
  <dcterms:modified xsi:type="dcterms:W3CDTF">2023-11-25T18:41:51Z</dcterms:modified>
</cp:coreProperties>
</file>