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5"/>
  </p:notesMasterIdLst>
  <p:sldIdLst>
    <p:sldId id="256" r:id="rId2"/>
    <p:sldId id="257" r:id="rId3"/>
    <p:sldId id="258" r:id="rId4"/>
    <p:sldId id="298" r:id="rId5"/>
    <p:sldId id="299" r:id="rId6"/>
    <p:sldId id="300" r:id="rId7"/>
    <p:sldId id="301"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97" r:id="rId33"/>
    <p:sldId id="283" r:id="rId34"/>
    <p:sldId id="306" r:id="rId35"/>
    <p:sldId id="330" r:id="rId36"/>
    <p:sldId id="331" r:id="rId37"/>
    <p:sldId id="332" r:id="rId38"/>
    <p:sldId id="334" r:id="rId39"/>
    <p:sldId id="339" r:id="rId40"/>
    <p:sldId id="340" r:id="rId41"/>
    <p:sldId id="341" r:id="rId42"/>
    <p:sldId id="338" r:id="rId43"/>
    <p:sldId id="336" r:id="rId44"/>
    <p:sldId id="337" r:id="rId45"/>
    <p:sldId id="287" r:id="rId46"/>
    <p:sldId id="288" r:id="rId47"/>
    <p:sldId id="289" r:id="rId48"/>
    <p:sldId id="290" r:id="rId49"/>
    <p:sldId id="291" r:id="rId50"/>
    <p:sldId id="292" r:id="rId51"/>
    <p:sldId id="302" r:id="rId52"/>
    <p:sldId id="303" r:id="rId53"/>
    <p:sldId id="293" r:id="rId54"/>
    <p:sldId id="304" r:id="rId55"/>
    <p:sldId id="294" r:id="rId56"/>
    <p:sldId id="305" r:id="rId57"/>
    <p:sldId id="295" r:id="rId58"/>
    <p:sldId id="307" r:id="rId59"/>
    <p:sldId id="296" r:id="rId60"/>
    <p:sldId id="308"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42" r:id="rId82"/>
    <p:sldId id="343" r:id="rId83"/>
    <p:sldId id="344"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2" autoAdjust="0"/>
    <p:restoredTop sz="94671" autoAdjust="0"/>
  </p:normalViewPr>
  <p:slideViewPr>
    <p:cSldViewPr>
      <p:cViewPr>
        <p:scale>
          <a:sx n="50" d="100"/>
          <a:sy n="50" d="100"/>
        </p:scale>
        <p:origin x="-1704" y="-4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CBB1A6-ECF1-4ECD-AF66-FD4E3469B114}" type="datetimeFigureOut">
              <a:rPr lang="en-US" smtClean="0"/>
              <a:pPr/>
              <a:t>10/27/2023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C60BB-7449-488B-8426-1D8994EF73BE}" type="slidenum">
              <a:rPr lang="en-US" smtClean="0"/>
              <a:pPr/>
              <a:t>‹#›</a:t>
            </a:fld>
            <a:endParaRPr lang="en-US"/>
          </a:p>
        </p:txBody>
      </p:sp>
    </p:spTree>
    <p:extLst>
      <p:ext uri="{BB962C8B-B14F-4D97-AF65-F5344CB8AC3E}">
        <p14:creationId xmlns:p14="http://schemas.microsoft.com/office/powerpoint/2010/main" val="2013572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CA6927-0B39-45D8-8A7C-DDEF36992F8D}" type="slidenum">
              <a:rPr lang="en-US" smtClean="0"/>
              <a:pPr/>
              <a:t>72</a:t>
            </a:fld>
            <a:endParaRPr lang="en-US"/>
          </a:p>
        </p:txBody>
      </p:sp>
    </p:spTree>
    <p:extLst>
      <p:ext uri="{BB962C8B-B14F-4D97-AF65-F5344CB8AC3E}">
        <p14:creationId xmlns:p14="http://schemas.microsoft.com/office/powerpoint/2010/main" val="360783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24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0036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19950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10438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05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2653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653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5382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438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09494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464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10/27/2023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687920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cs typeface="Ali_K_Alwand" pitchFamily="2" charset="-78"/>
              </a:rPr>
              <a:t> بة شي دووةم </a:t>
            </a:r>
          </a:p>
        </p:txBody>
      </p:sp>
      <p:sp>
        <p:nvSpPr>
          <p:cNvPr id="3" name="Subtitle 2"/>
          <p:cNvSpPr>
            <a:spLocks noGrp="1"/>
          </p:cNvSpPr>
          <p:nvPr>
            <p:ph type="subTitle" idx="1"/>
          </p:nvPr>
        </p:nvSpPr>
        <p:spPr>
          <a:xfrm>
            <a:off x="1371600" y="3886200"/>
            <a:ext cx="6400800" cy="990600"/>
          </a:xfrm>
        </p:spPr>
        <p:txBody>
          <a:bodyPr/>
          <a:lstStyle/>
          <a:p>
            <a:r>
              <a:rPr lang="ar-IQ" dirty="0">
                <a:cs typeface="Ali_K_Alwand" pitchFamily="2" charset="-78"/>
              </a:rPr>
              <a:t>خواست و خستنةرِوو</a:t>
            </a:r>
          </a:p>
        </p:txBody>
      </p:sp>
    </p:spTree>
    <p:extLst>
      <p:ext uri="{BB962C8B-B14F-4D97-AF65-F5344CB8AC3E}">
        <p14:creationId xmlns:p14="http://schemas.microsoft.com/office/powerpoint/2010/main" val="1439575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فاكتةرةكانى كاريطةر لةسةر خواست </a:t>
            </a:r>
            <a:endParaRPr lang="ar-IQ" dirty="0"/>
          </a:p>
        </p:txBody>
      </p:sp>
      <p:sp>
        <p:nvSpPr>
          <p:cNvPr id="3" name="Content Placeholder 2"/>
          <p:cNvSpPr>
            <a:spLocks noGrp="1"/>
          </p:cNvSpPr>
          <p:nvPr>
            <p:ph idx="1"/>
          </p:nvPr>
        </p:nvSpPr>
        <p:spPr/>
        <p:txBody>
          <a:bodyPr/>
          <a:lstStyle/>
          <a:p>
            <a:pPr algn="r" rtl="1"/>
            <a:r>
              <a:rPr lang="ar-IQ" sz="3600" dirty="0">
                <a:solidFill>
                  <a:srgbClr val="FF0000"/>
                </a:solidFill>
                <a:cs typeface="Ali_K_Alwand" pitchFamily="2" charset="-78"/>
              </a:rPr>
              <a:t>داهات</a:t>
            </a:r>
            <a:r>
              <a:rPr lang="ar-IQ" dirty="0">
                <a:cs typeface="Ali_K_Alwand" pitchFamily="2" charset="-78"/>
              </a:rPr>
              <a:t> : بةشيَوةةيكى طشتى </a:t>
            </a:r>
            <a:r>
              <a:rPr lang="ar-IQ" dirty="0" smtClean="0">
                <a:cs typeface="Ali_K_Alwand" pitchFamily="2" charset="-78"/>
              </a:rPr>
              <a:t>هةرضةندة داهاتمان </a:t>
            </a:r>
            <a:r>
              <a:rPr lang="ar-IQ" dirty="0">
                <a:cs typeface="Ali_K_Alwand" pitchFamily="2" charset="-78"/>
              </a:rPr>
              <a:t>بةرزبيَتةوة ئةوا خواستمان زياد دةبيَت بة ثيَضةوانةوة </a:t>
            </a:r>
            <a:r>
              <a:rPr lang="ar-IQ" dirty="0" smtClean="0">
                <a:cs typeface="Ali_K_Alwand" pitchFamily="2" charset="-78"/>
              </a:rPr>
              <a:t>هةرضةندة </a:t>
            </a:r>
            <a:r>
              <a:rPr lang="ar-IQ" dirty="0">
                <a:cs typeface="Ali_K_Alwand" pitchFamily="2" charset="-78"/>
              </a:rPr>
              <a:t>داهاتمان كةم بيَت ئةوا برِى خواستمان كةم دةبيَت كةواتة ثةيوةندى نيَوان </a:t>
            </a:r>
            <a:r>
              <a:rPr lang="ar-IQ" dirty="0" smtClean="0">
                <a:cs typeface="Ali_K_Alwand" pitchFamily="2" charset="-78"/>
              </a:rPr>
              <a:t>خواست </a:t>
            </a:r>
            <a:r>
              <a:rPr lang="ar-IQ" dirty="0">
                <a:cs typeface="Ali_K_Alwand" pitchFamily="2" charset="-78"/>
              </a:rPr>
              <a:t>و داهات رِاستةوانةية يان بةهةمان ئاراستة دةرِؤن وةكو ئةم نةخشةيةى خوارةوة :</a:t>
            </a:r>
          </a:p>
        </p:txBody>
      </p:sp>
    </p:spTree>
    <p:extLst>
      <p:ext uri="{BB962C8B-B14F-4D97-AF65-F5344CB8AC3E}">
        <p14:creationId xmlns:p14="http://schemas.microsoft.com/office/powerpoint/2010/main" val="795661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209800"/>
            <a:ext cx="76962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5126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بةم ضةماوةية دةوتريَت ضةماوةى انطل بؤ كالاَ نزمةكان </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472000" y="3034610"/>
            <a:ext cx="2200000" cy="165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8635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a:cs typeface="Ali_K_Alwand" pitchFamily="2" charset="-78"/>
              </a:rPr>
              <a:t>فاكتةرةكانى كاريطةر لةسةر خواست </a:t>
            </a:r>
          </a:p>
        </p:txBody>
      </p:sp>
      <p:sp>
        <p:nvSpPr>
          <p:cNvPr id="3" name="Content Placeholder 2"/>
          <p:cNvSpPr>
            <a:spLocks noGrp="1"/>
          </p:cNvSpPr>
          <p:nvPr>
            <p:ph idx="1"/>
          </p:nvPr>
        </p:nvSpPr>
        <p:spPr/>
        <p:txBody>
          <a:bodyPr>
            <a:normAutofit lnSpcReduction="10000"/>
          </a:bodyPr>
          <a:lstStyle/>
          <a:p>
            <a:pPr lvl="0" algn="r" rtl="1"/>
            <a:r>
              <a:rPr lang="ar-IQ" dirty="0">
                <a:solidFill>
                  <a:srgbClr val="FF0000"/>
                </a:solidFill>
                <a:cs typeface="Ali_K_Alwand" pitchFamily="2" charset="-78"/>
              </a:rPr>
              <a:t>نرخى كالاَكانى تر </a:t>
            </a:r>
            <a:r>
              <a:rPr lang="ar-IQ" dirty="0">
                <a:cs typeface="Ali_K_Alwand" pitchFamily="2" charset="-78"/>
              </a:rPr>
              <a:t>: هةندىَ لة كالاَكان ثةيوةنديان هةية بةيةكةوة طؤران لة نرخى يةكيَكيان كاردةكاتة سةر نرخى ئةوى تر . ئةويش دوو جؤرة هةندىَ لة كالاَكان تةواوكةرى يةكتريين بة تةنها بةكارنايةت جؤرى دووةم لة جياتى يةكتر بةكارديَن وةكو ضاى و قاوة .</a:t>
            </a:r>
            <a:endParaRPr lang="en-US" dirty="0">
              <a:cs typeface="Ali_K_Alwand" pitchFamily="2" charset="-78"/>
            </a:endParaRPr>
          </a:p>
          <a:p>
            <a:pPr algn="r" rtl="1"/>
            <a:r>
              <a:rPr lang="ar-IQ" dirty="0">
                <a:cs typeface="Ali_K_Alwand" pitchFamily="2" charset="-78"/>
              </a:rPr>
              <a:t>بؤ نمونة : خواست لةسةر كالاَيةك وةكو ( </a:t>
            </a:r>
            <a:r>
              <a:rPr lang="en-US" dirty="0">
                <a:cs typeface="Ali_K_Alwand" pitchFamily="2" charset="-78"/>
              </a:rPr>
              <a:t>x</a:t>
            </a:r>
            <a:r>
              <a:rPr lang="ar-IQ" dirty="0">
                <a:cs typeface="Ali_K_Alwand" pitchFamily="2" charset="-78"/>
              </a:rPr>
              <a:t> ) ئةطةر نرخى كالاَى تةواوكةرى زيادى كرد ئةوا </a:t>
            </a:r>
            <a:r>
              <a:rPr lang="ar-IQ" dirty="0" smtClean="0">
                <a:cs typeface="Ali_K_Alwand" pitchFamily="2" charset="-78"/>
              </a:rPr>
              <a:t>خواست </a:t>
            </a:r>
            <a:r>
              <a:rPr lang="ar-IQ" dirty="0">
                <a:cs typeface="Ali_K_Alwand" pitchFamily="2" charset="-78"/>
              </a:rPr>
              <a:t>لةسةر </a:t>
            </a:r>
            <a:r>
              <a:rPr lang="ar-IQ" dirty="0" smtClean="0">
                <a:cs typeface="Ali_K_Alwand" pitchFamily="2" charset="-78"/>
              </a:rPr>
              <a:t>( </a:t>
            </a:r>
            <a:r>
              <a:rPr lang="en-US" dirty="0">
                <a:cs typeface="Ali_K_Alwand" pitchFamily="2" charset="-78"/>
              </a:rPr>
              <a:t>x</a:t>
            </a:r>
            <a:r>
              <a:rPr lang="ar-IQ" dirty="0">
                <a:cs typeface="Ali_K_Alwand" pitchFamily="2" charset="-78"/>
              </a:rPr>
              <a:t> ) كةم دةبيَتةوة بةلاَم ئةطةر كالاَيةكى جيَطرى بؤ ئةوة نرخى بةرز بؤوة ئةوا خواست لةسةر ( </a:t>
            </a:r>
            <a:r>
              <a:rPr lang="en-US" dirty="0">
                <a:cs typeface="Ali_K_Alwand" pitchFamily="2" charset="-78"/>
              </a:rPr>
              <a:t>x</a:t>
            </a:r>
            <a:r>
              <a:rPr lang="ar-IQ" dirty="0">
                <a:cs typeface="Ali_K_Alwand" pitchFamily="2" charset="-78"/>
              </a:rPr>
              <a:t> ) بةرزدةبيَتةوة .</a:t>
            </a:r>
          </a:p>
        </p:txBody>
      </p:sp>
    </p:spTree>
    <p:extLst>
      <p:ext uri="{BB962C8B-B14F-4D97-AF65-F5344CB8AC3E}">
        <p14:creationId xmlns:p14="http://schemas.microsoft.com/office/powerpoint/2010/main" val="2608300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فاكتةرةكانى كاريطةر لةسةر خواست </a:t>
            </a:r>
            <a:endParaRPr lang="ar-IQ" dirty="0"/>
          </a:p>
        </p:txBody>
      </p:sp>
      <p:sp>
        <p:nvSpPr>
          <p:cNvPr id="3" name="Content Placeholder 2"/>
          <p:cNvSpPr>
            <a:spLocks noGrp="1"/>
          </p:cNvSpPr>
          <p:nvPr>
            <p:ph idx="1"/>
          </p:nvPr>
        </p:nvSpPr>
        <p:spPr/>
        <p:txBody>
          <a:bodyPr>
            <a:normAutofit lnSpcReduction="10000"/>
          </a:bodyPr>
          <a:lstStyle/>
          <a:p>
            <a:pPr lvl="0" algn="r" rtl="1"/>
            <a:r>
              <a:rPr lang="ar-IQ" dirty="0">
                <a:solidFill>
                  <a:srgbClr val="FF0000"/>
                </a:solidFill>
                <a:cs typeface="Ali_K_Alwand" pitchFamily="2" charset="-78"/>
              </a:rPr>
              <a:t>ثيَشبينى</a:t>
            </a:r>
            <a:r>
              <a:rPr lang="ar-IQ" dirty="0">
                <a:cs typeface="Ali_K_Alwand" pitchFamily="2" charset="-78"/>
              </a:rPr>
              <a:t> : فاكتةريَكى تر كةكاردةكاتة سةر برِى خواست ئةوة ثيَشبينى كردنى بةكاربةرةكانة بؤ نمونة ئةطةر ثيَشبينى كرا نرخ بةرزدةبيَتةوة ئةوا خةلَك خواستى لةسةر زياد دةكةن .</a:t>
            </a:r>
            <a:endParaRPr lang="en-US" dirty="0">
              <a:cs typeface="Ali_K_Alwand" pitchFamily="2" charset="-78"/>
            </a:endParaRPr>
          </a:p>
          <a:p>
            <a:pPr algn="r" rtl="1"/>
            <a:r>
              <a:rPr lang="ar-IQ" dirty="0">
                <a:solidFill>
                  <a:srgbClr val="FF0000"/>
                </a:solidFill>
                <a:cs typeface="Ali_K_Alwand" pitchFamily="2" charset="-78"/>
              </a:rPr>
              <a:t>ئارةزووى بةكاربةر </a:t>
            </a:r>
            <a:r>
              <a:rPr lang="ar-IQ" dirty="0">
                <a:cs typeface="Ali_K_Alwand" pitchFamily="2" charset="-78"/>
              </a:rPr>
              <a:t>: ئةو فاكتةرة ناكريَت هةذمار بكريَت ضونكة لة كةسيَكةوة بؤ كةسيَكى تر دةطؤريَت ، هةندىَ بةكاربةر ئارةزووى لةسةر كالاَيةكى دياريكراو هةية كة ئامادةية بة هةر نرخيَك بيَت بيكرِيَت بةلاَم هةندىَ بةكاربةرى تر بة ثيَضةوانة ئارةزووى ئةو كالاَيةى نية </a:t>
            </a:r>
            <a:r>
              <a:rPr lang="ar-IQ">
                <a:cs typeface="Ali_K_Alwand" pitchFamily="2" charset="-78"/>
              </a:rPr>
              <a:t>هيض </a:t>
            </a:r>
            <a:r>
              <a:rPr lang="ar-IQ" smtClean="0">
                <a:cs typeface="Ali_K_Alwand" pitchFamily="2" charset="-78"/>
              </a:rPr>
              <a:t>خواستى </a:t>
            </a:r>
            <a:r>
              <a:rPr lang="ar-IQ" dirty="0">
                <a:cs typeface="Ali_K_Alwand" pitchFamily="2" charset="-78"/>
              </a:rPr>
              <a:t>لةسةرى نية هةرضةند داهاتى بةرزبيَت يان نرحى كالاَكة دابةزيَت </a:t>
            </a:r>
          </a:p>
        </p:txBody>
      </p:sp>
    </p:spTree>
    <p:extLst>
      <p:ext uri="{BB962C8B-B14F-4D97-AF65-F5344CB8AC3E}">
        <p14:creationId xmlns:p14="http://schemas.microsoft.com/office/powerpoint/2010/main" val="315576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فاكتةرةكانى كاريطةر لةسةر خواست </a:t>
            </a:r>
            <a:endParaRPr lang="ar-IQ" dirty="0"/>
          </a:p>
        </p:txBody>
      </p:sp>
      <p:sp>
        <p:nvSpPr>
          <p:cNvPr id="3" name="Content Placeholder 2"/>
          <p:cNvSpPr>
            <a:spLocks noGrp="1"/>
          </p:cNvSpPr>
          <p:nvPr>
            <p:ph idx="1"/>
          </p:nvPr>
        </p:nvSpPr>
        <p:spPr/>
        <p:txBody>
          <a:bodyPr/>
          <a:lstStyle/>
          <a:p>
            <a:pPr lvl="0" algn="r" rtl="1"/>
            <a:r>
              <a:rPr lang="ar-IQ" dirty="0">
                <a:solidFill>
                  <a:srgbClr val="FF0000"/>
                </a:solidFill>
                <a:cs typeface="Ali_K_Alwand" pitchFamily="2" charset="-78"/>
              </a:rPr>
              <a:t>ذمارةى دانيشتوان </a:t>
            </a:r>
            <a:r>
              <a:rPr lang="ar-IQ" dirty="0">
                <a:cs typeface="Ali_K_Alwand" pitchFamily="2" charset="-78"/>
              </a:rPr>
              <a:t>: هةر ضةندة ذمارةى دانيشتوان زؤربيَت لة شويَنيَك يان شاريَك ئةوا خواست بةطشتى بةرزدةبيَتةوة لةسةر هةموو كالاَكان .</a:t>
            </a:r>
            <a:endParaRPr lang="en-US" dirty="0">
              <a:cs typeface="Ali_K_Alwand" pitchFamily="2" charset="-78"/>
            </a:endParaRPr>
          </a:p>
          <a:p>
            <a:endParaRPr lang="ar-IQ" dirty="0"/>
          </a:p>
        </p:txBody>
      </p:sp>
    </p:spTree>
    <p:extLst>
      <p:ext uri="{BB962C8B-B14F-4D97-AF65-F5344CB8AC3E}">
        <p14:creationId xmlns:p14="http://schemas.microsoft.com/office/powerpoint/2010/main" val="2019889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fontScale="90000"/>
          </a:bodyPr>
          <a:lstStyle/>
          <a:p>
            <a:pPr algn="r" rtl="1"/>
            <a:r>
              <a:rPr lang="ar-IQ" sz="3100" dirty="0">
                <a:cs typeface="Ali_K_Alwand" pitchFamily="2" charset="-78"/>
              </a:rPr>
              <a:t>ضةماوةى ( </a:t>
            </a:r>
            <a:r>
              <a:rPr lang="en-US" sz="3100" dirty="0">
                <a:cs typeface="Ali_K_Alwand" pitchFamily="2" charset="-78"/>
              </a:rPr>
              <a:t>D0</a:t>
            </a:r>
            <a:r>
              <a:rPr lang="ar-IQ" sz="3100" dirty="0">
                <a:cs typeface="Ali_K_Alwand" pitchFamily="2" charset="-78"/>
              </a:rPr>
              <a:t> ) كة لة نةخشةكة ديارة ثةيوةندى نيَوان نرخ و برِى خواست نيشان دةدات كة ثةيوةنديةكة ثيَضةوانةية بؤية لة لاى ضةثى سةرةوة ى دادةبةزيَت بؤلاى راستى خوارةوة .   </a:t>
            </a:r>
            <a:r>
              <a:rPr lang="en-US" dirty="0"/>
              <a:t/>
            </a:r>
            <a:br>
              <a:rPr lang="en-US" dirty="0"/>
            </a:br>
            <a:endParaRPr lang="ar-IQ"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1905000"/>
            <a:ext cx="6400799" cy="3124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600200" y="5638800"/>
            <a:ext cx="7086600" cy="369332"/>
          </a:xfrm>
          <a:prstGeom prst="rect">
            <a:avLst/>
          </a:prstGeom>
        </p:spPr>
        <p:txBody>
          <a:bodyPr wrap="square">
            <a:spAutoFit/>
          </a:bodyPr>
          <a:lstStyle/>
          <a:p>
            <a:pPr algn="r" rtl="1"/>
            <a:r>
              <a:rPr lang="ar-IQ" dirty="0">
                <a:cs typeface="Ali_K_Alwand" pitchFamily="2" charset="-78"/>
              </a:rPr>
              <a:t>ئةمةش بؤمان </a:t>
            </a:r>
            <a:r>
              <a:rPr lang="ar-IQ" dirty="0" smtClean="0">
                <a:cs typeface="Ali_K_Alwand" pitchFamily="2" charset="-78"/>
              </a:rPr>
              <a:t> رِوون </a:t>
            </a:r>
            <a:r>
              <a:rPr lang="ar-IQ" dirty="0">
                <a:cs typeface="Ali_K_Alwand" pitchFamily="2" charset="-78"/>
              </a:rPr>
              <a:t>دةكاتةوة كة هةرضةند نرخ بةرزبيَتةوة ئةوا برِى خواست كةم دةبيَتةوة .</a:t>
            </a:r>
            <a:endParaRPr lang="en-US" dirty="0">
              <a:cs typeface="Ali_K_Alwand" pitchFamily="2" charset="-78"/>
            </a:endParaRPr>
          </a:p>
        </p:txBody>
      </p:sp>
    </p:spTree>
    <p:extLst>
      <p:ext uri="{BB962C8B-B14F-4D97-AF65-F5344CB8AC3E}">
        <p14:creationId xmlns:p14="http://schemas.microsoft.com/office/powerpoint/2010/main" val="1304874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a:cs typeface="Ali_K_Alwand" pitchFamily="2" charset="-78"/>
              </a:rPr>
              <a:t>ضةند هؤكاريَك هةية كاردةكاتة سةر ئةو ضةماوةية : </a:t>
            </a:r>
          </a:p>
        </p:txBody>
      </p:sp>
      <p:sp>
        <p:nvSpPr>
          <p:cNvPr id="3" name="Content Placeholder 2"/>
          <p:cNvSpPr>
            <a:spLocks noGrp="1"/>
          </p:cNvSpPr>
          <p:nvPr>
            <p:ph idx="1"/>
          </p:nvPr>
        </p:nvSpPr>
        <p:spPr/>
        <p:txBody>
          <a:bodyPr/>
          <a:lstStyle/>
          <a:p>
            <a:pPr algn="r" rtl="1"/>
            <a:r>
              <a:rPr lang="ar-IQ" dirty="0">
                <a:solidFill>
                  <a:srgbClr val="FF0000"/>
                </a:solidFill>
                <a:cs typeface="Ali_K_Alwand" pitchFamily="2" charset="-78"/>
              </a:rPr>
              <a:t>فاكتةرى يةكةم </a:t>
            </a:r>
            <a:r>
              <a:rPr lang="ar-IQ" dirty="0">
                <a:cs typeface="Ali_K_Alwand" pitchFamily="2" charset="-78"/>
              </a:rPr>
              <a:t>: </a:t>
            </a:r>
            <a:r>
              <a:rPr lang="ar-IQ" sz="4000" dirty="0">
                <a:solidFill>
                  <a:srgbClr val="FF0000"/>
                </a:solidFill>
                <a:cs typeface="Ali_K_Alwand" pitchFamily="2" charset="-78"/>
              </a:rPr>
              <a:t>نرخى كالاَكة خؤى </a:t>
            </a:r>
            <a:r>
              <a:rPr lang="ar-IQ" dirty="0">
                <a:cs typeface="Ali_K_Alwand" pitchFamily="2" charset="-78"/>
              </a:rPr>
              <a:t>: وةكو لة ثةيوةندى نيَوان نرخ و برِى خواست ديارة كة هةرضةند نرخى ئةو كالاَية بطؤريَت ئةوة برِى خواست لةسةر هةمان ضةماوة دةطوازريَتةوة بؤ سةرةوة يان خوارةوة .</a:t>
            </a:r>
            <a:endParaRPr lang="en-US" dirty="0">
              <a:cs typeface="Ali_K_Alwand" pitchFamily="2" charset="-78"/>
            </a:endParaRPr>
          </a:p>
          <a:p>
            <a:endParaRPr lang="ar-IQ" dirty="0"/>
          </a:p>
        </p:txBody>
      </p:sp>
    </p:spTree>
    <p:extLst>
      <p:ext uri="{BB962C8B-B14F-4D97-AF65-F5344CB8AC3E}">
        <p14:creationId xmlns:p14="http://schemas.microsoft.com/office/powerpoint/2010/main" val="212674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هؤكاريَك هةية كاردةكاتة سةر ئةو ضةماوةية</a:t>
            </a:r>
            <a:endParaRPr lang="ar-IQ" dirty="0"/>
          </a:p>
        </p:txBody>
      </p:sp>
      <p:sp>
        <p:nvSpPr>
          <p:cNvPr id="3" name="Content Placeholder 2"/>
          <p:cNvSpPr>
            <a:spLocks noGrp="1"/>
          </p:cNvSpPr>
          <p:nvPr>
            <p:ph idx="1"/>
          </p:nvPr>
        </p:nvSpPr>
        <p:spPr/>
        <p:txBody>
          <a:bodyPr/>
          <a:lstStyle/>
          <a:p>
            <a:pPr algn="r" rtl="1"/>
            <a:r>
              <a:rPr lang="ar-IQ" dirty="0">
                <a:solidFill>
                  <a:srgbClr val="FF0000"/>
                </a:solidFill>
                <a:cs typeface="Ali_K_Alwand" pitchFamily="2" charset="-78"/>
              </a:rPr>
              <a:t>فاكتةرى دووةم : </a:t>
            </a:r>
            <a:r>
              <a:rPr lang="ar-IQ" sz="4000" dirty="0">
                <a:solidFill>
                  <a:srgbClr val="FF0000"/>
                </a:solidFill>
                <a:cs typeface="Ali_K_Alwand" pitchFamily="2" charset="-78"/>
              </a:rPr>
              <a:t>داهات</a:t>
            </a:r>
            <a:r>
              <a:rPr lang="ar-IQ" sz="4000" dirty="0">
                <a:cs typeface="Ali_K_Alwand" pitchFamily="2" charset="-78"/>
              </a:rPr>
              <a:t> </a:t>
            </a:r>
            <a:r>
              <a:rPr lang="ar-IQ" dirty="0">
                <a:cs typeface="Ali_K_Alwand" pitchFamily="2" charset="-78"/>
              </a:rPr>
              <a:t>: ئةمةش لةبةرئةوةى داهات ديارنيية لةسةر نةخشةكة بؤية هةر طؤرانيَك لة داهات دةبيَتة هؤى طواستنةوةى ضةماوةكة هةمووى بؤلاى رِاست ئةطةر داهات زيادى كرد يان بؤلاى ضةث ئةطةر داهات كةمى كرد ، كةواتة ثةيوةنديةكة رِاستةوانةية هةرضةند داهات زيادبكات ئةوة برِى خواست زياددةكات وة هةرضةند داهات كةمى كرد ئةوة برِى خواست كةم دةبيَتةوة وةكو ديارة لة ضةماوةى ( </a:t>
            </a:r>
            <a:r>
              <a:rPr lang="en-US" dirty="0">
                <a:cs typeface="Ali_K_Alwand" pitchFamily="2" charset="-78"/>
              </a:rPr>
              <a:t>D1</a:t>
            </a:r>
            <a:r>
              <a:rPr lang="ar-IQ" dirty="0">
                <a:cs typeface="Ali_K_Alwand" pitchFamily="2" charset="-78"/>
              </a:rPr>
              <a:t> ) وة ( </a:t>
            </a:r>
            <a:r>
              <a:rPr lang="en-US" dirty="0">
                <a:cs typeface="Ali_K_Alwand" pitchFamily="2" charset="-78"/>
              </a:rPr>
              <a:t>D2</a:t>
            </a:r>
            <a:r>
              <a:rPr lang="ar-IQ" dirty="0">
                <a:cs typeface="Ali_K_Alwand" pitchFamily="2" charset="-78"/>
              </a:rPr>
              <a:t> ) .</a:t>
            </a:r>
            <a:endParaRPr lang="en-US" dirty="0">
              <a:cs typeface="Ali_K_Alwand" pitchFamily="2" charset="-78"/>
            </a:endParaRPr>
          </a:p>
          <a:p>
            <a:endParaRPr lang="ar-IQ" dirty="0"/>
          </a:p>
        </p:txBody>
      </p:sp>
    </p:spTree>
    <p:extLst>
      <p:ext uri="{BB962C8B-B14F-4D97-AF65-F5344CB8AC3E}">
        <p14:creationId xmlns:p14="http://schemas.microsoft.com/office/powerpoint/2010/main" val="394009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هؤكاريَك هةية كاردةكاتة سةر ئةو ضةماوةية </a:t>
            </a:r>
            <a:endParaRPr lang="ar-IQ" dirty="0"/>
          </a:p>
        </p:txBody>
      </p:sp>
      <p:sp>
        <p:nvSpPr>
          <p:cNvPr id="3" name="Content Placeholder 2"/>
          <p:cNvSpPr>
            <a:spLocks noGrp="1"/>
          </p:cNvSpPr>
          <p:nvPr>
            <p:ph idx="1"/>
          </p:nvPr>
        </p:nvSpPr>
        <p:spPr/>
        <p:txBody>
          <a:bodyPr/>
          <a:lstStyle/>
          <a:p>
            <a:pPr algn="r" rtl="1"/>
            <a:r>
              <a:rPr lang="ar-IQ" dirty="0">
                <a:solidFill>
                  <a:srgbClr val="FF0000"/>
                </a:solidFill>
                <a:cs typeface="Ali_K_Alwand" pitchFamily="2" charset="-78"/>
              </a:rPr>
              <a:t>فاكتةرى سيَيةم : نرخى </a:t>
            </a:r>
            <a:r>
              <a:rPr lang="ar-IQ" dirty="0" smtClean="0">
                <a:solidFill>
                  <a:srgbClr val="FF0000"/>
                </a:solidFill>
                <a:cs typeface="Ali_K_Alwand" pitchFamily="2" charset="-78"/>
              </a:rPr>
              <a:t>كالاَ ثةيوةندارةكان </a:t>
            </a:r>
            <a:r>
              <a:rPr lang="ar-IQ" dirty="0">
                <a:cs typeface="Ali_K_Alwand" pitchFamily="2" charset="-78"/>
              </a:rPr>
              <a:t>: ئةو كالاَيانة يان تةواوكةرن وةكو ضاى و شةكر يان جيَطرةوةن وةكو ضاى و قاوة ، ئةطةر ئيَمة باسى خواست بكةين لةسةر ضاى ، ئةوة هةركاتيَك نرخى شةكر وةكو كالاَيةكى تةواوكةر كاريطةرى هةية لةسةر برِى خواست لةسةر ضاى . </a:t>
            </a:r>
          </a:p>
        </p:txBody>
      </p:sp>
    </p:spTree>
    <p:extLst>
      <p:ext uri="{BB962C8B-B14F-4D97-AF65-F5344CB8AC3E}">
        <p14:creationId xmlns:p14="http://schemas.microsoft.com/office/powerpoint/2010/main" val="2028673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ar-IQ" dirty="0">
                <a:cs typeface="Ali_K_Alwand" pitchFamily="2" charset="-78"/>
              </a:rPr>
              <a:t>خواست و خستنةرِوو</a:t>
            </a:r>
          </a:p>
        </p:txBody>
      </p:sp>
      <p:sp>
        <p:nvSpPr>
          <p:cNvPr id="3" name="Content Placeholder 2"/>
          <p:cNvSpPr>
            <a:spLocks noGrp="1"/>
          </p:cNvSpPr>
          <p:nvPr>
            <p:ph idx="1"/>
          </p:nvPr>
        </p:nvSpPr>
        <p:spPr>
          <a:xfrm>
            <a:off x="457200" y="1143000"/>
            <a:ext cx="8229600" cy="4983163"/>
          </a:xfrm>
        </p:spPr>
        <p:txBody>
          <a:bodyPr>
            <a:normAutofit fontScale="92500"/>
          </a:bodyPr>
          <a:lstStyle/>
          <a:p>
            <a:pPr algn="r" rtl="1"/>
            <a:r>
              <a:rPr lang="ar-IQ" dirty="0" smtClean="0">
                <a:cs typeface="Ali_K_Alwand" pitchFamily="2" charset="-78"/>
              </a:rPr>
              <a:t>لة بازارِدا </a:t>
            </a:r>
            <a:r>
              <a:rPr lang="ar-IQ" dirty="0">
                <a:cs typeface="Ali_K_Alwand" pitchFamily="2" charset="-78"/>
              </a:rPr>
              <a:t>كرِيارو فرؤشيار بةيةكدةطةن و ضةند كالاَيةك يان خزمةت طوزاريةك ئالَوطؤرِ دةكةن ، هةردةم كرِيار خوازيارة </a:t>
            </a:r>
            <a:r>
              <a:rPr lang="ar-IQ" dirty="0" smtClean="0">
                <a:cs typeface="Ali_K_Alwand" pitchFamily="2" charset="-78"/>
              </a:rPr>
              <a:t>بة نرخيَكى </a:t>
            </a:r>
            <a:r>
              <a:rPr lang="ar-IQ" dirty="0">
                <a:cs typeface="Ali_K_Alwand" pitchFamily="2" charset="-78"/>
              </a:rPr>
              <a:t>كةم كالاَكانى دةست كةويَت بةلاَم فرؤشيار هةولَدةدات بة بةرزترين نرخ بيان فرؤشيَت</a:t>
            </a:r>
            <a:endParaRPr lang="en-US" dirty="0">
              <a:cs typeface="Ali_K_Alwand" pitchFamily="2" charset="-78"/>
            </a:endParaRPr>
          </a:p>
          <a:p>
            <a:pPr algn="r" rtl="1"/>
            <a:r>
              <a:rPr lang="ar-IQ" dirty="0">
                <a:cs typeface="Ali_K_Alwand" pitchFamily="2" charset="-78"/>
              </a:rPr>
              <a:t>هاوسةنطى نيَو بازار كاتيَك رِووئةدات كة كرِيار و فرؤشيار ثيَكديَن لةسةر </a:t>
            </a:r>
            <a:r>
              <a:rPr lang="ar-IQ" dirty="0" smtClean="0">
                <a:cs typeface="Ali_K_Alwand" pitchFamily="2" charset="-78"/>
              </a:rPr>
              <a:t>نرخيَكى </a:t>
            </a:r>
            <a:r>
              <a:rPr lang="ar-IQ" dirty="0">
                <a:cs typeface="Ali_K_Alwand" pitchFamily="2" charset="-78"/>
              </a:rPr>
              <a:t>دياريكراو كة طونجاو بيَت بؤ هةردووكيان </a:t>
            </a:r>
            <a:endParaRPr lang="ar-IQ" dirty="0" smtClean="0">
              <a:cs typeface="Ali_K_Alwand" pitchFamily="2" charset="-78"/>
            </a:endParaRPr>
          </a:p>
          <a:p>
            <a:pPr algn="r" rtl="1"/>
            <a:r>
              <a:rPr lang="ar-IQ" dirty="0">
                <a:cs typeface="Ali_K_Alwand" pitchFamily="2" charset="-78"/>
              </a:rPr>
              <a:t>لةرِووى ئابوورييةوة كرِيار بةلايةنى خواست دةناسريَت و </a:t>
            </a:r>
            <a:r>
              <a:rPr lang="ar-IQ" dirty="0" smtClean="0">
                <a:cs typeface="Ali_K_Alwand" pitchFamily="2" charset="-78"/>
              </a:rPr>
              <a:t>فرؤشيار </a:t>
            </a:r>
            <a:r>
              <a:rPr lang="ar-IQ" dirty="0">
                <a:cs typeface="Ali_K_Alwand" pitchFamily="2" charset="-78"/>
              </a:rPr>
              <a:t>بةلايةنى خستنةرِوو هةر يةكةو ضةماوةى خؤى هةية ضةماوةى كرِيار ثيَى دةوتريَت ضةماوةى خواست ئةوةى فرؤشياريش ثيَى دةوتريَت ضةماوةى خستنةرِوو .</a:t>
            </a:r>
            <a:endParaRPr lang="en-US" dirty="0">
              <a:cs typeface="Ali_K_Alwand" pitchFamily="2" charset="-78"/>
            </a:endParaRPr>
          </a:p>
          <a:p>
            <a:pPr algn="r" rtl="1"/>
            <a:endParaRPr lang="ar-IQ" dirty="0">
              <a:cs typeface="Ali_K_Alwand" pitchFamily="2" charset="-78"/>
            </a:endParaRPr>
          </a:p>
        </p:txBody>
      </p:sp>
    </p:spTree>
    <p:extLst>
      <p:ext uri="{BB962C8B-B14F-4D97-AF65-F5344CB8AC3E}">
        <p14:creationId xmlns:p14="http://schemas.microsoft.com/office/powerpoint/2010/main" val="60217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هؤكاريَك هةية كاردةكاتة سةر ئةو ضةماوةية</a:t>
            </a:r>
            <a:endParaRPr lang="ar-IQ" dirty="0"/>
          </a:p>
        </p:txBody>
      </p:sp>
      <p:sp>
        <p:nvSpPr>
          <p:cNvPr id="3" name="Content Placeholder 2"/>
          <p:cNvSpPr>
            <a:spLocks noGrp="1"/>
          </p:cNvSpPr>
          <p:nvPr>
            <p:ph idx="1"/>
          </p:nvPr>
        </p:nvSpPr>
        <p:spPr/>
        <p:txBody>
          <a:bodyPr/>
          <a:lstStyle/>
          <a:p>
            <a:pPr algn="r" rtl="1"/>
            <a:r>
              <a:rPr lang="ar-IQ" dirty="0">
                <a:solidFill>
                  <a:srgbClr val="FF0000"/>
                </a:solidFill>
                <a:cs typeface="Ali_K_Alwand" pitchFamily="2" charset="-78"/>
              </a:rPr>
              <a:t>فاكتةرى ضوارةم : </a:t>
            </a:r>
            <a:r>
              <a:rPr lang="ar-IQ" sz="4000" dirty="0">
                <a:solidFill>
                  <a:srgbClr val="FF0000"/>
                </a:solidFill>
                <a:cs typeface="Ali_K_Alwand" pitchFamily="2" charset="-78"/>
              </a:rPr>
              <a:t>ئارةزووى بةكاربةر </a:t>
            </a:r>
            <a:r>
              <a:rPr lang="ar-IQ" dirty="0">
                <a:cs typeface="Ali_K_Alwand" pitchFamily="2" charset="-78"/>
              </a:rPr>
              <a:t>: زؤر جار حةزو ئارةزووى بةكاربةر دةطؤريَت يان حةزدةكات زياتر لةو كالاَية بكريَت يان كةمتر . هةركاتيَك ئارةزووى بةكاربةران زؤربيَت ئةوا خواست زياد دةبيَت ضةماوةكة بةرةو لاى رِاست دةطوازريَتةوة .</a:t>
            </a:r>
            <a:endParaRPr lang="en-US" dirty="0">
              <a:cs typeface="Ali_K_Alwand" pitchFamily="2" charset="-78"/>
            </a:endParaRPr>
          </a:p>
          <a:p>
            <a:endParaRPr lang="ar-IQ" dirty="0"/>
          </a:p>
        </p:txBody>
      </p:sp>
    </p:spTree>
    <p:extLst>
      <p:ext uri="{BB962C8B-B14F-4D97-AF65-F5344CB8AC3E}">
        <p14:creationId xmlns:p14="http://schemas.microsoft.com/office/powerpoint/2010/main" val="1046873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r" rtl="1"/>
            <a:r>
              <a:rPr lang="ar-IQ" dirty="0">
                <a:solidFill>
                  <a:srgbClr val="FF0000"/>
                </a:solidFill>
                <a:cs typeface="Ali_K_Alwand" pitchFamily="2" charset="-78"/>
              </a:rPr>
              <a:t>فاكتةرى ثيَنجةم : ثيَشبينى كردن </a:t>
            </a:r>
            <a:r>
              <a:rPr lang="ar-IQ" dirty="0">
                <a:cs typeface="Ali_K_Alwand" pitchFamily="2" charset="-78"/>
              </a:rPr>
              <a:t>: ئةطةر بةكاربةران ثيَشبينيان كرد كة نرخى ئةو كالاَية بةرزدةبيَتةوة ئةوا خواستى زياد دةبيَت ضةماوةكة بةرةو لاى رِاست دةرِوات وة خواست زؤر دةبيَت . </a:t>
            </a:r>
            <a:endParaRPr lang="en-US" dirty="0">
              <a:cs typeface="Ali_K_Alwand" pitchFamily="2" charset="-78"/>
            </a:endParaRPr>
          </a:p>
          <a:p>
            <a:pPr algn="r" rtl="1"/>
            <a:r>
              <a:rPr lang="ar-IQ" dirty="0">
                <a:solidFill>
                  <a:srgbClr val="FF0000"/>
                </a:solidFill>
                <a:cs typeface="Ali_K_Alwand" pitchFamily="2" charset="-78"/>
              </a:rPr>
              <a:t>فاكتةرى شةشةم : ذمارةى دانيشتوان </a:t>
            </a:r>
            <a:r>
              <a:rPr lang="ar-IQ" dirty="0">
                <a:cs typeface="Ali_K_Alwand" pitchFamily="2" charset="-78"/>
              </a:rPr>
              <a:t>: هةرضةندة ذمارةى دانيشتوان زياد بيَت جا بةهؤى كؤضكردن بيَت بؤ ئةم شارة يان زيادبوونى سروشتى ئةوا برِى خواست زياد دةكات ضةماوةى خواست بةرةو لاى سةرةوة دةرِوات .</a:t>
            </a:r>
            <a:endParaRPr lang="en-US" dirty="0">
              <a:cs typeface="Ali_K_Alwand" pitchFamily="2" charset="-78"/>
            </a:endParaRPr>
          </a:p>
          <a:p>
            <a:endParaRPr lang="ar-IQ" dirty="0"/>
          </a:p>
        </p:txBody>
      </p:sp>
    </p:spTree>
    <p:extLst>
      <p:ext uri="{BB962C8B-B14F-4D97-AF65-F5344CB8AC3E}">
        <p14:creationId xmlns:p14="http://schemas.microsoft.com/office/powerpoint/2010/main" val="233513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ياساى خواست : </a:t>
            </a:r>
          </a:p>
        </p:txBody>
      </p:sp>
      <p:sp>
        <p:nvSpPr>
          <p:cNvPr id="3" name="Content Placeholder 2"/>
          <p:cNvSpPr>
            <a:spLocks noGrp="1"/>
          </p:cNvSpPr>
          <p:nvPr>
            <p:ph idx="1"/>
          </p:nvPr>
        </p:nvSpPr>
        <p:spPr/>
        <p:txBody>
          <a:bodyPr/>
          <a:lstStyle/>
          <a:p>
            <a:pPr algn="r" rtl="1"/>
            <a:r>
              <a:rPr lang="ar-IQ" dirty="0" smtClean="0">
                <a:cs typeface="Ali_K_Alwand" pitchFamily="2" charset="-78"/>
              </a:rPr>
              <a:t>ئةو </a:t>
            </a:r>
            <a:r>
              <a:rPr lang="ar-IQ" dirty="0">
                <a:cs typeface="Ali_K_Alwand" pitchFamily="2" charset="-78"/>
              </a:rPr>
              <a:t>ياساية بريتية لة ثةيوةندى ثيَضةوانة لة نيَوان برِى خواست و نرخى كالاَكة ، يان هةر ضةند نرخى كالاَيةك بةرزبيَتةوة ئةوة برِى خواست لةسةر ئةو كالاَية كةم دةبيَتةوة بة ثيَضةوانةوةش رِاستة يان هةرضةندة نرخى كالاَيةك دابةزيَت ئةوا برِى خواست لةسةر ئةو كالاَية زياد دةكات بةلاَم بةمةرجيَك هةموو فاكتةرةكانى تر وةكو خؤى بيَت واتة نةطؤربيَت .</a:t>
            </a:r>
            <a:endParaRPr lang="en-US" dirty="0">
              <a:cs typeface="Ali_K_Alwand" pitchFamily="2" charset="-78"/>
            </a:endParaRPr>
          </a:p>
          <a:p>
            <a:endParaRPr lang="ar-IQ" dirty="0"/>
          </a:p>
        </p:txBody>
      </p:sp>
    </p:spTree>
    <p:extLst>
      <p:ext uri="{BB962C8B-B14F-4D97-AF65-F5344CB8AC3E}">
        <p14:creationId xmlns:p14="http://schemas.microsoft.com/office/powerpoint/2010/main" val="2422471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هاوكيَشةى خواست : هاوكيَشةى خواست ضةند جؤريَكى هةية </a:t>
            </a:r>
            <a:r>
              <a:rPr lang="ar-IQ" dirty="0" smtClean="0">
                <a:cs typeface="Ali_K_Alwand" pitchFamily="2" charset="-78"/>
              </a:rPr>
              <a:t>:</a:t>
            </a:r>
            <a:endParaRPr lang="ar-IQ" dirty="0">
              <a:cs typeface="Ali_K_Alwand" pitchFamily="2" charset="-78"/>
            </a:endParaRPr>
          </a:p>
        </p:txBody>
      </p:sp>
      <p:sp>
        <p:nvSpPr>
          <p:cNvPr id="3" name="Content Placeholder 2"/>
          <p:cNvSpPr>
            <a:spLocks noGrp="1"/>
          </p:cNvSpPr>
          <p:nvPr>
            <p:ph idx="1"/>
          </p:nvPr>
        </p:nvSpPr>
        <p:spPr/>
        <p:txBody>
          <a:bodyPr>
            <a:normAutofit fontScale="92500"/>
          </a:bodyPr>
          <a:lstStyle/>
          <a:p>
            <a:pPr algn="r" rtl="1"/>
            <a:r>
              <a:rPr lang="ar-IQ" dirty="0">
                <a:cs typeface="Ali_K_Alwand" pitchFamily="2" charset="-78"/>
              </a:rPr>
              <a:t>هاوكيشةى خواستى نرخ : بريتية لة هاوكيَشةيةك كة ثةيوةندى نيَوان نرخ و برِى خواست شى ئةكاتةوة وة دةكريَت بةم شيَوةية سادةية بنوسريَت .</a:t>
            </a:r>
            <a:endParaRPr lang="en-US" dirty="0">
              <a:cs typeface="Ali_K_Alwand" pitchFamily="2" charset="-78"/>
            </a:endParaRPr>
          </a:p>
          <a:p>
            <a:r>
              <a:rPr lang="en-US" dirty="0">
                <a:solidFill>
                  <a:srgbClr val="FF0000"/>
                </a:solidFill>
              </a:rPr>
              <a:t>Q</a:t>
            </a:r>
            <a:r>
              <a:rPr lang="en-US" sz="2000" dirty="0">
                <a:solidFill>
                  <a:srgbClr val="FF0000"/>
                </a:solidFill>
              </a:rPr>
              <a:t>d</a:t>
            </a:r>
            <a:r>
              <a:rPr lang="en-US" dirty="0">
                <a:solidFill>
                  <a:srgbClr val="FF0000"/>
                </a:solidFill>
              </a:rPr>
              <a:t> = a </a:t>
            </a:r>
            <a:r>
              <a:rPr lang="en-US" dirty="0" smtClean="0">
                <a:solidFill>
                  <a:srgbClr val="FF0000"/>
                </a:solidFill>
              </a:rPr>
              <a:t>- </a:t>
            </a:r>
            <a:r>
              <a:rPr lang="en-US" dirty="0">
                <a:solidFill>
                  <a:srgbClr val="FF0000"/>
                </a:solidFill>
              </a:rPr>
              <a:t>b</a:t>
            </a:r>
            <a:r>
              <a:rPr lang="en-US" sz="4000" dirty="0">
                <a:solidFill>
                  <a:srgbClr val="FF0000"/>
                </a:solidFill>
              </a:rPr>
              <a:t>P</a:t>
            </a:r>
          </a:p>
          <a:p>
            <a:pPr algn="r" rtl="1"/>
            <a:r>
              <a:rPr lang="en-US" dirty="0">
                <a:solidFill>
                  <a:srgbClr val="FF0000"/>
                </a:solidFill>
              </a:rPr>
              <a:t> = </a:t>
            </a:r>
            <a:r>
              <a:rPr lang="en-US" dirty="0" err="1">
                <a:solidFill>
                  <a:srgbClr val="FF0000"/>
                </a:solidFill>
              </a:rPr>
              <a:t>Q</a:t>
            </a:r>
            <a:r>
              <a:rPr lang="en-US" sz="2000" dirty="0" err="1">
                <a:solidFill>
                  <a:srgbClr val="FF0000"/>
                </a:solidFill>
              </a:rPr>
              <a:t>d</a:t>
            </a:r>
            <a:r>
              <a:rPr lang="ar-IQ" dirty="0">
                <a:solidFill>
                  <a:srgbClr val="FF0000"/>
                </a:solidFill>
              </a:rPr>
              <a:t>برِى خواست                </a:t>
            </a:r>
            <a:r>
              <a:rPr lang="ar-IQ" dirty="0" smtClean="0">
                <a:solidFill>
                  <a:srgbClr val="FF0000"/>
                </a:solidFill>
              </a:rPr>
              <a:t>  </a:t>
            </a:r>
            <a:r>
              <a:rPr lang="en-US" dirty="0">
                <a:solidFill>
                  <a:srgbClr val="FF0000"/>
                </a:solidFill>
              </a:rPr>
              <a:t>= p</a:t>
            </a:r>
            <a:r>
              <a:rPr lang="ar-IQ" dirty="0" smtClean="0">
                <a:solidFill>
                  <a:srgbClr val="FF0000"/>
                </a:solidFill>
              </a:rPr>
              <a:t>نرخى خواست</a:t>
            </a:r>
            <a:endParaRPr lang="ar-IQ" dirty="0">
              <a:solidFill>
                <a:srgbClr val="FF0000"/>
              </a:solidFill>
            </a:endParaRPr>
          </a:p>
          <a:p>
            <a:pPr algn="r" rtl="1"/>
            <a:r>
              <a:rPr lang="en-US" dirty="0">
                <a:solidFill>
                  <a:srgbClr val="FF0000"/>
                </a:solidFill>
                <a:cs typeface="Ali_K_Alwand" pitchFamily="2" charset="-78"/>
              </a:rPr>
              <a:t>= a </a:t>
            </a:r>
            <a:r>
              <a:rPr lang="ar-IQ" dirty="0">
                <a:solidFill>
                  <a:srgbClr val="FF0000"/>
                </a:solidFill>
                <a:cs typeface="Ali_K_Alwand" pitchFamily="2" charset="-78"/>
              </a:rPr>
              <a:t>ئةو برِة نةطؤرِةية لة خواست كاتيَك نرخى كالاَكة يةكسان بيَت بة (صفر) يان ئةو برِةيةلة خواست كة ناطؤريَت بة طؤراِنى نرخ.</a:t>
            </a:r>
            <a:endParaRPr lang="en-US" dirty="0">
              <a:solidFill>
                <a:srgbClr val="FF0000"/>
              </a:solidFill>
              <a:cs typeface="Ali_K_Alwand" pitchFamily="2" charset="-78"/>
            </a:endParaRPr>
          </a:p>
          <a:p>
            <a:pPr algn="r" rtl="1"/>
            <a:r>
              <a:rPr lang="ar-IQ" dirty="0">
                <a:solidFill>
                  <a:srgbClr val="FF0000"/>
                </a:solidFill>
                <a:cs typeface="Ali_K_Alwand" pitchFamily="2" charset="-78"/>
              </a:rPr>
              <a:t> </a:t>
            </a:r>
            <a:r>
              <a:rPr lang="en-US" dirty="0">
                <a:solidFill>
                  <a:srgbClr val="FF0000"/>
                </a:solidFill>
                <a:cs typeface="Ali_K_Alwand" pitchFamily="2" charset="-78"/>
              </a:rPr>
              <a:t>= b</a:t>
            </a:r>
            <a:r>
              <a:rPr lang="ar-IQ" dirty="0">
                <a:solidFill>
                  <a:srgbClr val="FF0000"/>
                </a:solidFill>
                <a:cs typeface="Ali_K_Alwand" pitchFamily="2" charset="-78"/>
              </a:rPr>
              <a:t>برِى طؤرانى خواست لة ئةنجامى طؤرانى نرخ بةيةك يةكة.</a:t>
            </a:r>
            <a:endParaRPr lang="en-US" dirty="0">
              <a:solidFill>
                <a:srgbClr val="FF0000"/>
              </a:solidFill>
              <a:cs typeface="Ali_K_Alwand" pitchFamily="2" charset="-78"/>
            </a:endParaRPr>
          </a:p>
          <a:p>
            <a:pPr algn="r" rtl="1"/>
            <a:endParaRPr lang="ar-IQ" dirty="0"/>
          </a:p>
        </p:txBody>
      </p:sp>
    </p:spTree>
    <p:extLst>
      <p:ext uri="{BB962C8B-B14F-4D97-AF65-F5344CB8AC3E}">
        <p14:creationId xmlns:p14="http://schemas.microsoft.com/office/powerpoint/2010/main" val="17902164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gn="r" rtl="1"/>
                <a:r>
                  <a:rPr lang="en-US" dirty="0" smtClean="0">
                    <a:cs typeface="Ali_K_Alwand" pitchFamily="2" charset="-78"/>
                  </a:rPr>
                  <a:t> b </a:t>
                </a:r>
                <a:r>
                  <a:rPr lang="ar-IQ" dirty="0" smtClean="0">
                    <a:cs typeface="Ali_K_Alwand" pitchFamily="2" charset="-78"/>
                  </a:rPr>
                  <a:t>لة </a:t>
                </a:r>
                <a:r>
                  <a:rPr lang="ar-IQ" dirty="0">
                    <a:cs typeface="Ali_K_Alwand" pitchFamily="2" charset="-78"/>
                  </a:rPr>
                  <a:t>بيركارى ثيَى دةطوتريَت لارى ضةماوةكة ، دةتوانين </a:t>
                </a:r>
                <a:r>
                  <a:rPr lang="en-US" dirty="0">
                    <a:cs typeface="Ali_K_Alwand" pitchFamily="2" charset="-78"/>
                  </a:rPr>
                  <a:t>b</a:t>
                </a:r>
                <a:r>
                  <a:rPr lang="ar-IQ" dirty="0">
                    <a:cs typeface="Ali_K_Alwand" pitchFamily="2" charset="-78"/>
                  </a:rPr>
                  <a:t> بةم شيَوةية بنوسين </a:t>
                </a:r>
                <a:r>
                  <a:rPr lang="ar-IQ" dirty="0"/>
                  <a:t> </a:t>
                </a:r>
                <a:endParaRPr lang="en-US" dirty="0"/>
              </a:p>
              <a:p>
                <a14:m>
                  <m:oMath xmlns:m="http://schemas.openxmlformats.org/officeDocument/2006/math">
                    <m:r>
                      <a:rPr lang="en-US" i="1">
                        <a:solidFill>
                          <a:srgbClr val="FF0000"/>
                        </a:solidFill>
                        <a:latin typeface="Cambria Math"/>
                      </a:rPr>
                      <m:t>𝑏</m:t>
                    </m:r>
                    <m:r>
                      <a:rPr lang="en-US">
                        <a:solidFill>
                          <a:srgbClr val="FF0000"/>
                        </a:solidFill>
                        <a:latin typeface="Cambria Math"/>
                      </a:rPr>
                      <m:t>=</m:t>
                    </m:r>
                    <m:f>
                      <m:fPr>
                        <m:ctrlPr>
                          <a:rPr lang="en-US" i="1">
                            <a:solidFill>
                              <a:srgbClr val="FF0000"/>
                            </a:solidFill>
                            <a:latin typeface="Cambria Math"/>
                          </a:rPr>
                        </m:ctrlPr>
                      </m:fPr>
                      <m:num>
                        <m:r>
                          <a:rPr lang="en-US">
                            <a:solidFill>
                              <a:srgbClr val="FF0000"/>
                            </a:solidFill>
                            <a:latin typeface="Cambria Math"/>
                          </a:rPr>
                          <m:t>△</m:t>
                        </m:r>
                        <m:r>
                          <m:rPr>
                            <m:sty m:val="p"/>
                          </m:rPr>
                          <a:rPr lang="en-US">
                            <a:solidFill>
                              <a:srgbClr val="FF0000"/>
                            </a:solidFill>
                            <a:latin typeface="Cambria Math"/>
                          </a:rPr>
                          <m:t>Qd</m:t>
                        </m:r>
                        <m:r>
                          <a:rPr lang="en-US">
                            <a:solidFill>
                              <a:srgbClr val="FF0000"/>
                            </a:solidFill>
                            <a:latin typeface="Cambria Math"/>
                          </a:rPr>
                          <m:t> </m:t>
                        </m:r>
                      </m:num>
                      <m:den>
                        <m:r>
                          <a:rPr lang="en-US">
                            <a:solidFill>
                              <a:srgbClr val="FF0000"/>
                            </a:solidFill>
                            <a:latin typeface="Cambria Math"/>
                          </a:rPr>
                          <m:t>△</m:t>
                        </m:r>
                        <m:r>
                          <a:rPr lang="en-US" i="1">
                            <a:solidFill>
                              <a:srgbClr val="FF0000"/>
                            </a:solidFill>
                            <a:latin typeface="Cambria Math"/>
                          </a:rPr>
                          <m:t>𝑃</m:t>
                        </m:r>
                      </m:den>
                    </m:f>
                  </m:oMath>
                </a14:m>
                <a:endParaRPr lang="en-US" dirty="0">
                  <a:solidFill>
                    <a:srgbClr val="FF0000"/>
                  </a:solidFill>
                </a:endParaRPr>
              </a:p>
              <a:p>
                <a:pPr algn="r" rtl="1"/>
                <a:r>
                  <a:rPr lang="ar-IQ" dirty="0">
                    <a:cs typeface="Ali_K_Alwand" pitchFamily="2" charset="-78"/>
                  </a:rPr>
                  <a:t>يان طؤرِان لة خواست دابةش طؤرِان لة نرخ .</a:t>
                </a:r>
                <a:endParaRPr lang="en-US" dirty="0">
                  <a:cs typeface="Ali_K_Alwand" pitchFamily="2" charset="-78"/>
                </a:endParaRPr>
              </a:p>
              <a:p>
                <a:pPr algn="r" rtl="1"/>
                <a:r>
                  <a:rPr lang="ar-IQ" dirty="0">
                    <a:solidFill>
                      <a:srgbClr val="FF0000"/>
                    </a:solidFill>
                    <a:cs typeface="Ali_K_Alwand" pitchFamily="2" charset="-78"/>
                  </a:rPr>
                  <a:t>نرخ ( </a:t>
                </a:r>
                <a:r>
                  <a:rPr lang="en-US" dirty="0">
                    <a:solidFill>
                      <a:srgbClr val="FF0000"/>
                    </a:solidFill>
                    <a:cs typeface="Ali_K_Alwand" pitchFamily="2" charset="-78"/>
                  </a:rPr>
                  <a:t>p</a:t>
                </a:r>
                <a:r>
                  <a:rPr lang="ar-IQ" dirty="0">
                    <a:solidFill>
                      <a:srgbClr val="FF0000"/>
                    </a:solidFill>
                    <a:cs typeface="Ali_K_Alwand" pitchFamily="2" charset="-78"/>
                  </a:rPr>
                  <a:t> )  لةو هاوكيَشةية بةردةوام دةبيَت سالب بيَت ( - ) ضونكة ثةيوةندى لة نيَوان نرخ و برِى خواست ثيَضةوانةية </a:t>
                </a:r>
                <a:endParaRPr lang="en-US" dirty="0">
                  <a:solidFill>
                    <a:srgbClr val="FF0000"/>
                  </a:solidFill>
                  <a:cs typeface="Ali_K_Alwand" pitchFamily="2" charset="-78"/>
                </a:endParaRPr>
              </a:p>
              <a:p>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2291" r="-1778"/>
                </a:stretch>
              </a:blipFill>
            </p:spPr>
            <p:txBody>
              <a:bodyPr/>
              <a:lstStyle/>
              <a:p>
                <a:r>
                  <a:rPr lang="ar-IQ">
                    <a:noFill/>
                  </a:rPr>
                  <a:t> </a:t>
                </a:r>
              </a:p>
            </p:txBody>
          </p:sp>
        </mc:Fallback>
      </mc:AlternateContent>
    </p:spTree>
    <p:extLst>
      <p:ext uri="{BB962C8B-B14F-4D97-AF65-F5344CB8AC3E}">
        <p14:creationId xmlns:p14="http://schemas.microsoft.com/office/powerpoint/2010/main" val="164204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نموونة: </a:t>
            </a:r>
          </a:p>
        </p:txBody>
      </p:sp>
      <p:sp>
        <p:nvSpPr>
          <p:cNvPr id="3" name="Content Placeholder 2"/>
          <p:cNvSpPr>
            <a:spLocks noGrp="1"/>
          </p:cNvSpPr>
          <p:nvPr>
            <p:ph idx="1"/>
          </p:nvPr>
        </p:nvSpPr>
        <p:spPr/>
        <p:txBody>
          <a:bodyPr/>
          <a:lstStyle/>
          <a:p>
            <a:pPr algn="r" rtl="1"/>
            <a:r>
              <a:rPr lang="ar-IQ" dirty="0" smtClean="0">
                <a:solidFill>
                  <a:schemeClr val="accent2">
                    <a:lumMod val="75000"/>
                  </a:schemeClr>
                </a:solidFill>
                <a:cs typeface="Ali_K_Alwand" pitchFamily="2" charset="-78"/>
              </a:rPr>
              <a:t>ئةطةر </a:t>
            </a:r>
            <a:r>
              <a:rPr lang="ar-IQ" dirty="0">
                <a:solidFill>
                  <a:schemeClr val="accent2">
                    <a:lumMod val="75000"/>
                  </a:schemeClr>
                </a:solidFill>
                <a:cs typeface="Ali_K_Alwand" pitchFamily="2" charset="-78"/>
              </a:rPr>
              <a:t>هاتوو برِى خواست يةكسان بيَت بة ( 12 )يةكة كاتيَك نرخى كالاَكة يةكسانة ( صفر ) . وة ئةطةر نرخ بةرزبؤوة بةيةك دؤلار ئةوا برِى خواست كةم دةبيَتةوة بة دوو يةكة ئةو هاوكيَشةية ضؤن دةبيَت </a:t>
            </a:r>
            <a:r>
              <a:rPr lang="ar-IQ" dirty="0" smtClean="0">
                <a:solidFill>
                  <a:schemeClr val="accent2">
                    <a:lumMod val="75000"/>
                  </a:schemeClr>
                </a:solidFill>
                <a:cs typeface="Ali_K_Alwand" pitchFamily="2" charset="-78"/>
              </a:rPr>
              <a:t>؟</a:t>
            </a:r>
            <a:endParaRPr lang="en-US" dirty="0">
              <a:solidFill>
                <a:schemeClr val="accent2">
                  <a:lumMod val="75000"/>
                </a:schemeClr>
              </a:solidFill>
              <a:cs typeface="Ali_K_Alwand" pitchFamily="2" charset="-78"/>
            </a:endParaRPr>
          </a:p>
          <a:p>
            <a:endParaRPr lang="ar-IQ" dirty="0"/>
          </a:p>
        </p:txBody>
      </p:sp>
    </p:spTree>
    <p:extLst>
      <p:ext uri="{BB962C8B-B14F-4D97-AF65-F5344CB8AC3E}">
        <p14:creationId xmlns:p14="http://schemas.microsoft.com/office/powerpoint/2010/main" val="26089660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خشتةى خواست </a:t>
            </a:r>
            <a:r>
              <a:rPr lang="ar-IQ" dirty="0" smtClean="0">
                <a:cs typeface="Ali_K_Alwand" pitchFamily="2" charset="-78"/>
              </a:rPr>
              <a:t>:</a:t>
            </a:r>
            <a:endParaRPr lang="ar-IQ" dirty="0">
              <a:cs typeface="Ali_K_Alwand" pitchFamily="2" charset="-78"/>
            </a:endParaRPr>
          </a:p>
        </p:txBody>
      </p:sp>
      <p:sp>
        <p:nvSpPr>
          <p:cNvPr id="3" name="Content Placeholder 2"/>
          <p:cNvSpPr>
            <a:spLocks noGrp="1"/>
          </p:cNvSpPr>
          <p:nvPr>
            <p:ph idx="1"/>
          </p:nvPr>
        </p:nvSpPr>
        <p:spPr>
          <a:xfrm>
            <a:off x="457200" y="1295400"/>
            <a:ext cx="8229600" cy="4830763"/>
          </a:xfrm>
        </p:spPr>
        <p:txBody>
          <a:bodyPr>
            <a:normAutofit fontScale="92500"/>
          </a:bodyPr>
          <a:lstStyle/>
          <a:p>
            <a:pPr algn="r" rtl="1"/>
            <a:r>
              <a:rPr lang="ar-IQ" dirty="0">
                <a:cs typeface="Ali_K_Alwand" pitchFamily="2" charset="-78"/>
              </a:rPr>
              <a:t>بريتية لةو ليستةى كة ئةو برِانةى خواستى بةكاربةر رِوون دةكاتةوة لة ضةند </a:t>
            </a:r>
            <a:r>
              <a:rPr lang="ar-IQ" dirty="0" smtClean="0">
                <a:cs typeface="Ali_K_Alwand" pitchFamily="2" charset="-78"/>
              </a:rPr>
              <a:t>ئاستيَكى </a:t>
            </a:r>
            <a:r>
              <a:rPr lang="ar-IQ" dirty="0">
                <a:cs typeface="Ali_K_Alwand" pitchFamily="2" charset="-78"/>
              </a:rPr>
              <a:t>نرخى جياوازدا </a:t>
            </a:r>
            <a:endParaRPr lang="ar-IQ" dirty="0" smtClean="0">
              <a:cs typeface="Ali_K_Alwand" pitchFamily="2" charset="-78"/>
            </a:endParaRPr>
          </a:p>
          <a:p>
            <a:pPr algn="r" rtl="1"/>
            <a:r>
              <a:rPr lang="ar-IQ" dirty="0">
                <a:cs typeface="Ali_K_Alwand" pitchFamily="2" charset="-78"/>
              </a:rPr>
              <a:t>بؤ نموونة : ئةطةر بطةرِيَينةوة سةر هاوكيَشةى نموونةى ثيَشوو دةتوانين خشتةيةك دروست بكةين بةطويَرةى هةمان </a:t>
            </a:r>
            <a:r>
              <a:rPr lang="ar-IQ" dirty="0" smtClean="0">
                <a:cs typeface="Ali_K_Alwand" pitchFamily="2" charset="-78"/>
              </a:rPr>
              <a:t>هاوكيَشة</a:t>
            </a:r>
          </a:p>
          <a:p>
            <a:r>
              <a:rPr lang="ar-IQ" dirty="0" smtClean="0">
                <a:cs typeface="Ali_K_Alwand" pitchFamily="2" charset="-78"/>
              </a:rPr>
              <a:t>    </a:t>
            </a:r>
            <a:r>
              <a:rPr lang="en-US" dirty="0" err="1">
                <a:cs typeface="Ali_K_Alwand" pitchFamily="2" charset="-78"/>
              </a:rPr>
              <a:t>Qd</a:t>
            </a:r>
            <a:r>
              <a:rPr lang="en-US" dirty="0">
                <a:cs typeface="Ali_K_Alwand" pitchFamily="2" charset="-78"/>
              </a:rPr>
              <a:t> = </a:t>
            </a:r>
            <a:r>
              <a:rPr lang="en-US" dirty="0" smtClean="0">
                <a:cs typeface="Ali_K_Alwand" pitchFamily="2" charset="-78"/>
              </a:rPr>
              <a:t>12 </a:t>
            </a:r>
            <a:r>
              <a:rPr lang="en-US" dirty="0">
                <a:cs typeface="Ali_K_Alwand" pitchFamily="2" charset="-78"/>
              </a:rPr>
              <a:t>- </a:t>
            </a:r>
            <a:r>
              <a:rPr lang="en-US" dirty="0" smtClean="0">
                <a:cs typeface="Ali_K_Alwand" pitchFamily="2" charset="-78"/>
              </a:rPr>
              <a:t>2p </a:t>
            </a:r>
          </a:p>
          <a:p>
            <a:pPr algn="r" rtl="1"/>
            <a:r>
              <a:rPr lang="ar-IQ" sz="3000" i="1" dirty="0">
                <a:cs typeface="Ali_K_Alwand" pitchFamily="2" charset="-78"/>
              </a:rPr>
              <a:t>لةو هاوكيَشةية بؤمان دةردةكةويَت ئةطةر نرخ يةكسان بيَت بة ( صفر ) ئةوة برِى خواست( 12 )ية وة ئةطةر نرخ بةرزبيَتةوة بؤ يةك دؤلار ئةوة برِى خواست دوو دانة كةم دةبيَتةوة يان دةبيَتة ( 10 ) بةم شيَوةية هةر جارة نرخ زياد دةكةين وة هةذمارى برِى خواست دةكةين ئةوا كةم دةكات بةبرِيَكى دياريكراو وةكو ئةم خشتةى خوارةوة :</a:t>
            </a:r>
            <a:endParaRPr lang="en-US" sz="3000" i="1" dirty="0">
              <a:cs typeface="Ali_K_Alwand" pitchFamily="2" charset="-78"/>
            </a:endParaRPr>
          </a:p>
          <a:p>
            <a:endParaRPr lang="ar-IQ" dirty="0">
              <a:cs typeface="Ali_K_Alwand" pitchFamily="2" charset="-78"/>
            </a:endParaRPr>
          </a:p>
        </p:txBody>
      </p:sp>
    </p:spTree>
    <p:extLst>
      <p:ext uri="{BB962C8B-B14F-4D97-AF65-F5344CB8AC3E}">
        <p14:creationId xmlns:p14="http://schemas.microsoft.com/office/powerpoint/2010/main" val="21077937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خشتةى خوارةوة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7449871"/>
              </p:ext>
            </p:extLst>
          </p:nvPr>
        </p:nvGraphicFramePr>
        <p:xfrm>
          <a:off x="2743201" y="1981199"/>
          <a:ext cx="3810000" cy="4486656"/>
        </p:xfrm>
        <a:graphic>
          <a:graphicData uri="http://schemas.openxmlformats.org/drawingml/2006/table">
            <a:tbl>
              <a:tblPr rtl="1" firstRow="1" firstCol="1" bandRow="1">
                <a:tableStyleId>{5C22544A-7EE6-4342-B048-85BDC9FD1C3A}</a:tableStyleId>
              </a:tblPr>
              <a:tblGrid>
                <a:gridCol w="1969881"/>
                <a:gridCol w="1840119"/>
              </a:tblGrid>
              <a:tr h="466725">
                <a:tc>
                  <a:txBody>
                    <a:bodyPr/>
                    <a:lstStyle/>
                    <a:p>
                      <a:pPr marL="228600" algn="ctr" rtl="1">
                        <a:lnSpc>
                          <a:spcPct val="115000"/>
                        </a:lnSpc>
                        <a:spcAft>
                          <a:spcPts val="1000"/>
                        </a:spcAft>
                      </a:pPr>
                      <a:r>
                        <a:rPr lang="en-US" sz="3200" dirty="0" err="1">
                          <a:effectLst/>
                        </a:rPr>
                        <a:t>Qd</a:t>
                      </a:r>
                      <a:endParaRPr lang="en-US" sz="3200" dirty="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en-US" sz="3200" dirty="0">
                          <a:effectLst/>
                        </a:rPr>
                        <a:t>p</a:t>
                      </a:r>
                      <a:endParaRPr lang="en-US" sz="3200" dirty="0">
                        <a:effectLst/>
                        <a:latin typeface="Calibri"/>
                        <a:ea typeface="Calibri"/>
                        <a:cs typeface="Arial"/>
                      </a:endParaRPr>
                    </a:p>
                  </a:txBody>
                  <a:tcPr marL="68580" marR="68580" marT="0" marB="0" anchor="ctr"/>
                </a:tc>
              </a:tr>
              <a:tr h="466725">
                <a:tc>
                  <a:txBody>
                    <a:bodyPr/>
                    <a:lstStyle/>
                    <a:p>
                      <a:pPr marL="228600" algn="ctr" rtl="1">
                        <a:lnSpc>
                          <a:spcPct val="115000"/>
                        </a:lnSpc>
                        <a:spcAft>
                          <a:spcPts val="1000"/>
                        </a:spcAft>
                      </a:pPr>
                      <a:r>
                        <a:rPr lang="en-US" sz="3200" dirty="0">
                          <a:effectLst/>
                        </a:rPr>
                        <a:t>12</a:t>
                      </a:r>
                      <a:endParaRPr lang="en-US" sz="3200" dirty="0">
                        <a:effectLst/>
                        <a:latin typeface="Calibri"/>
                        <a:ea typeface="Calibri"/>
                        <a:cs typeface="Arial"/>
                      </a:endParaRPr>
                    </a:p>
                  </a:txBody>
                  <a:tcPr marL="68580" marR="68580" marT="0" marB="0" anchor="ctr"/>
                </a:tc>
                <a:tc>
                  <a:txBody>
                    <a:bodyPr/>
                    <a:lstStyle/>
                    <a:p>
                      <a:pPr marL="228600" algn="ctr" rtl="0">
                        <a:lnSpc>
                          <a:spcPct val="115000"/>
                        </a:lnSpc>
                        <a:spcAft>
                          <a:spcPts val="1000"/>
                        </a:spcAft>
                      </a:pPr>
                      <a:r>
                        <a:rPr lang="en-US" sz="3200" dirty="0">
                          <a:effectLst/>
                        </a:rPr>
                        <a:t>0</a:t>
                      </a:r>
                      <a:endParaRPr lang="en-US" sz="3200" dirty="0">
                        <a:effectLst/>
                        <a:latin typeface="Calibri"/>
                        <a:ea typeface="Calibri"/>
                        <a:cs typeface="Arial"/>
                      </a:endParaRPr>
                    </a:p>
                  </a:txBody>
                  <a:tcPr marL="68580" marR="68580" marT="0" marB="0" anchor="ctr"/>
                </a:tc>
              </a:tr>
              <a:tr h="466725">
                <a:tc>
                  <a:txBody>
                    <a:bodyPr/>
                    <a:lstStyle/>
                    <a:p>
                      <a:pPr marL="228600" algn="ctr" rtl="1">
                        <a:lnSpc>
                          <a:spcPct val="115000"/>
                        </a:lnSpc>
                        <a:spcAft>
                          <a:spcPts val="1000"/>
                        </a:spcAft>
                      </a:pPr>
                      <a:r>
                        <a:rPr lang="en-US" sz="3200" dirty="0">
                          <a:effectLst/>
                        </a:rPr>
                        <a:t>10</a:t>
                      </a:r>
                      <a:endParaRPr lang="en-US" sz="3200" dirty="0">
                        <a:effectLst/>
                        <a:latin typeface="Calibri"/>
                        <a:ea typeface="Calibri"/>
                        <a:cs typeface="Arial"/>
                      </a:endParaRPr>
                    </a:p>
                  </a:txBody>
                  <a:tcPr marL="68580" marR="68580" marT="0" marB="0" anchor="ctr"/>
                </a:tc>
                <a:tc>
                  <a:txBody>
                    <a:bodyPr/>
                    <a:lstStyle/>
                    <a:p>
                      <a:pPr marL="228600" algn="ctr" rtl="0">
                        <a:lnSpc>
                          <a:spcPct val="115000"/>
                        </a:lnSpc>
                        <a:spcAft>
                          <a:spcPts val="1000"/>
                        </a:spcAft>
                      </a:pPr>
                      <a:r>
                        <a:rPr lang="en-US" sz="3200" dirty="0">
                          <a:effectLst/>
                        </a:rPr>
                        <a:t>1</a:t>
                      </a:r>
                      <a:endParaRPr lang="en-US" sz="3200" dirty="0">
                        <a:effectLst/>
                        <a:latin typeface="Calibri"/>
                        <a:ea typeface="Calibri"/>
                        <a:cs typeface="Arial"/>
                      </a:endParaRPr>
                    </a:p>
                  </a:txBody>
                  <a:tcPr marL="68580" marR="68580" marT="0" marB="0" anchor="ctr"/>
                </a:tc>
              </a:tr>
              <a:tr h="466725">
                <a:tc>
                  <a:txBody>
                    <a:bodyPr/>
                    <a:lstStyle/>
                    <a:p>
                      <a:pPr marL="228600" algn="ctr" rtl="1">
                        <a:lnSpc>
                          <a:spcPct val="115000"/>
                        </a:lnSpc>
                        <a:spcAft>
                          <a:spcPts val="1000"/>
                        </a:spcAft>
                      </a:pPr>
                      <a:r>
                        <a:rPr lang="en-US" sz="3200" dirty="0">
                          <a:effectLst/>
                        </a:rPr>
                        <a:t>8</a:t>
                      </a:r>
                      <a:endParaRPr lang="en-US" sz="3200" dirty="0">
                        <a:effectLst/>
                        <a:latin typeface="Calibri"/>
                        <a:ea typeface="Calibri"/>
                        <a:cs typeface="Arial"/>
                      </a:endParaRPr>
                    </a:p>
                  </a:txBody>
                  <a:tcPr marL="68580" marR="68580" marT="0" marB="0" anchor="ctr"/>
                </a:tc>
                <a:tc>
                  <a:txBody>
                    <a:bodyPr/>
                    <a:lstStyle/>
                    <a:p>
                      <a:pPr marL="228600" algn="ctr" rtl="0">
                        <a:lnSpc>
                          <a:spcPct val="115000"/>
                        </a:lnSpc>
                        <a:spcAft>
                          <a:spcPts val="1000"/>
                        </a:spcAft>
                      </a:pPr>
                      <a:r>
                        <a:rPr lang="en-US" sz="3200" dirty="0">
                          <a:effectLst/>
                        </a:rPr>
                        <a:t>2</a:t>
                      </a:r>
                      <a:endParaRPr lang="en-US" sz="3200" dirty="0">
                        <a:effectLst/>
                        <a:latin typeface="Calibri"/>
                        <a:ea typeface="Calibri"/>
                        <a:cs typeface="Arial"/>
                      </a:endParaRPr>
                    </a:p>
                  </a:txBody>
                  <a:tcPr marL="68580" marR="68580" marT="0" marB="0" anchor="ctr"/>
                </a:tc>
              </a:tr>
              <a:tr h="466725">
                <a:tc>
                  <a:txBody>
                    <a:bodyPr/>
                    <a:lstStyle/>
                    <a:p>
                      <a:pPr marL="228600" algn="ctr" rtl="1">
                        <a:lnSpc>
                          <a:spcPct val="115000"/>
                        </a:lnSpc>
                        <a:spcAft>
                          <a:spcPts val="1000"/>
                        </a:spcAft>
                      </a:pPr>
                      <a:r>
                        <a:rPr lang="en-US" sz="3200">
                          <a:effectLst/>
                        </a:rPr>
                        <a:t>6</a:t>
                      </a:r>
                      <a:endParaRPr lang="en-US" sz="3200">
                        <a:effectLst/>
                        <a:latin typeface="Calibri"/>
                        <a:ea typeface="Calibri"/>
                        <a:cs typeface="Arial"/>
                      </a:endParaRPr>
                    </a:p>
                  </a:txBody>
                  <a:tcPr marL="68580" marR="68580" marT="0" marB="0" anchor="ctr"/>
                </a:tc>
                <a:tc>
                  <a:txBody>
                    <a:bodyPr/>
                    <a:lstStyle/>
                    <a:p>
                      <a:pPr marL="228600" algn="ctr" rtl="0">
                        <a:lnSpc>
                          <a:spcPct val="115000"/>
                        </a:lnSpc>
                        <a:spcAft>
                          <a:spcPts val="1000"/>
                        </a:spcAft>
                      </a:pPr>
                      <a:r>
                        <a:rPr lang="en-US" sz="3200" dirty="0">
                          <a:effectLst/>
                        </a:rPr>
                        <a:t>3</a:t>
                      </a:r>
                      <a:endParaRPr lang="en-US" sz="3200" dirty="0">
                        <a:effectLst/>
                        <a:latin typeface="Calibri"/>
                        <a:ea typeface="Calibri"/>
                        <a:cs typeface="Arial"/>
                      </a:endParaRPr>
                    </a:p>
                  </a:txBody>
                  <a:tcPr marL="68580" marR="68580" marT="0" marB="0" anchor="ctr"/>
                </a:tc>
              </a:tr>
              <a:tr h="466725">
                <a:tc>
                  <a:txBody>
                    <a:bodyPr/>
                    <a:lstStyle/>
                    <a:p>
                      <a:pPr marL="228600" algn="ctr" rtl="1">
                        <a:lnSpc>
                          <a:spcPct val="115000"/>
                        </a:lnSpc>
                        <a:spcAft>
                          <a:spcPts val="1000"/>
                        </a:spcAft>
                      </a:pPr>
                      <a:r>
                        <a:rPr lang="en-US" sz="3200">
                          <a:effectLst/>
                        </a:rPr>
                        <a:t>4</a:t>
                      </a:r>
                      <a:endParaRPr lang="en-US" sz="3200">
                        <a:effectLst/>
                        <a:latin typeface="Calibri"/>
                        <a:ea typeface="Calibri"/>
                        <a:cs typeface="Arial"/>
                      </a:endParaRPr>
                    </a:p>
                  </a:txBody>
                  <a:tcPr marL="68580" marR="68580" marT="0" marB="0" anchor="ctr"/>
                </a:tc>
                <a:tc>
                  <a:txBody>
                    <a:bodyPr/>
                    <a:lstStyle/>
                    <a:p>
                      <a:pPr marL="228600" algn="ctr" rtl="0">
                        <a:lnSpc>
                          <a:spcPct val="115000"/>
                        </a:lnSpc>
                        <a:spcAft>
                          <a:spcPts val="1000"/>
                        </a:spcAft>
                      </a:pPr>
                      <a:r>
                        <a:rPr lang="en-US" sz="3200" dirty="0">
                          <a:effectLst/>
                        </a:rPr>
                        <a:t>4</a:t>
                      </a:r>
                      <a:endParaRPr lang="en-US" sz="3200" dirty="0">
                        <a:effectLst/>
                        <a:latin typeface="Calibri"/>
                        <a:ea typeface="Calibri"/>
                        <a:cs typeface="Arial"/>
                      </a:endParaRPr>
                    </a:p>
                  </a:txBody>
                  <a:tcPr marL="68580" marR="68580" marT="0" marB="0" anchor="ctr"/>
                </a:tc>
              </a:tr>
              <a:tr h="466725">
                <a:tc>
                  <a:txBody>
                    <a:bodyPr/>
                    <a:lstStyle/>
                    <a:p>
                      <a:pPr marL="228600" algn="ctr" rtl="1">
                        <a:lnSpc>
                          <a:spcPct val="115000"/>
                        </a:lnSpc>
                        <a:spcAft>
                          <a:spcPts val="1000"/>
                        </a:spcAft>
                      </a:pPr>
                      <a:r>
                        <a:rPr lang="en-US" sz="3200">
                          <a:effectLst/>
                        </a:rPr>
                        <a:t>2</a:t>
                      </a:r>
                      <a:endParaRPr lang="en-US" sz="3200">
                        <a:effectLst/>
                        <a:latin typeface="Calibri"/>
                        <a:ea typeface="Calibri"/>
                        <a:cs typeface="Arial"/>
                      </a:endParaRPr>
                    </a:p>
                  </a:txBody>
                  <a:tcPr marL="68580" marR="68580" marT="0" marB="0" anchor="ctr"/>
                </a:tc>
                <a:tc>
                  <a:txBody>
                    <a:bodyPr/>
                    <a:lstStyle/>
                    <a:p>
                      <a:pPr marL="228600" algn="ctr" rtl="0">
                        <a:lnSpc>
                          <a:spcPct val="115000"/>
                        </a:lnSpc>
                        <a:spcAft>
                          <a:spcPts val="1000"/>
                        </a:spcAft>
                      </a:pPr>
                      <a:r>
                        <a:rPr lang="en-US" sz="3200" dirty="0">
                          <a:effectLst/>
                        </a:rPr>
                        <a:t>5</a:t>
                      </a:r>
                      <a:endParaRPr lang="en-US" sz="3200" dirty="0">
                        <a:effectLst/>
                        <a:latin typeface="Calibri"/>
                        <a:ea typeface="Calibri"/>
                        <a:cs typeface="Arial"/>
                      </a:endParaRPr>
                    </a:p>
                  </a:txBody>
                  <a:tcPr marL="68580" marR="68580" marT="0" marB="0" anchor="ctr"/>
                </a:tc>
              </a:tr>
              <a:tr h="466725">
                <a:tc>
                  <a:txBody>
                    <a:bodyPr/>
                    <a:lstStyle/>
                    <a:p>
                      <a:pPr marL="228600" algn="ctr" rtl="1">
                        <a:lnSpc>
                          <a:spcPct val="115000"/>
                        </a:lnSpc>
                        <a:spcAft>
                          <a:spcPts val="1000"/>
                        </a:spcAft>
                      </a:pPr>
                      <a:r>
                        <a:rPr lang="en-US" sz="3200">
                          <a:effectLst/>
                        </a:rPr>
                        <a:t>0</a:t>
                      </a:r>
                      <a:endParaRPr lang="en-US" sz="3200">
                        <a:effectLst/>
                        <a:latin typeface="Calibri"/>
                        <a:ea typeface="Calibri"/>
                        <a:cs typeface="Arial"/>
                      </a:endParaRPr>
                    </a:p>
                  </a:txBody>
                  <a:tcPr marL="68580" marR="68580" marT="0" marB="0" anchor="ctr"/>
                </a:tc>
                <a:tc>
                  <a:txBody>
                    <a:bodyPr/>
                    <a:lstStyle/>
                    <a:p>
                      <a:pPr marL="228600" algn="ctr" rtl="0">
                        <a:lnSpc>
                          <a:spcPct val="115000"/>
                        </a:lnSpc>
                        <a:spcAft>
                          <a:spcPts val="1000"/>
                        </a:spcAft>
                      </a:pPr>
                      <a:r>
                        <a:rPr lang="en-US" sz="3200" dirty="0">
                          <a:effectLst/>
                        </a:rPr>
                        <a:t>6</a:t>
                      </a:r>
                      <a:endParaRPr lang="en-US" sz="32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3825380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a:cs typeface="Ali_K_Alwand" pitchFamily="2" charset="-78"/>
              </a:rPr>
              <a:t>جياوازى نيَوان طؤرِان لة برِى خواست و طؤرِان لة خواست </a:t>
            </a:r>
            <a:r>
              <a:rPr lang="en-US" sz="3600" dirty="0">
                <a:cs typeface="Ali_K_Alwand" pitchFamily="2" charset="-78"/>
              </a:rPr>
              <a:t/>
            </a:r>
            <a:br>
              <a:rPr lang="en-US" sz="3600" dirty="0">
                <a:cs typeface="Ali_K_Alwand" pitchFamily="2" charset="-78"/>
              </a:rPr>
            </a:br>
            <a:endParaRPr lang="ar-IQ" sz="3600" dirty="0"/>
          </a:p>
        </p:txBody>
      </p:sp>
      <p:sp>
        <p:nvSpPr>
          <p:cNvPr id="3" name="Content Placeholder 2"/>
          <p:cNvSpPr>
            <a:spLocks noGrp="1"/>
          </p:cNvSpPr>
          <p:nvPr>
            <p:ph idx="1"/>
          </p:nvPr>
        </p:nvSpPr>
        <p:spPr/>
        <p:txBody>
          <a:bodyPr>
            <a:normAutofit/>
          </a:bodyPr>
          <a:lstStyle/>
          <a:p>
            <a:pPr algn="r" rtl="1"/>
            <a:r>
              <a:rPr lang="ar-IQ" dirty="0" smtClean="0">
                <a:cs typeface="Ali_K_Alwand" pitchFamily="2" charset="-78"/>
              </a:rPr>
              <a:t>كاتيَك </a:t>
            </a:r>
            <a:r>
              <a:rPr lang="ar-IQ" dirty="0">
                <a:cs typeface="Ali_K_Alwand" pitchFamily="2" charset="-78"/>
              </a:rPr>
              <a:t>دةلَيَن برِى خواست طؤرِا ماناى ئةوةية لةسةر هةمان ضةماوة تةنها بؤ سةرةوة يان خوارةوة طواستومانةتةوة ئةو تةنها لةيةك حالةت رِوودةدات ئةطةر نرخى كالاًكة بطؤرِيَت بةمةرجيَك فاكتةرةكانى تر وةكو خؤى بيَت نةطؤرِابيَت بة طويَرةى ياساى خواست .</a:t>
            </a:r>
            <a:endParaRPr lang="en-US" dirty="0">
              <a:cs typeface="Ali_K_Alwand" pitchFamily="2" charset="-78"/>
            </a:endParaRPr>
          </a:p>
          <a:p>
            <a:pPr algn="r" rtl="1"/>
            <a:r>
              <a:rPr lang="ar-IQ" dirty="0">
                <a:cs typeface="Ali_K_Alwand" pitchFamily="2" charset="-78"/>
              </a:rPr>
              <a:t>بةلاَم ئةطةر بلَيَين خواست طؤرِا ماناى ضةماوةكة هةمووى طؤرِاوة لة شويَنى خؤى نةماوة طواستراوةتةوة بؤ لاى رِاست يان ضةث ئةوة بةهؤى ئةو فاكتةرةكانى تر طؤرِاون نةك نرخ .</a:t>
            </a:r>
            <a:endParaRPr lang="en-US" dirty="0">
              <a:cs typeface="Ali_K_Alwand" pitchFamily="2" charset="-78"/>
            </a:endParaRPr>
          </a:p>
          <a:p>
            <a:pPr algn="r" rtl="1"/>
            <a:endParaRPr lang="ar-IQ" dirty="0"/>
          </a:p>
        </p:txBody>
      </p:sp>
    </p:spTree>
    <p:extLst>
      <p:ext uri="{BB962C8B-B14F-4D97-AF65-F5344CB8AC3E}">
        <p14:creationId xmlns:p14="http://schemas.microsoft.com/office/powerpoint/2010/main" val="2087676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خواستى طشتى ( خواستى بازار </a:t>
            </a:r>
            <a:r>
              <a:rPr lang="ar-IQ" b="1" dirty="0" smtClean="0">
                <a:cs typeface="Ali_K_Alwand" pitchFamily="2" charset="-78"/>
              </a:rPr>
              <a:t>)</a:t>
            </a:r>
            <a:endParaRPr lang="ar-IQ" dirty="0"/>
          </a:p>
        </p:txBody>
      </p:sp>
      <p:sp>
        <p:nvSpPr>
          <p:cNvPr id="3" name="Content Placeholder 2"/>
          <p:cNvSpPr>
            <a:spLocks noGrp="1"/>
          </p:cNvSpPr>
          <p:nvPr>
            <p:ph idx="1"/>
          </p:nvPr>
        </p:nvSpPr>
        <p:spPr/>
        <p:txBody>
          <a:bodyPr/>
          <a:lstStyle/>
          <a:p>
            <a:pPr algn="r" rtl="1"/>
            <a:r>
              <a:rPr lang="ar-IQ" sz="2400" dirty="0">
                <a:cs typeface="Ali_K_Alwand" pitchFamily="2" charset="-78"/>
              </a:rPr>
              <a:t>ئةو جؤرة لة خواست بريتية لة خواستى هةموو بةكاربةرةكان لةضةند ئاستيَكى جياوازى نرخدا وةكو ديارة لةو خشتةى خوارةوة </a:t>
            </a:r>
            <a:r>
              <a:rPr lang="ar-IQ" dirty="0"/>
              <a:t>:</a:t>
            </a:r>
            <a:endParaRPr lang="en-US" dirty="0"/>
          </a:p>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3840909851"/>
              </p:ext>
            </p:extLst>
          </p:nvPr>
        </p:nvGraphicFramePr>
        <p:xfrm>
          <a:off x="1066800" y="2590793"/>
          <a:ext cx="7086600" cy="3558545"/>
        </p:xfrm>
        <a:graphic>
          <a:graphicData uri="http://schemas.openxmlformats.org/drawingml/2006/table">
            <a:tbl>
              <a:tblPr rtl="1" firstRow="1" firstCol="1" bandRow="1">
                <a:tableStyleId>{5C22544A-7EE6-4342-B048-85BDC9FD1C3A}</a:tableStyleId>
              </a:tblPr>
              <a:tblGrid>
                <a:gridCol w="1417172"/>
                <a:gridCol w="1417172"/>
                <a:gridCol w="1417172"/>
                <a:gridCol w="1417172"/>
                <a:gridCol w="1417912"/>
              </a:tblGrid>
              <a:tr h="571501">
                <a:tc>
                  <a:txBody>
                    <a:bodyPr/>
                    <a:lstStyle/>
                    <a:p>
                      <a:pPr marL="228600" algn="ctr" rtl="1">
                        <a:lnSpc>
                          <a:spcPct val="115000"/>
                        </a:lnSpc>
                        <a:spcAft>
                          <a:spcPts val="1000"/>
                        </a:spcAft>
                      </a:pPr>
                      <a:r>
                        <a:rPr lang="ar-IQ" sz="2000" dirty="0">
                          <a:effectLst/>
                        </a:rPr>
                        <a:t>نرخ</a:t>
                      </a:r>
                      <a:endParaRPr lang="en-US" sz="2000" dirty="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خواستى </a:t>
                      </a:r>
                      <a:r>
                        <a:rPr lang="en-US" sz="2000">
                          <a:effectLst/>
                        </a:rPr>
                        <a:t>A</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خواستى </a:t>
                      </a:r>
                      <a:r>
                        <a:rPr lang="en-US" sz="2000">
                          <a:effectLst/>
                        </a:rPr>
                        <a:t>B</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خواستى </a:t>
                      </a:r>
                      <a:r>
                        <a:rPr lang="en-US" sz="2000">
                          <a:effectLst/>
                        </a:rPr>
                        <a:t>C</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خواستى بازار</a:t>
                      </a:r>
                      <a:endParaRPr lang="en-US" sz="2000">
                        <a:effectLst/>
                        <a:latin typeface="Calibri"/>
                        <a:ea typeface="Calibri"/>
                        <a:cs typeface="Arial"/>
                      </a:endParaRPr>
                    </a:p>
                  </a:txBody>
                  <a:tcPr marL="68580" marR="68580" marT="0" marB="0" anchor="ctr"/>
                </a:tc>
              </a:tr>
              <a:tr h="571501">
                <a:tc>
                  <a:txBody>
                    <a:bodyPr/>
                    <a:lstStyle/>
                    <a:p>
                      <a:pPr marL="228600" algn="ctr" rtl="1">
                        <a:lnSpc>
                          <a:spcPct val="115000"/>
                        </a:lnSpc>
                        <a:spcAft>
                          <a:spcPts val="1000"/>
                        </a:spcAft>
                      </a:pPr>
                      <a:r>
                        <a:rPr lang="ar-IQ" sz="2000" dirty="0">
                          <a:effectLst/>
                        </a:rPr>
                        <a:t>2</a:t>
                      </a:r>
                      <a:endParaRPr lang="en-US" sz="2000" dirty="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dirty="0">
                          <a:effectLst/>
                        </a:rPr>
                        <a:t>8</a:t>
                      </a:r>
                      <a:endParaRPr lang="en-US" sz="2000" dirty="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6</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11</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25</a:t>
                      </a:r>
                      <a:endParaRPr lang="en-US" sz="2000">
                        <a:effectLst/>
                        <a:latin typeface="Calibri"/>
                        <a:ea typeface="Calibri"/>
                        <a:cs typeface="Arial"/>
                      </a:endParaRPr>
                    </a:p>
                  </a:txBody>
                  <a:tcPr marL="68580" marR="68580" marT="0" marB="0" anchor="ctr"/>
                </a:tc>
              </a:tr>
              <a:tr h="571501">
                <a:tc>
                  <a:txBody>
                    <a:bodyPr/>
                    <a:lstStyle/>
                    <a:p>
                      <a:pPr marL="228600" algn="ctr" rtl="1">
                        <a:lnSpc>
                          <a:spcPct val="115000"/>
                        </a:lnSpc>
                        <a:spcAft>
                          <a:spcPts val="1000"/>
                        </a:spcAft>
                      </a:pPr>
                      <a:r>
                        <a:rPr lang="ar-IQ" sz="2000">
                          <a:effectLst/>
                        </a:rPr>
                        <a:t>4</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dirty="0">
                          <a:effectLst/>
                        </a:rPr>
                        <a:t>6</a:t>
                      </a:r>
                      <a:endParaRPr lang="en-US" sz="2000" dirty="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dirty="0">
                          <a:effectLst/>
                        </a:rPr>
                        <a:t>5</a:t>
                      </a:r>
                      <a:endParaRPr lang="en-US" sz="2000" dirty="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9</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dirty="0">
                          <a:effectLst/>
                        </a:rPr>
                        <a:t>20</a:t>
                      </a:r>
                      <a:endParaRPr lang="en-US" sz="2000" dirty="0">
                        <a:effectLst/>
                        <a:latin typeface="Calibri"/>
                        <a:ea typeface="Calibri"/>
                        <a:cs typeface="Arial"/>
                      </a:endParaRPr>
                    </a:p>
                  </a:txBody>
                  <a:tcPr marL="68580" marR="68580" marT="0" marB="0" anchor="ctr"/>
                </a:tc>
              </a:tr>
              <a:tr h="571501">
                <a:tc>
                  <a:txBody>
                    <a:bodyPr/>
                    <a:lstStyle/>
                    <a:p>
                      <a:pPr marL="228600" algn="ctr" rtl="1">
                        <a:lnSpc>
                          <a:spcPct val="115000"/>
                        </a:lnSpc>
                        <a:spcAft>
                          <a:spcPts val="1000"/>
                        </a:spcAft>
                      </a:pPr>
                      <a:r>
                        <a:rPr lang="ar-IQ" sz="2000">
                          <a:effectLst/>
                        </a:rPr>
                        <a:t>6</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4</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dirty="0">
                          <a:effectLst/>
                        </a:rPr>
                        <a:t>4</a:t>
                      </a:r>
                      <a:endParaRPr lang="en-US" sz="2000" dirty="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dirty="0">
                          <a:effectLst/>
                        </a:rPr>
                        <a:t>7</a:t>
                      </a:r>
                      <a:endParaRPr lang="en-US" sz="2000" dirty="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15</a:t>
                      </a:r>
                      <a:endParaRPr lang="en-US" sz="2000">
                        <a:effectLst/>
                        <a:latin typeface="Calibri"/>
                        <a:ea typeface="Calibri"/>
                        <a:cs typeface="Arial"/>
                      </a:endParaRPr>
                    </a:p>
                  </a:txBody>
                  <a:tcPr marL="68580" marR="68580" marT="0" marB="0" anchor="ctr"/>
                </a:tc>
              </a:tr>
              <a:tr h="571501">
                <a:tc>
                  <a:txBody>
                    <a:bodyPr/>
                    <a:lstStyle/>
                    <a:p>
                      <a:pPr marL="228600" algn="ctr" rtl="1">
                        <a:lnSpc>
                          <a:spcPct val="115000"/>
                        </a:lnSpc>
                        <a:spcAft>
                          <a:spcPts val="1000"/>
                        </a:spcAft>
                      </a:pPr>
                      <a:r>
                        <a:rPr lang="ar-IQ" sz="2000">
                          <a:effectLst/>
                        </a:rPr>
                        <a:t>8</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2</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3</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dirty="0">
                          <a:effectLst/>
                        </a:rPr>
                        <a:t>5</a:t>
                      </a:r>
                      <a:endParaRPr lang="en-US" sz="2000" dirty="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dirty="0">
                          <a:effectLst/>
                        </a:rPr>
                        <a:t>10</a:t>
                      </a:r>
                      <a:endParaRPr lang="en-US" sz="2000" dirty="0">
                        <a:effectLst/>
                        <a:latin typeface="Calibri"/>
                        <a:ea typeface="Calibri"/>
                        <a:cs typeface="Arial"/>
                      </a:endParaRPr>
                    </a:p>
                  </a:txBody>
                  <a:tcPr marL="68580" marR="68580" marT="0" marB="0" anchor="ctr"/>
                </a:tc>
              </a:tr>
              <a:tr h="571501">
                <a:tc>
                  <a:txBody>
                    <a:bodyPr/>
                    <a:lstStyle/>
                    <a:p>
                      <a:pPr marL="228600" algn="ctr" rtl="1">
                        <a:lnSpc>
                          <a:spcPct val="115000"/>
                        </a:lnSpc>
                        <a:spcAft>
                          <a:spcPts val="1000"/>
                        </a:spcAft>
                      </a:pPr>
                      <a:r>
                        <a:rPr lang="ar-IQ" sz="2000" dirty="0">
                          <a:effectLst/>
                        </a:rPr>
                        <a:t>10</a:t>
                      </a:r>
                      <a:endParaRPr lang="en-US" sz="2000" dirty="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0</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dirty="0">
                          <a:effectLst/>
                        </a:rPr>
                        <a:t>2</a:t>
                      </a:r>
                      <a:endParaRPr lang="en-US" sz="2000" dirty="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a:effectLst/>
                        </a:rPr>
                        <a:t>3</a:t>
                      </a:r>
                      <a:endParaRPr lang="en-US" sz="2000">
                        <a:effectLst/>
                        <a:latin typeface="Calibri"/>
                        <a:ea typeface="Calibri"/>
                        <a:cs typeface="Arial"/>
                      </a:endParaRPr>
                    </a:p>
                  </a:txBody>
                  <a:tcPr marL="68580" marR="68580" marT="0" marB="0" anchor="ctr"/>
                </a:tc>
                <a:tc>
                  <a:txBody>
                    <a:bodyPr/>
                    <a:lstStyle/>
                    <a:p>
                      <a:pPr marL="228600" algn="ctr" rtl="1">
                        <a:lnSpc>
                          <a:spcPct val="115000"/>
                        </a:lnSpc>
                        <a:spcAft>
                          <a:spcPts val="1000"/>
                        </a:spcAft>
                      </a:pPr>
                      <a:r>
                        <a:rPr lang="ar-IQ" sz="2000" dirty="0">
                          <a:effectLst/>
                        </a:rPr>
                        <a:t>5</a:t>
                      </a:r>
                      <a:endParaRPr lang="en-US" sz="20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2881969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rtl="1"/>
            <a:r>
              <a:rPr lang="ar-IQ" dirty="0" smtClean="0"/>
              <a:t>خواست  </a:t>
            </a:r>
            <a:r>
              <a:rPr lang="en-US" dirty="0" smtClean="0"/>
              <a:t>Demand</a:t>
            </a:r>
            <a:endParaRPr lang="ar-IQ"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algn="r" rtl="1"/>
            <a:r>
              <a:rPr lang="ar-IQ" dirty="0">
                <a:cs typeface="Ali_K_Alwand" pitchFamily="2" charset="-78"/>
              </a:rPr>
              <a:t>خواست ئةو برِةية كة بةكاربةر يان كرِيار ئارةزووى هةية بيكريَت وة لة تواناشى داية بةو نرخةى دياريكراوة بةدةستى بيَنيَت . بؤية خواست دةبيَت ئارةزوو هةبيَت بؤ بةدةست هيَنانى وة هةروةها تواناشمان هةبيَت بؤ كرينى </a:t>
            </a:r>
            <a:endParaRPr lang="en-US" dirty="0">
              <a:cs typeface="Ali_K_Alwand" pitchFamily="2" charset="-78"/>
            </a:endParaRPr>
          </a:p>
          <a:p>
            <a:pPr algn="r" rtl="1"/>
            <a:r>
              <a:rPr lang="ar-IQ" dirty="0">
                <a:cs typeface="Ali_K_Alwand" pitchFamily="2" charset="-78"/>
              </a:rPr>
              <a:t>هةريةك لةو دوو مةرجة نةبيَت ثيَى ناطوتريَت خواست .</a:t>
            </a:r>
            <a:endParaRPr lang="en-US" dirty="0">
              <a:cs typeface="Ali_K_Alwand" pitchFamily="2" charset="-78"/>
            </a:endParaRPr>
          </a:p>
          <a:p>
            <a:pPr algn="r" rtl="1"/>
            <a:r>
              <a:rPr lang="ar-IQ" dirty="0">
                <a:cs typeface="Ali_K_Alwand" pitchFamily="2" charset="-78"/>
              </a:rPr>
              <a:t>دوور نية ئارةزوومان هةبيَت ئؤتومبيَل بكرِين بةلاَم نةبوونى ثارةى ثيَويست بؤ كرِينى ئةو </a:t>
            </a:r>
            <a:r>
              <a:rPr lang="ar-IQ" dirty="0" smtClean="0">
                <a:cs typeface="Ali_K_Alwand" pitchFamily="2" charset="-78"/>
              </a:rPr>
              <a:t>ئؤتومبيَلة نية .  </a:t>
            </a:r>
            <a:r>
              <a:rPr lang="ar-IQ" dirty="0">
                <a:cs typeface="Ali_K_Alwand" pitchFamily="2" charset="-78"/>
              </a:rPr>
              <a:t>بؤية ئةوة تةنها ئارةزووة نةك خواست ، وة بة ثيَضةوانة ئةطةر ثارةمان هةبيَت بةلاَم ئارةزوومان نةبيَت لةسةر كرِينى كالاَيةك ئةوة ديسان نابيَت بة خواست </a:t>
            </a:r>
            <a:r>
              <a:rPr lang="ar-IQ" dirty="0"/>
              <a:t>.</a:t>
            </a:r>
            <a:endParaRPr lang="en-US" dirty="0"/>
          </a:p>
          <a:p>
            <a:pPr algn="r" rtl="1"/>
            <a:endParaRPr lang="ar-IQ" dirty="0"/>
          </a:p>
        </p:txBody>
      </p:sp>
    </p:spTree>
    <p:extLst>
      <p:ext uri="{BB962C8B-B14F-4D97-AF65-F5344CB8AC3E}">
        <p14:creationId xmlns:p14="http://schemas.microsoft.com/office/powerpoint/2010/main" val="309855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cs typeface="Ali_K_Alwand" pitchFamily="2" charset="-78"/>
              </a:rPr>
              <a:t>كةواتة ئةم خواستة بريتية لة تيَكراى هةموو خواستةكانى نيَو بازارِ لةو نرخانةى دياريكراوة . وة هةروةها ضةماوةى خواستى بازارِ بريتية لة كؤكردنةوةى هةموو ضةماوةكانى بازارِ بةشيَوةةيكى ئاسؤيى ضونكة لة ئةنجامى كؤكردنةوةى برِةكانى خواستى هةمووانة نةك نرخةكان </a:t>
            </a:r>
          </a:p>
        </p:txBody>
      </p:sp>
    </p:spTree>
    <p:extLst>
      <p:ext uri="{BB962C8B-B14F-4D97-AF65-F5344CB8AC3E}">
        <p14:creationId xmlns:p14="http://schemas.microsoft.com/office/powerpoint/2010/main" val="3985367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نمونة</a:t>
            </a:r>
            <a:endParaRPr lang="ar-IQ" dirty="0">
              <a:cs typeface="Ali_K_Alwand" pitchFamily="2" charset="-78"/>
            </a:endParaRPr>
          </a:p>
        </p:txBody>
      </p:sp>
      <p:sp>
        <p:nvSpPr>
          <p:cNvPr id="3" name="Content Placeholder 2"/>
          <p:cNvSpPr>
            <a:spLocks noGrp="1"/>
          </p:cNvSpPr>
          <p:nvPr>
            <p:ph idx="1"/>
          </p:nvPr>
        </p:nvSpPr>
        <p:spPr/>
        <p:txBody>
          <a:bodyPr/>
          <a:lstStyle/>
          <a:p>
            <a:pPr marL="0" indent="0" algn="r" rtl="1">
              <a:buNone/>
            </a:pPr>
            <a:r>
              <a:rPr lang="ar-IQ" dirty="0" smtClean="0">
                <a:cs typeface="Ali_K_Alwand" pitchFamily="2" charset="-78"/>
              </a:rPr>
              <a:t>ئةطةر هاتوو ئةو هاوكيشةي خوارةوةت هةبوو </a:t>
            </a:r>
          </a:p>
          <a:p>
            <a:pPr marL="0" indent="0">
              <a:buNone/>
            </a:pPr>
            <a:r>
              <a:rPr lang="en-US" sz="4000" b="1" dirty="0" err="1" smtClean="0">
                <a:solidFill>
                  <a:srgbClr val="FF0000"/>
                </a:solidFill>
                <a:cs typeface="Ali_K_Alwand" pitchFamily="2" charset="-78"/>
              </a:rPr>
              <a:t>Qd</a:t>
            </a:r>
            <a:r>
              <a:rPr lang="en-US" sz="4000" b="1" dirty="0" smtClean="0">
                <a:solidFill>
                  <a:srgbClr val="FF0000"/>
                </a:solidFill>
                <a:cs typeface="Ali_K_Alwand" pitchFamily="2" charset="-78"/>
              </a:rPr>
              <a:t> </a:t>
            </a:r>
            <a:r>
              <a:rPr lang="ar-IQ" sz="4000" b="1" dirty="0" smtClean="0">
                <a:solidFill>
                  <a:srgbClr val="FF0000"/>
                </a:solidFill>
                <a:cs typeface="Ali_K_Alwand" pitchFamily="2" charset="-78"/>
              </a:rPr>
              <a:t>=</a:t>
            </a:r>
            <a:r>
              <a:rPr lang="en-US" sz="4000" b="1" dirty="0" smtClean="0">
                <a:solidFill>
                  <a:srgbClr val="FF0000"/>
                </a:solidFill>
                <a:cs typeface="Ali_K_Alwand" pitchFamily="2" charset="-78"/>
              </a:rPr>
              <a:t> 175 -5P</a:t>
            </a:r>
          </a:p>
          <a:p>
            <a:pPr marL="0" indent="0" algn="r" rtl="1">
              <a:buNone/>
            </a:pPr>
            <a:r>
              <a:rPr lang="ar-IQ" dirty="0" smtClean="0">
                <a:cs typeface="Ali_K_Alwand" pitchFamily="2" charset="-78"/>
              </a:rPr>
              <a:t>خشتةي ئةو هاوكيَشةية دروست كة و نةخشةكةشي بكيَشة  ؟ </a:t>
            </a:r>
          </a:p>
          <a:p>
            <a:pPr marL="0" indent="0" algn="r" rtl="1">
              <a:buNone/>
            </a:pPr>
            <a:endParaRPr lang="ar-IQ" dirty="0" smtClean="0">
              <a:cs typeface="Ali_K_Alwand" pitchFamily="2" charset="-78"/>
            </a:endParaRPr>
          </a:p>
          <a:p>
            <a:pPr marL="0" indent="0" algn="r" rtl="1">
              <a:buNone/>
            </a:pPr>
            <a:r>
              <a:rPr lang="ar-IQ" dirty="0" smtClean="0">
                <a:solidFill>
                  <a:srgbClr val="FF0000"/>
                </a:solidFill>
              </a:rPr>
              <a:t>مثال </a:t>
            </a:r>
            <a:r>
              <a:rPr lang="ar-SA" dirty="0" smtClean="0">
                <a:solidFill>
                  <a:srgbClr val="FF0000"/>
                </a:solidFill>
              </a:rPr>
              <a:t>: </a:t>
            </a:r>
            <a:r>
              <a:rPr lang="ar-SA" dirty="0">
                <a:solidFill>
                  <a:srgbClr val="FF0000"/>
                </a:solidFill>
              </a:rPr>
              <a:t>إذا كانت دالة الطلب هي:</a:t>
            </a:r>
            <a:r>
              <a:rPr lang="en-US" sz="4400" b="1" dirty="0" smtClean="0">
                <a:solidFill>
                  <a:schemeClr val="tx1">
                    <a:lumMod val="95000"/>
                    <a:lumOff val="5000"/>
                  </a:schemeClr>
                </a:solidFill>
              </a:rPr>
              <a:t>Q= 175-5P</a:t>
            </a:r>
            <a:r>
              <a:rPr lang="en-US" dirty="0" smtClean="0">
                <a:solidFill>
                  <a:srgbClr val="FF0000"/>
                </a:solidFill>
              </a:rPr>
              <a:t> </a:t>
            </a:r>
            <a:r>
              <a:rPr lang="ar-SA" dirty="0" smtClean="0">
                <a:solidFill>
                  <a:srgbClr val="FF0000"/>
                </a:solidFill>
              </a:rPr>
              <a:t> </a:t>
            </a:r>
            <a:r>
              <a:rPr lang="ar-IQ" dirty="0" smtClean="0">
                <a:solidFill>
                  <a:srgbClr val="FF0000"/>
                </a:solidFill>
              </a:rPr>
              <a:t>اعمل</a:t>
            </a:r>
            <a:r>
              <a:rPr lang="ar-SA" dirty="0" smtClean="0">
                <a:solidFill>
                  <a:srgbClr val="FF0000"/>
                </a:solidFill>
              </a:rPr>
              <a:t> </a:t>
            </a:r>
            <a:r>
              <a:rPr lang="ar-SA" dirty="0">
                <a:solidFill>
                  <a:srgbClr val="FF0000"/>
                </a:solidFill>
              </a:rPr>
              <a:t>الجدول </a:t>
            </a:r>
            <a:r>
              <a:rPr lang="ar-IQ" dirty="0" smtClean="0">
                <a:solidFill>
                  <a:srgbClr val="FF0000"/>
                </a:solidFill>
              </a:rPr>
              <a:t>لهذة العلاقة </a:t>
            </a:r>
            <a:r>
              <a:rPr lang="ar-SA" dirty="0" smtClean="0">
                <a:solidFill>
                  <a:srgbClr val="FF0000"/>
                </a:solidFill>
              </a:rPr>
              <a:t>، </a:t>
            </a:r>
            <a:r>
              <a:rPr lang="ar-SA" dirty="0">
                <a:solidFill>
                  <a:srgbClr val="FF0000"/>
                </a:solidFill>
              </a:rPr>
              <a:t>ثم ارسم منحنى الطلب الذي يمثل هذه العلاقة .</a:t>
            </a:r>
            <a:endParaRPr lang="en-US" dirty="0">
              <a:solidFill>
                <a:srgbClr val="FF0000"/>
              </a:solidFill>
            </a:endParaRPr>
          </a:p>
          <a:p>
            <a:pPr marL="0" indent="0" algn="r" rtl="1">
              <a:buNone/>
            </a:pPr>
            <a:endParaRPr lang="ar-IQ" dirty="0"/>
          </a:p>
        </p:txBody>
      </p:sp>
    </p:spTree>
    <p:extLst>
      <p:ext uri="{BB962C8B-B14F-4D97-AF65-F5344CB8AC3E}">
        <p14:creationId xmlns:p14="http://schemas.microsoft.com/office/powerpoint/2010/main" val="38361198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الحل</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5103868"/>
              </p:ext>
            </p:extLst>
          </p:nvPr>
        </p:nvGraphicFramePr>
        <p:xfrm>
          <a:off x="609600" y="1600200"/>
          <a:ext cx="7657465" cy="1097280"/>
        </p:xfrm>
        <a:graphic>
          <a:graphicData uri="http://schemas.openxmlformats.org/drawingml/2006/table">
            <a:tbl>
              <a:tblPr rtl="1" firstRow="1" firstCol="1" bandRow="1">
                <a:tableStyleId>{5C22544A-7EE6-4342-B048-85BDC9FD1C3A}</a:tableStyleId>
              </a:tblPr>
              <a:tblGrid>
                <a:gridCol w="956900"/>
                <a:gridCol w="956900"/>
                <a:gridCol w="956900"/>
                <a:gridCol w="956900"/>
                <a:gridCol w="956900"/>
                <a:gridCol w="957655"/>
                <a:gridCol w="957655"/>
                <a:gridCol w="957655"/>
              </a:tblGrid>
              <a:tr h="342900">
                <a:tc>
                  <a:txBody>
                    <a:bodyPr/>
                    <a:lstStyle/>
                    <a:p>
                      <a:pPr algn="ctr" rtl="1">
                        <a:lnSpc>
                          <a:spcPct val="150000"/>
                        </a:lnSpc>
                        <a:spcAft>
                          <a:spcPts val="0"/>
                        </a:spcAft>
                      </a:pPr>
                      <a:r>
                        <a:rPr lang="en-US" sz="2400" dirty="0">
                          <a:effectLst/>
                        </a:rPr>
                        <a:t>P</a:t>
                      </a:r>
                      <a:endParaRPr lang="en-US" sz="2400" dirty="0">
                        <a:effectLst/>
                        <a:latin typeface="Times New Roman"/>
                        <a:ea typeface="Times New Roman"/>
                      </a:endParaRPr>
                    </a:p>
                  </a:txBody>
                  <a:tcPr marL="68580" marR="68580" marT="0" marB="0"/>
                </a:tc>
                <a:tc>
                  <a:txBody>
                    <a:bodyPr/>
                    <a:lstStyle/>
                    <a:p>
                      <a:pPr algn="ctr" rtl="1">
                        <a:lnSpc>
                          <a:spcPct val="150000"/>
                        </a:lnSpc>
                        <a:spcAft>
                          <a:spcPts val="0"/>
                        </a:spcAft>
                      </a:pPr>
                      <a:r>
                        <a:rPr lang="ar-EG" sz="2400" dirty="0">
                          <a:effectLst/>
                        </a:rPr>
                        <a:t>0</a:t>
                      </a:r>
                      <a:endParaRPr lang="en-US" sz="2400" dirty="0">
                        <a:effectLst/>
                        <a:latin typeface="Times New Roman"/>
                        <a:ea typeface="Times New Roman"/>
                      </a:endParaRPr>
                    </a:p>
                  </a:txBody>
                  <a:tcPr marL="68580" marR="68580" marT="0" marB="0"/>
                </a:tc>
                <a:tc>
                  <a:txBody>
                    <a:bodyPr/>
                    <a:lstStyle/>
                    <a:p>
                      <a:pPr algn="ctr" rtl="1">
                        <a:lnSpc>
                          <a:spcPct val="150000"/>
                        </a:lnSpc>
                        <a:spcAft>
                          <a:spcPts val="0"/>
                        </a:spcAft>
                      </a:pPr>
                      <a:r>
                        <a:rPr lang="ar-EG" sz="2400" dirty="0">
                          <a:effectLst/>
                        </a:rPr>
                        <a:t>5</a:t>
                      </a:r>
                      <a:endParaRPr lang="en-US" sz="2400" dirty="0">
                        <a:effectLst/>
                        <a:latin typeface="Times New Roman"/>
                        <a:ea typeface="Times New Roman"/>
                      </a:endParaRPr>
                    </a:p>
                  </a:txBody>
                  <a:tcPr marL="68580" marR="68580" marT="0" marB="0"/>
                </a:tc>
                <a:tc>
                  <a:txBody>
                    <a:bodyPr/>
                    <a:lstStyle/>
                    <a:p>
                      <a:pPr algn="ctr" rtl="1">
                        <a:lnSpc>
                          <a:spcPct val="150000"/>
                        </a:lnSpc>
                        <a:spcAft>
                          <a:spcPts val="0"/>
                        </a:spcAft>
                      </a:pPr>
                      <a:r>
                        <a:rPr lang="ar-EG" sz="2400" dirty="0">
                          <a:effectLst/>
                        </a:rPr>
                        <a:t>10</a:t>
                      </a:r>
                      <a:endParaRPr lang="en-US" sz="2400" dirty="0">
                        <a:effectLst/>
                        <a:latin typeface="Times New Roman"/>
                        <a:ea typeface="Times New Roman"/>
                      </a:endParaRPr>
                    </a:p>
                  </a:txBody>
                  <a:tcPr marL="68580" marR="68580" marT="0" marB="0"/>
                </a:tc>
                <a:tc>
                  <a:txBody>
                    <a:bodyPr/>
                    <a:lstStyle/>
                    <a:p>
                      <a:pPr algn="ctr" rtl="1">
                        <a:lnSpc>
                          <a:spcPct val="150000"/>
                        </a:lnSpc>
                        <a:spcAft>
                          <a:spcPts val="0"/>
                        </a:spcAft>
                      </a:pPr>
                      <a:r>
                        <a:rPr lang="ar-EG" sz="2400" dirty="0">
                          <a:effectLst/>
                        </a:rPr>
                        <a:t>15</a:t>
                      </a:r>
                      <a:endParaRPr lang="en-US" sz="2400" dirty="0">
                        <a:effectLst/>
                        <a:latin typeface="Times New Roman"/>
                        <a:ea typeface="Times New Roman"/>
                      </a:endParaRPr>
                    </a:p>
                  </a:txBody>
                  <a:tcPr marL="68580" marR="68580" marT="0" marB="0"/>
                </a:tc>
                <a:tc>
                  <a:txBody>
                    <a:bodyPr/>
                    <a:lstStyle/>
                    <a:p>
                      <a:pPr algn="ctr" rtl="1">
                        <a:lnSpc>
                          <a:spcPct val="150000"/>
                        </a:lnSpc>
                        <a:spcAft>
                          <a:spcPts val="0"/>
                        </a:spcAft>
                      </a:pPr>
                      <a:r>
                        <a:rPr lang="ar-EG" sz="2400" dirty="0">
                          <a:effectLst/>
                        </a:rPr>
                        <a:t>20</a:t>
                      </a:r>
                      <a:endParaRPr lang="en-US" sz="2400" dirty="0">
                        <a:effectLst/>
                        <a:latin typeface="Times New Roman"/>
                        <a:ea typeface="Times New Roman"/>
                      </a:endParaRPr>
                    </a:p>
                  </a:txBody>
                  <a:tcPr marL="68580" marR="68580" marT="0" marB="0"/>
                </a:tc>
                <a:tc>
                  <a:txBody>
                    <a:bodyPr/>
                    <a:lstStyle/>
                    <a:p>
                      <a:pPr algn="ctr" rtl="1">
                        <a:lnSpc>
                          <a:spcPct val="150000"/>
                        </a:lnSpc>
                        <a:spcAft>
                          <a:spcPts val="0"/>
                        </a:spcAft>
                      </a:pPr>
                      <a:r>
                        <a:rPr lang="ar-EG" sz="2400" dirty="0">
                          <a:effectLst/>
                        </a:rPr>
                        <a:t>25</a:t>
                      </a:r>
                      <a:endParaRPr lang="en-US" sz="2400" dirty="0">
                        <a:effectLst/>
                        <a:latin typeface="Times New Roman"/>
                        <a:ea typeface="Times New Roman"/>
                      </a:endParaRPr>
                    </a:p>
                  </a:txBody>
                  <a:tcPr marL="68580" marR="68580" marT="0" marB="0"/>
                </a:tc>
                <a:tc>
                  <a:txBody>
                    <a:bodyPr/>
                    <a:lstStyle/>
                    <a:p>
                      <a:pPr algn="ctr" rtl="1">
                        <a:lnSpc>
                          <a:spcPct val="150000"/>
                        </a:lnSpc>
                        <a:spcAft>
                          <a:spcPts val="0"/>
                        </a:spcAft>
                      </a:pPr>
                      <a:r>
                        <a:rPr lang="ar-EG" sz="2400" dirty="0">
                          <a:effectLst/>
                        </a:rPr>
                        <a:t>30</a:t>
                      </a:r>
                      <a:endParaRPr lang="en-US" sz="2400" dirty="0">
                        <a:effectLst/>
                        <a:latin typeface="Times New Roman"/>
                        <a:ea typeface="Times New Roman"/>
                      </a:endParaRPr>
                    </a:p>
                  </a:txBody>
                  <a:tcPr marL="68580" marR="68580" marT="0" marB="0"/>
                </a:tc>
              </a:tr>
              <a:tr h="342900">
                <a:tc>
                  <a:txBody>
                    <a:bodyPr/>
                    <a:lstStyle/>
                    <a:p>
                      <a:pPr algn="ctr" rtl="1">
                        <a:lnSpc>
                          <a:spcPct val="150000"/>
                        </a:lnSpc>
                        <a:spcAft>
                          <a:spcPts val="0"/>
                        </a:spcAft>
                      </a:pPr>
                      <a:r>
                        <a:rPr lang="en-US" sz="2400">
                          <a:effectLst/>
                        </a:rPr>
                        <a:t>Qd</a:t>
                      </a:r>
                      <a:endParaRPr lang="en-US" sz="2400">
                        <a:effectLst/>
                        <a:latin typeface="Times New Roman"/>
                        <a:ea typeface="Times New Roman"/>
                      </a:endParaRPr>
                    </a:p>
                  </a:txBody>
                  <a:tcPr marL="68580" marR="68580" marT="0" marB="0"/>
                </a:tc>
                <a:tc>
                  <a:txBody>
                    <a:bodyPr/>
                    <a:lstStyle/>
                    <a:p>
                      <a:pPr algn="ctr" rtl="1">
                        <a:lnSpc>
                          <a:spcPct val="150000"/>
                        </a:lnSpc>
                        <a:spcAft>
                          <a:spcPts val="0"/>
                        </a:spcAft>
                      </a:pPr>
                      <a:r>
                        <a:rPr lang="ar-EG" sz="2400">
                          <a:effectLst/>
                        </a:rPr>
                        <a:t>175</a:t>
                      </a:r>
                      <a:endParaRPr lang="en-US" sz="2400">
                        <a:effectLst/>
                        <a:latin typeface="Times New Roman"/>
                        <a:ea typeface="Times New Roman"/>
                      </a:endParaRPr>
                    </a:p>
                  </a:txBody>
                  <a:tcPr marL="68580" marR="68580" marT="0" marB="0"/>
                </a:tc>
                <a:tc>
                  <a:txBody>
                    <a:bodyPr/>
                    <a:lstStyle/>
                    <a:p>
                      <a:pPr algn="ctr" rtl="1">
                        <a:lnSpc>
                          <a:spcPct val="150000"/>
                        </a:lnSpc>
                        <a:spcAft>
                          <a:spcPts val="0"/>
                        </a:spcAft>
                      </a:pPr>
                      <a:r>
                        <a:rPr lang="ar-EG" sz="2400">
                          <a:effectLst/>
                        </a:rPr>
                        <a:t>150</a:t>
                      </a:r>
                      <a:endParaRPr lang="en-US" sz="2400">
                        <a:effectLst/>
                        <a:latin typeface="Times New Roman"/>
                        <a:ea typeface="Times New Roman"/>
                      </a:endParaRPr>
                    </a:p>
                  </a:txBody>
                  <a:tcPr marL="68580" marR="68580" marT="0" marB="0"/>
                </a:tc>
                <a:tc>
                  <a:txBody>
                    <a:bodyPr/>
                    <a:lstStyle/>
                    <a:p>
                      <a:pPr algn="ctr" rtl="1">
                        <a:lnSpc>
                          <a:spcPct val="150000"/>
                        </a:lnSpc>
                        <a:spcAft>
                          <a:spcPts val="0"/>
                        </a:spcAft>
                      </a:pPr>
                      <a:r>
                        <a:rPr lang="ar-EG" sz="2400">
                          <a:effectLst/>
                        </a:rPr>
                        <a:t>125</a:t>
                      </a:r>
                      <a:endParaRPr lang="en-US" sz="2400">
                        <a:effectLst/>
                        <a:latin typeface="Times New Roman"/>
                        <a:ea typeface="Times New Roman"/>
                      </a:endParaRPr>
                    </a:p>
                  </a:txBody>
                  <a:tcPr marL="68580" marR="68580" marT="0" marB="0"/>
                </a:tc>
                <a:tc>
                  <a:txBody>
                    <a:bodyPr/>
                    <a:lstStyle/>
                    <a:p>
                      <a:pPr algn="ctr" rtl="1">
                        <a:lnSpc>
                          <a:spcPct val="150000"/>
                        </a:lnSpc>
                        <a:spcAft>
                          <a:spcPts val="0"/>
                        </a:spcAft>
                      </a:pPr>
                      <a:r>
                        <a:rPr lang="ar-EG" sz="2400">
                          <a:effectLst/>
                        </a:rPr>
                        <a:t>100</a:t>
                      </a:r>
                      <a:endParaRPr lang="en-US" sz="2400">
                        <a:effectLst/>
                        <a:latin typeface="Times New Roman"/>
                        <a:ea typeface="Times New Roman"/>
                      </a:endParaRPr>
                    </a:p>
                  </a:txBody>
                  <a:tcPr marL="68580" marR="68580" marT="0" marB="0"/>
                </a:tc>
                <a:tc>
                  <a:txBody>
                    <a:bodyPr/>
                    <a:lstStyle/>
                    <a:p>
                      <a:pPr algn="ctr" rtl="1">
                        <a:lnSpc>
                          <a:spcPct val="150000"/>
                        </a:lnSpc>
                        <a:spcAft>
                          <a:spcPts val="0"/>
                        </a:spcAft>
                      </a:pPr>
                      <a:r>
                        <a:rPr lang="ar-EG" sz="2400">
                          <a:effectLst/>
                        </a:rPr>
                        <a:t>75</a:t>
                      </a:r>
                      <a:endParaRPr lang="en-US" sz="2400">
                        <a:effectLst/>
                        <a:latin typeface="Times New Roman"/>
                        <a:ea typeface="Times New Roman"/>
                      </a:endParaRPr>
                    </a:p>
                  </a:txBody>
                  <a:tcPr marL="68580" marR="68580" marT="0" marB="0"/>
                </a:tc>
                <a:tc>
                  <a:txBody>
                    <a:bodyPr/>
                    <a:lstStyle/>
                    <a:p>
                      <a:pPr algn="ctr" rtl="1">
                        <a:lnSpc>
                          <a:spcPct val="150000"/>
                        </a:lnSpc>
                        <a:spcAft>
                          <a:spcPts val="0"/>
                        </a:spcAft>
                      </a:pPr>
                      <a:r>
                        <a:rPr lang="ar-EG" sz="2400">
                          <a:effectLst/>
                        </a:rPr>
                        <a:t>50</a:t>
                      </a:r>
                      <a:endParaRPr lang="en-US" sz="2400">
                        <a:effectLst/>
                        <a:latin typeface="Times New Roman"/>
                        <a:ea typeface="Times New Roman"/>
                      </a:endParaRPr>
                    </a:p>
                  </a:txBody>
                  <a:tcPr marL="68580" marR="68580" marT="0" marB="0"/>
                </a:tc>
                <a:tc>
                  <a:txBody>
                    <a:bodyPr/>
                    <a:lstStyle/>
                    <a:p>
                      <a:pPr algn="ctr" rtl="1">
                        <a:lnSpc>
                          <a:spcPct val="150000"/>
                        </a:lnSpc>
                        <a:spcAft>
                          <a:spcPts val="0"/>
                        </a:spcAft>
                      </a:pPr>
                      <a:r>
                        <a:rPr lang="ar-EG" sz="2400" dirty="0">
                          <a:effectLst/>
                        </a:rPr>
                        <a:t>25</a:t>
                      </a:r>
                      <a:endParaRPr lang="en-US" sz="2400" dirty="0">
                        <a:effectLst/>
                        <a:latin typeface="Times New Roman"/>
                        <a:ea typeface="Times New Roman"/>
                      </a:endParaRPr>
                    </a:p>
                  </a:txBody>
                  <a:tcPr marL="68580" marR="68580" marT="0" marB="0"/>
                </a:tc>
              </a:tr>
            </a:tbl>
          </a:graphicData>
        </a:graphic>
      </p:graphicFrame>
      <p:pic>
        <p:nvPicPr>
          <p:cNvPr id="2049" name="Picture 1"/>
          <p:cNvPicPr>
            <a:picLocks noChangeAspect="1" noChangeArrowheads="1"/>
          </p:cNvPicPr>
          <p:nvPr/>
        </p:nvPicPr>
        <p:blipFill>
          <a:blip r:embed="rId2">
            <a:lum bright="6000"/>
            <a:extLst>
              <a:ext uri="{28A0092B-C50C-407E-A947-70E740481C1C}">
                <a14:useLocalDpi xmlns:a14="http://schemas.microsoft.com/office/drawing/2010/main" val="0"/>
              </a:ext>
            </a:extLst>
          </a:blip>
          <a:srcRect t="12875" b="7297"/>
          <a:stretch>
            <a:fillRect/>
          </a:stretch>
        </p:blipFill>
        <p:spPr bwMode="auto">
          <a:xfrm>
            <a:off x="1371600" y="2969936"/>
            <a:ext cx="6858000" cy="3572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80151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a:cs typeface="Ali_K_Alwand" pitchFamily="2" charset="-78"/>
              </a:rPr>
              <a:t>نمونة</a:t>
            </a:r>
            <a:endParaRPr lang="ar-IQ"/>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6615075"/>
              </p:ext>
            </p:extLst>
          </p:nvPr>
        </p:nvGraphicFramePr>
        <p:xfrm>
          <a:off x="685800" y="3429000"/>
          <a:ext cx="7543799" cy="2895603"/>
        </p:xfrm>
        <a:graphic>
          <a:graphicData uri="http://schemas.openxmlformats.org/drawingml/2006/table">
            <a:tbl>
              <a:tblPr rtl="1" firstRow="1" firstCol="1" lastRow="1" lastCol="1" bandRow="1" bandCol="1">
                <a:tableStyleId>{5C22544A-7EE6-4342-B048-85BDC9FD1C3A}</a:tableStyleId>
              </a:tblPr>
              <a:tblGrid>
                <a:gridCol w="1876385"/>
                <a:gridCol w="765177"/>
                <a:gridCol w="918213"/>
                <a:gridCol w="969225"/>
                <a:gridCol w="1035540"/>
                <a:gridCol w="1035540"/>
                <a:gridCol w="943719"/>
              </a:tblGrid>
              <a:tr h="1295401">
                <a:tc>
                  <a:txBody>
                    <a:bodyPr/>
                    <a:lstStyle/>
                    <a:p>
                      <a:pPr algn="ctr" rtl="1">
                        <a:spcAft>
                          <a:spcPts val="0"/>
                        </a:spcAft>
                      </a:pPr>
                      <a:r>
                        <a:rPr lang="ar-IQ" sz="2800" dirty="0" smtClean="0">
                          <a:solidFill>
                            <a:schemeClr val="tx1">
                              <a:lumMod val="85000"/>
                              <a:lumOff val="15000"/>
                            </a:schemeClr>
                          </a:solidFill>
                          <a:effectLst/>
                        </a:rPr>
                        <a:t>نرخ</a:t>
                      </a:r>
                    </a:p>
                    <a:p>
                      <a:pPr algn="ctr" rtl="1">
                        <a:spcAft>
                          <a:spcPts val="0"/>
                        </a:spcAft>
                      </a:pPr>
                      <a:r>
                        <a:rPr lang="ar-IQ" sz="2800" dirty="0" smtClean="0">
                          <a:solidFill>
                            <a:schemeClr val="tx1">
                              <a:lumMod val="85000"/>
                              <a:lumOff val="15000"/>
                            </a:schemeClr>
                          </a:solidFill>
                          <a:effectLst/>
                        </a:rPr>
                        <a:t>سعر</a:t>
                      </a:r>
                      <a:r>
                        <a:rPr lang="ar-SA" sz="2800" dirty="0" smtClean="0">
                          <a:solidFill>
                            <a:schemeClr val="tx1">
                              <a:lumMod val="85000"/>
                              <a:lumOff val="15000"/>
                            </a:schemeClr>
                          </a:solidFill>
                          <a:effectLst/>
                        </a:rPr>
                        <a:t>  </a:t>
                      </a:r>
                      <a:r>
                        <a:rPr lang="en-US" sz="2800" dirty="0">
                          <a:solidFill>
                            <a:schemeClr val="tx1">
                              <a:lumMod val="85000"/>
                              <a:lumOff val="15000"/>
                            </a:schemeClr>
                          </a:solidFill>
                          <a:effectLst/>
                        </a:rPr>
                        <a:t>P</a:t>
                      </a:r>
                      <a:endParaRPr lang="en-US" sz="2800" dirty="0">
                        <a:solidFill>
                          <a:schemeClr val="tx1">
                            <a:lumMod val="85000"/>
                            <a:lumOff val="15000"/>
                          </a:schemeClr>
                        </a:solidFill>
                        <a:effectLst/>
                        <a:latin typeface="Times New Roman"/>
                        <a:ea typeface="Times New Roman"/>
                        <a:cs typeface="Traditional Arabic"/>
                      </a:endParaRPr>
                    </a:p>
                  </a:txBody>
                  <a:tcPr marL="68580" marR="68580" marT="0" marB="0"/>
                </a:tc>
                <a:tc>
                  <a:txBody>
                    <a:bodyPr/>
                    <a:lstStyle/>
                    <a:p>
                      <a:pPr algn="ctr" rtl="1">
                        <a:spcAft>
                          <a:spcPts val="0"/>
                        </a:spcAft>
                      </a:pPr>
                      <a:r>
                        <a:rPr lang="ar-SA" sz="2800">
                          <a:solidFill>
                            <a:schemeClr val="tx1">
                              <a:lumMod val="85000"/>
                              <a:lumOff val="15000"/>
                            </a:schemeClr>
                          </a:solidFill>
                          <a:effectLst/>
                        </a:rPr>
                        <a:t>صفـر</a:t>
                      </a:r>
                      <a:endParaRPr lang="en-US" sz="2800">
                        <a:solidFill>
                          <a:schemeClr val="tx1">
                            <a:lumMod val="85000"/>
                            <a:lumOff val="15000"/>
                          </a:schemeClr>
                        </a:solidFill>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2800">
                          <a:solidFill>
                            <a:schemeClr val="tx1">
                              <a:lumMod val="85000"/>
                              <a:lumOff val="15000"/>
                            </a:schemeClr>
                          </a:solidFill>
                          <a:effectLst/>
                        </a:rPr>
                        <a:t>10</a:t>
                      </a:r>
                      <a:endParaRPr lang="en-US" sz="2800">
                        <a:solidFill>
                          <a:schemeClr val="tx1">
                            <a:lumMod val="85000"/>
                            <a:lumOff val="15000"/>
                          </a:schemeClr>
                        </a:solidFill>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2800" dirty="0">
                          <a:solidFill>
                            <a:schemeClr val="tx1">
                              <a:lumMod val="85000"/>
                              <a:lumOff val="15000"/>
                            </a:schemeClr>
                          </a:solidFill>
                          <a:effectLst/>
                        </a:rPr>
                        <a:t>20</a:t>
                      </a:r>
                      <a:endParaRPr lang="en-US" sz="2800" dirty="0">
                        <a:solidFill>
                          <a:schemeClr val="tx1">
                            <a:lumMod val="85000"/>
                            <a:lumOff val="15000"/>
                          </a:schemeClr>
                        </a:solidFill>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2800">
                          <a:solidFill>
                            <a:schemeClr val="tx1">
                              <a:lumMod val="85000"/>
                              <a:lumOff val="15000"/>
                            </a:schemeClr>
                          </a:solidFill>
                          <a:effectLst/>
                        </a:rPr>
                        <a:t>30</a:t>
                      </a:r>
                      <a:endParaRPr lang="en-US" sz="2800">
                        <a:solidFill>
                          <a:schemeClr val="tx1">
                            <a:lumMod val="85000"/>
                            <a:lumOff val="15000"/>
                          </a:schemeClr>
                        </a:solidFill>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2800">
                          <a:solidFill>
                            <a:schemeClr val="tx1">
                              <a:lumMod val="85000"/>
                              <a:lumOff val="15000"/>
                            </a:schemeClr>
                          </a:solidFill>
                          <a:effectLst/>
                        </a:rPr>
                        <a:t>40</a:t>
                      </a:r>
                      <a:endParaRPr lang="en-US" sz="2800">
                        <a:solidFill>
                          <a:schemeClr val="tx1">
                            <a:lumMod val="85000"/>
                            <a:lumOff val="15000"/>
                          </a:schemeClr>
                        </a:solidFill>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2800">
                          <a:solidFill>
                            <a:schemeClr val="tx1">
                              <a:lumMod val="85000"/>
                              <a:lumOff val="15000"/>
                            </a:schemeClr>
                          </a:solidFill>
                          <a:effectLst/>
                        </a:rPr>
                        <a:t>50</a:t>
                      </a:r>
                      <a:endParaRPr lang="en-US" sz="2800">
                        <a:solidFill>
                          <a:schemeClr val="tx1">
                            <a:lumMod val="85000"/>
                            <a:lumOff val="15000"/>
                          </a:schemeClr>
                        </a:solidFill>
                        <a:effectLst/>
                        <a:latin typeface="Times New Roman"/>
                        <a:ea typeface="Times New Roman"/>
                        <a:cs typeface="Traditional Arabic"/>
                      </a:endParaRPr>
                    </a:p>
                  </a:txBody>
                  <a:tcPr marL="68580" marR="68580" marT="0" marB="0" anchor="ctr"/>
                </a:tc>
              </a:tr>
              <a:tr h="1600202">
                <a:tc>
                  <a:txBody>
                    <a:bodyPr/>
                    <a:lstStyle/>
                    <a:p>
                      <a:pPr algn="ctr" rtl="1">
                        <a:spcAft>
                          <a:spcPts val="0"/>
                        </a:spcAft>
                      </a:pPr>
                      <a:r>
                        <a:rPr lang="ar-SA" sz="2800" dirty="0">
                          <a:solidFill>
                            <a:schemeClr val="tx1">
                              <a:lumMod val="85000"/>
                              <a:lumOff val="15000"/>
                            </a:schemeClr>
                          </a:solidFill>
                          <a:effectLst/>
                        </a:rPr>
                        <a:t>الكمية </a:t>
                      </a:r>
                      <a:r>
                        <a:rPr lang="ar-SA" sz="2800" dirty="0" smtClean="0">
                          <a:solidFill>
                            <a:schemeClr val="tx1">
                              <a:lumMod val="85000"/>
                              <a:lumOff val="15000"/>
                            </a:schemeClr>
                          </a:solidFill>
                          <a:effectLst/>
                        </a:rPr>
                        <a:t>المطلوبة</a:t>
                      </a:r>
                      <a:endParaRPr lang="ar-IQ" sz="2800" dirty="0" smtClean="0">
                        <a:solidFill>
                          <a:schemeClr val="tx1">
                            <a:lumMod val="85000"/>
                            <a:lumOff val="15000"/>
                          </a:schemeClr>
                        </a:solidFill>
                        <a:effectLst/>
                      </a:endParaRPr>
                    </a:p>
                    <a:p>
                      <a:pPr algn="ctr" rtl="1">
                        <a:spcAft>
                          <a:spcPts val="0"/>
                        </a:spcAft>
                      </a:pPr>
                      <a:r>
                        <a:rPr lang="ar-IQ" sz="2800" dirty="0" smtClean="0">
                          <a:solidFill>
                            <a:schemeClr val="tx1">
                              <a:lumMod val="85000"/>
                              <a:lumOff val="15000"/>
                            </a:schemeClr>
                          </a:solidFill>
                          <a:effectLst/>
                          <a:latin typeface="Times New Roman"/>
                          <a:ea typeface="Times New Roman"/>
                          <a:cs typeface="Ali_K_Alwand" pitchFamily="2" charset="-78"/>
                        </a:rPr>
                        <a:t>بري خواست</a:t>
                      </a:r>
                      <a:r>
                        <a:rPr lang="ar-IQ" sz="2800" baseline="0" dirty="0" smtClean="0">
                          <a:solidFill>
                            <a:schemeClr val="tx1">
                              <a:lumMod val="85000"/>
                              <a:lumOff val="15000"/>
                            </a:schemeClr>
                          </a:solidFill>
                          <a:effectLst/>
                          <a:latin typeface="Times New Roman"/>
                          <a:ea typeface="Times New Roman"/>
                          <a:cs typeface="Ali_K_Alwand" pitchFamily="2" charset="-78"/>
                        </a:rPr>
                        <a:t> </a:t>
                      </a:r>
                      <a:endParaRPr lang="en-US" sz="2800" dirty="0">
                        <a:solidFill>
                          <a:schemeClr val="tx1">
                            <a:lumMod val="85000"/>
                            <a:lumOff val="15000"/>
                          </a:schemeClr>
                        </a:solidFill>
                        <a:effectLst/>
                        <a:latin typeface="Times New Roman"/>
                        <a:ea typeface="Times New Roman"/>
                        <a:cs typeface="Ali_K_Alwand" pitchFamily="2" charset="-78"/>
                      </a:endParaRPr>
                    </a:p>
                  </a:txBody>
                  <a:tcPr marL="68580" marR="68580" marT="0" marB="0"/>
                </a:tc>
                <a:tc>
                  <a:txBody>
                    <a:bodyPr/>
                    <a:lstStyle/>
                    <a:p>
                      <a:pPr algn="ctr" rtl="1">
                        <a:spcAft>
                          <a:spcPts val="0"/>
                        </a:spcAft>
                      </a:pPr>
                      <a:r>
                        <a:rPr lang="ar-SA" sz="2800" dirty="0">
                          <a:solidFill>
                            <a:schemeClr val="tx1">
                              <a:lumMod val="85000"/>
                              <a:lumOff val="15000"/>
                            </a:schemeClr>
                          </a:solidFill>
                          <a:effectLst/>
                        </a:rPr>
                        <a:t>64</a:t>
                      </a:r>
                      <a:endParaRPr lang="en-US" sz="2800" dirty="0">
                        <a:solidFill>
                          <a:schemeClr val="tx1">
                            <a:lumMod val="85000"/>
                            <a:lumOff val="15000"/>
                          </a:schemeClr>
                        </a:solidFill>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2800" dirty="0">
                          <a:solidFill>
                            <a:schemeClr val="tx1">
                              <a:lumMod val="85000"/>
                              <a:lumOff val="15000"/>
                            </a:schemeClr>
                          </a:solidFill>
                          <a:effectLst/>
                        </a:rPr>
                        <a:t>56</a:t>
                      </a:r>
                      <a:endParaRPr lang="en-US" sz="2800" dirty="0">
                        <a:solidFill>
                          <a:schemeClr val="tx1">
                            <a:lumMod val="85000"/>
                            <a:lumOff val="15000"/>
                          </a:schemeClr>
                        </a:solidFill>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2800" dirty="0">
                          <a:solidFill>
                            <a:schemeClr val="tx1">
                              <a:lumMod val="85000"/>
                              <a:lumOff val="15000"/>
                            </a:schemeClr>
                          </a:solidFill>
                          <a:effectLst/>
                        </a:rPr>
                        <a:t>48</a:t>
                      </a:r>
                      <a:endParaRPr lang="en-US" sz="2800" dirty="0">
                        <a:solidFill>
                          <a:schemeClr val="tx1">
                            <a:lumMod val="85000"/>
                            <a:lumOff val="15000"/>
                          </a:schemeClr>
                        </a:solidFill>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2800" dirty="0">
                          <a:solidFill>
                            <a:schemeClr val="tx1">
                              <a:lumMod val="85000"/>
                              <a:lumOff val="15000"/>
                            </a:schemeClr>
                          </a:solidFill>
                          <a:effectLst/>
                        </a:rPr>
                        <a:t>40</a:t>
                      </a:r>
                      <a:endParaRPr lang="en-US" sz="2800" dirty="0">
                        <a:solidFill>
                          <a:schemeClr val="tx1">
                            <a:lumMod val="85000"/>
                            <a:lumOff val="15000"/>
                          </a:schemeClr>
                        </a:solidFill>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2800" dirty="0">
                          <a:solidFill>
                            <a:schemeClr val="tx1">
                              <a:lumMod val="85000"/>
                              <a:lumOff val="15000"/>
                            </a:schemeClr>
                          </a:solidFill>
                          <a:effectLst/>
                        </a:rPr>
                        <a:t>32</a:t>
                      </a:r>
                      <a:endParaRPr lang="en-US" sz="2800" dirty="0">
                        <a:solidFill>
                          <a:schemeClr val="tx1">
                            <a:lumMod val="85000"/>
                            <a:lumOff val="15000"/>
                          </a:schemeClr>
                        </a:solidFill>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2800" dirty="0">
                          <a:solidFill>
                            <a:schemeClr val="tx1">
                              <a:lumMod val="85000"/>
                              <a:lumOff val="15000"/>
                            </a:schemeClr>
                          </a:solidFill>
                          <a:effectLst/>
                        </a:rPr>
                        <a:t>24</a:t>
                      </a:r>
                      <a:endParaRPr lang="en-US" sz="2800" dirty="0">
                        <a:solidFill>
                          <a:schemeClr val="tx1">
                            <a:lumMod val="85000"/>
                            <a:lumOff val="15000"/>
                          </a:schemeClr>
                        </a:solidFill>
                        <a:effectLst/>
                        <a:latin typeface="Times New Roman"/>
                        <a:ea typeface="Times New Roman"/>
                        <a:cs typeface="Traditional Arabic"/>
                      </a:endParaRPr>
                    </a:p>
                  </a:txBody>
                  <a:tcPr marL="68580" marR="68580" marT="0" marB="0" anchor="ctr"/>
                </a:tc>
              </a:tr>
            </a:tbl>
          </a:graphicData>
        </a:graphic>
      </p:graphicFrame>
      <p:sp>
        <p:nvSpPr>
          <p:cNvPr id="6" name="Rectangle 5"/>
          <p:cNvSpPr/>
          <p:nvPr/>
        </p:nvSpPr>
        <p:spPr>
          <a:xfrm>
            <a:off x="685800" y="1371600"/>
            <a:ext cx="8001000" cy="1754326"/>
          </a:xfrm>
          <a:prstGeom prst="rect">
            <a:avLst/>
          </a:prstGeom>
        </p:spPr>
        <p:txBody>
          <a:bodyPr wrap="square">
            <a:spAutoFit/>
          </a:bodyPr>
          <a:lstStyle/>
          <a:p>
            <a:pPr lvl="0" rtl="1" fontAlgn="base">
              <a:spcBef>
                <a:spcPct val="0"/>
              </a:spcBef>
              <a:spcAft>
                <a:spcPct val="0"/>
              </a:spcAft>
            </a:pPr>
            <a:r>
              <a:rPr lang="ar-IQ" sz="3600" b="1" dirty="0" smtClean="0">
                <a:solidFill>
                  <a:prstClr val="black"/>
                </a:solidFill>
                <a:latin typeface="Arial" pitchFamily="34" charset="0"/>
                <a:ea typeface="Calibri" pitchFamily="34" charset="0"/>
                <a:cs typeface="Traditional Arabic" pitchFamily="18" charset="-78"/>
              </a:rPr>
              <a:t>مثال </a:t>
            </a:r>
            <a:r>
              <a:rPr lang="ar-SA" sz="3600" b="1" dirty="0" smtClean="0">
                <a:solidFill>
                  <a:prstClr val="black"/>
                </a:solidFill>
                <a:latin typeface="Arial" pitchFamily="34" charset="0"/>
                <a:ea typeface="Calibri" pitchFamily="34" charset="0"/>
                <a:cs typeface="Traditional Arabic" pitchFamily="18" charset="-78"/>
              </a:rPr>
              <a:t>: </a:t>
            </a:r>
            <a:r>
              <a:rPr lang="ar-SA" sz="3600" dirty="0">
                <a:solidFill>
                  <a:prstClr val="black"/>
                </a:solidFill>
                <a:latin typeface="Arial" pitchFamily="34" charset="0"/>
                <a:ea typeface="Calibri" pitchFamily="34" charset="0"/>
                <a:cs typeface="Traditional Arabic" pitchFamily="18" charset="-78"/>
              </a:rPr>
              <a:t>ما هي الدالة التي تمثل البيانات الواردة بالجدول التالي </a:t>
            </a:r>
            <a:endParaRPr lang="ar-IQ" sz="3600" dirty="0" smtClean="0">
              <a:solidFill>
                <a:prstClr val="black"/>
              </a:solidFill>
              <a:latin typeface="Arial" pitchFamily="34" charset="0"/>
              <a:ea typeface="Calibri" pitchFamily="34" charset="0"/>
              <a:cs typeface="Traditional Arabic" pitchFamily="18" charset="-78"/>
            </a:endParaRPr>
          </a:p>
          <a:p>
            <a:pPr lvl="0" algn="r" rtl="1" fontAlgn="base">
              <a:spcBef>
                <a:spcPct val="0"/>
              </a:spcBef>
              <a:spcAft>
                <a:spcPct val="0"/>
              </a:spcAft>
            </a:pPr>
            <a:r>
              <a:rPr lang="ar-IQ" sz="3600" dirty="0" smtClean="0">
                <a:solidFill>
                  <a:prstClr val="black"/>
                </a:solidFill>
                <a:latin typeface="Arial" pitchFamily="34" charset="0"/>
                <a:ea typeface="Calibri" pitchFamily="34" charset="0"/>
                <a:cs typeface="Traditional Arabic" pitchFamily="18" charset="-78"/>
              </a:rPr>
              <a:t>هاوكيَشةي ئةو خشتةيةي خوارةوة بنوسة  </a:t>
            </a:r>
            <a:r>
              <a:rPr lang="ar-SA" sz="3600" dirty="0" smtClean="0">
                <a:solidFill>
                  <a:prstClr val="black"/>
                </a:solidFill>
                <a:latin typeface="Arial" pitchFamily="34" charset="0"/>
                <a:ea typeface="Calibri" pitchFamily="34" charset="0"/>
                <a:cs typeface="Traditional Arabic" pitchFamily="18" charset="-78"/>
              </a:rPr>
              <a:t>:</a:t>
            </a:r>
            <a:endParaRPr lang="ar-IQ" sz="3600" dirty="0" smtClean="0">
              <a:solidFill>
                <a:prstClr val="black"/>
              </a:solidFill>
              <a:latin typeface="Arial" pitchFamily="34" charset="0"/>
              <a:ea typeface="Calibri" pitchFamily="34" charset="0"/>
              <a:cs typeface="Traditional Arabic" pitchFamily="18" charset="-78"/>
            </a:endParaRPr>
          </a:p>
          <a:p>
            <a:pPr lvl="0" rtl="1" fontAlgn="base">
              <a:spcBef>
                <a:spcPct val="0"/>
              </a:spcBef>
              <a:spcAft>
                <a:spcPct val="0"/>
              </a:spcAft>
            </a:pPr>
            <a:endParaRPr lang="en-US" sz="3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3467599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l" rtl="0">
              <a:buNone/>
            </a:pPr>
            <a:r>
              <a:rPr lang="en-US" dirty="0" err="1" smtClean="0"/>
              <a:t>Qd</a:t>
            </a:r>
            <a:r>
              <a:rPr lang="en-US" dirty="0" smtClean="0"/>
              <a:t> = a – </a:t>
            </a:r>
            <a:r>
              <a:rPr lang="en-US" dirty="0" err="1" smtClean="0"/>
              <a:t>bp</a:t>
            </a:r>
            <a:endParaRPr lang="en-US" dirty="0" smtClean="0"/>
          </a:p>
          <a:p>
            <a:pPr marL="0" indent="0" algn="l" rtl="0">
              <a:buNone/>
            </a:pPr>
            <a:r>
              <a:rPr lang="en-US" dirty="0" smtClean="0"/>
              <a:t>1) </a:t>
            </a:r>
            <a:r>
              <a:rPr lang="en-US" dirty="0" err="1" smtClean="0"/>
              <a:t>Qd</a:t>
            </a:r>
            <a:r>
              <a:rPr lang="en-US" dirty="0" smtClean="0"/>
              <a:t> = 64.</a:t>
            </a:r>
          </a:p>
          <a:p>
            <a:pPr marL="0" indent="0" algn="l" rtl="0">
              <a:buNone/>
            </a:pPr>
            <a:r>
              <a:rPr lang="en-US" dirty="0" smtClean="0"/>
              <a:t>2) 56 = 64 – 10b → b = 0.8</a:t>
            </a:r>
          </a:p>
          <a:p>
            <a:pPr marL="0" indent="0" algn="l" rtl="0">
              <a:buNone/>
            </a:pPr>
            <a:r>
              <a:rPr lang="en-US" dirty="0" smtClean="0"/>
              <a:t>3) 48 = 64 – 20b → b = 0.8</a:t>
            </a:r>
          </a:p>
          <a:p>
            <a:pPr marL="0" indent="0" algn="l" rtl="0">
              <a:buNone/>
            </a:pPr>
            <a:r>
              <a:rPr lang="en-US" dirty="0" smtClean="0"/>
              <a:t>4) 40 = 64 – 30b → b = 0.8</a:t>
            </a:r>
          </a:p>
          <a:p>
            <a:pPr marL="0" indent="0" algn="l" rtl="0">
              <a:buNone/>
            </a:pPr>
            <a:r>
              <a:rPr lang="en-US" dirty="0" smtClean="0"/>
              <a:t>5) 32 = 64 – 40b → b = 0.8</a:t>
            </a:r>
          </a:p>
          <a:p>
            <a:pPr marL="0" indent="0" algn="l" rtl="0">
              <a:buNone/>
            </a:pPr>
            <a:r>
              <a:rPr lang="en-US" dirty="0" smtClean="0"/>
              <a:t>6) 24 = 64 – 50b → b = 0.8</a:t>
            </a:r>
          </a:p>
          <a:p>
            <a:pPr marL="0" indent="0" algn="l" rtl="0">
              <a:buNone/>
            </a:pPr>
            <a:endParaRPr lang="en-US" dirty="0"/>
          </a:p>
        </p:txBody>
      </p:sp>
    </p:spTree>
    <p:extLst>
      <p:ext uri="{BB962C8B-B14F-4D97-AF65-F5344CB8AC3E}">
        <p14:creationId xmlns:p14="http://schemas.microsoft.com/office/powerpoint/2010/main" val="31710580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89;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rgbClr val="FF0000"/>
              </a:buClr>
              <a:buSzPct val="100000"/>
              <a:buFont typeface="Calibri"/>
              <a:buNone/>
            </a:pPr>
            <a:r>
              <a:rPr lang="ar-IQ" dirty="0">
                <a:solidFill>
                  <a:srgbClr val="FF0000"/>
                </a:solidFill>
              </a:rPr>
              <a:t>1- </a:t>
            </a:r>
            <a:r>
              <a:rPr lang="ar-IQ" dirty="0">
                <a:solidFill>
                  <a:srgbClr val="FF0000"/>
                </a:solidFill>
                <a:cs typeface="Ali_K_Alwand" pitchFamily="2" charset="-78"/>
              </a:rPr>
              <a:t>ثيَناسةى خستنةروو </a:t>
            </a:r>
            <a:r>
              <a:rPr lang="ar-IQ" dirty="0">
                <a:solidFill>
                  <a:srgbClr val="FF0000"/>
                </a:solidFill>
              </a:rPr>
              <a:t>Definition of Supply</a:t>
            </a:r>
            <a:br>
              <a:rPr lang="ar-IQ" dirty="0">
                <a:solidFill>
                  <a:srgbClr val="FF0000"/>
                </a:solidFill>
              </a:rPr>
            </a:br>
            <a:endParaRPr dirty="0">
              <a:solidFill>
                <a:srgbClr val="FF0000"/>
              </a:solidFill>
            </a:endParaRPr>
          </a:p>
        </p:txBody>
      </p:sp>
      <p:sp>
        <p:nvSpPr>
          <p:cNvPr id="5" name="Google Shape;90;p14"/>
          <p:cNvSpPr txBox="1">
            <a:spLocks/>
          </p:cNvSpPr>
          <p:nvPr/>
        </p:nvSpPr>
        <p:spPr>
          <a:xfrm>
            <a:off x="609600" y="838200"/>
            <a:ext cx="8229600" cy="4525963"/>
          </a:xfrm>
          <a:prstGeom prst="rect">
            <a:avLst/>
          </a:prstGeom>
          <a:noFill/>
          <a:ln>
            <a:noFill/>
          </a:ln>
        </p:spPr>
        <p:txBody>
          <a:bodyPr spcFirstLastPara="1" vert="horz" wrap="square" lIns="91425" tIns="45700" rIns="91425" bIns="45700" rtlCol="1" anchor="t" anchorCtr="0">
            <a:normAutofit fontScale="925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chemeClr val="lt1"/>
              </a:buClr>
              <a:buSzPct val="100000"/>
              <a:buFont typeface="Arial" pitchFamily="34" charset="0"/>
              <a:buNone/>
            </a:pPr>
            <a:r>
              <a:rPr lang="ar-IQ" smtClean="0">
                <a:cs typeface="Ali_K_Alwand" pitchFamily="2" charset="-78"/>
              </a:rPr>
              <a:t>بريتى ية لة برِى شمةك كة بةرهةمهيَنةكان (فرؤشيارةكان ) ئامادةن بؤ فرؤشتنى لة بازار بة نرخي ديارى كراو وة لة كاتى ديارى كراو . </a:t>
            </a:r>
          </a:p>
          <a:p>
            <a:pPr marL="0" indent="0">
              <a:spcBef>
                <a:spcPts val="592"/>
              </a:spcBef>
              <a:buClr>
                <a:schemeClr val="lt1"/>
              </a:buClr>
              <a:buSzPct val="100000"/>
              <a:buFont typeface="Arial" pitchFamily="34" charset="0"/>
              <a:buNone/>
            </a:pPr>
            <a:r>
              <a:rPr lang="ar-IQ" smtClean="0">
                <a:cs typeface="Ali_K_Alwand" pitchFamily="2" charset="-78"/>
              </a:rPr>
              <a:t>ئامانجى سةرةكى بةرهةم هيَن بة دةست هيَنانى بةرزترين قازانجة ، بؤية هةر شتيَك ببيَتة هؤى زياد بوونى قازانج بة واتا دةبيَتة هؤى زيادبوونى خستنةرووى شمةك وة بة ثيَضةوانةش رِاستة . </a:t>
            </a:r>
          </a:p>
          <a:p>
            <a:pPr marL="0" indent="0">
              <a:spcBef>
                <a:spcPts val="592"/>
              </a:spcBef>
              <a:buClr>
                <a:schemeClr val="lt1"/>
              </a:buClr>
              <a:buSzPct val="100000"/>
              <a:buFont typeface="Arial" pitchFamily="34" charset="0"/>
              <a:buNone/>
            </a:pPr>
            <a:r>
              <a:rPr lang="ar-IQ" smtClean="0">
                <a:cs typeface="Ali_K_Alwand" pitchFamily="2" charset="-78"/>
              </a:rPr>
              <a:t>ئةطةر برِى بةرهةم هيَنان </a:t>
            </a:r>
            <a:r>
              <a:rPr lang="en-US" smtClean="0">
                <a:cs typeface="+mj-cs"/>
              </a:rPr>
              <a:t>Q=500</a:t>
            </a:r>
            <a:r>
              <a:rPr lang="en-US" smtClean="0">
                <a:cs typeface="Ali_K_Alwand" pitchFamily="2" charset="-78"/>
              </a:rPr>
              <a:t> </a:t>
            </a:r>
            <a:r>
              <a:rPr lang="ar-IQ" smtClean="0">
                <a:cs typeface="Ali_K_Alwand" pitchFamily="2" charset="-78"/>
              </a:rPr>
              <a:t>يةكة ، ونرخى يةك يةكة يةكسان بيَت بة (</a:t>
            </a:r>
            <a:r>
              <a:rPr lang="en-US" smtClean="0">
                <a:cs typeface="Ali_K_Alwand" pitchFamily="2" charset="-78"/>
              </a:rPr>
              <a:t>P=</a:t>
            </a:r>
            <a:r>
              <a:rPr lang="en-US" smtClean="0">
                <a:cs typeface="+mj-cs"/>
              </a:rPr>
              <a:t>1$) </a:t>
            </a:r>
            <a:r>
              <a:rPr lang="en-US" smtClean="0">
                <a:cs typeface="Ali_K_Alwand" pitchFamily="2" charset="-78"/>
              </a:rPr>
              <a:t>، </a:t>
            </a:r>
            <a:r>
              <a:rPr lang="ar-IQ" smtClean="0">
                <a:cs typeface="Ali_K_Alwand" pitchFamily="2" charset="-78"/>
              </a:rPr>
              <a:t>وتيَضوونى يةك يةكة بةرهةم هيَنان (</a:t>
            </a:r>
            <a:r>
              <a:rPr lang="en-US" smtClean="0">
                <a:cs typeface="+mj-cs"/>
              </a:rPr>
              <a:t>VC=0.5$) </a:t>
            </a:r>
            <a:r>
              <a:rPr lang="ar-IQ" smtClean="0">
                <a:cs typeface="Ali_K_Alwand" pitchFamily="2" charset="-78"/>
              </a:rPr>
              <a:t>بيَت . </a:t>
            </a:r>
          </a:p>
          <a:p>
            <a:pPr marL="0" indent="0">
              <a:spcBef>
                <a:spcPts val="592"/>
              </a:spcBef>
              <a:buClr>
                <a:schemeClr val="lt1"/>
              </a:buClr>
              <a:buSzPct val="100000"/>
              <a:buFont typeface="Arial" pitchFamily="34" charset="0"/>
              <a:buNone/>
            </a:pPr>
            <a:r>
              <a:rPr lang="ar-IQ" smtClean="0">
                <a:cs typeface="Ali_K_Alwand" pitchFamily="2" charset="-78"/>
              </a:rPr>
              <a:t>ئايا قازانجى فرؤشيار ضةندة ؟ </a:t>
            </a:r>
          </a:p>
          <a:p>
            <a:pPr indent="-154940">
              <a:spcBef>
                <a:spcPts val="592"/>
              </a:spcBef>
              <a:buClr>
                <a:schemeClr val="lt1"/>
              </a:buClr>
              <a:buSzPct val="100000"/>
              <a:buFont typeface="Arial" pitchFamily="34" charset="0"/>
              <a:buNone/>
            </a:pPr>
            <a:endParaRPr lang="ar-IQ" dirty="0"/>
          </a:p>
        </p:txBody>
      </p:sp>
      <p:pic>
        <p:nvPicPr>
          <p:cNvPr id="6" name="Google Shape;91;p14"/>
          <p:cNvPicPr preferRelativeResize="0"/>
          <p:nvPr/>
        </p:nvPicPr>
        <p:blipFill rotWithShape="1">
          <a:blip r:embed="rId2">
            <a:alphaModFix/>
          </a:blip>
          <a:srcRect/>
          <a:stretch/>
        </p:blipFill>
        <p:spPr>
          <a:xfrm>
            <a:off x="2590800" y="4267200"/>
            <a:ext cx="2438400" cy="2476649"/>
          </a:xfrm>
          <a:prstGeom prst="rect">
            <a:avLst/>
          </a:prstGeom>
          <a:noFill/>
          <a:ln>
            <a:noFill/>
          </a:ln>
        </p:spPr>
      </p:pic>
    </p:spTree>
    <p:extLst>
      <p:ext uri="{BB962C8B-B14F-4D97-AF65-F5344CB8AC3E}">
        <p14:creationId xmlns:p14="http://schemas.microsoft.com/office/powerpoint/2010/main" val="32481812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96;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rgbClr val="FF0000"/>
              </a:buClr>
              <a:buSzPts val="4400"/>
              <a:buFont typeface="Calibri"/>
              <a:buNone/>
            </a:pPr>
            <a:r>
              <a:rPr lang="ar-IQ" dirty="0">
                <a:solidFill>
                  <a:srgbClr val="FF0000"/>
                </a:solidFill>
              </a:rPr>
              <a:t>2- </a:t>
            </a:r>
            <a:r>
              <a:rPr lang="ar-IQ" dirty="0">
                <a:solidFill>
                  <a:srgbClr val="FF0000"/>
                </a:solidFill>
                <a:cs typeface="Ali_K_Alwand" pitchFamily="2" charset="-78"/>
              </a:rPr>
              <a:t>ياساى خستنةروو </a:t>
            </a:r>
            <a:r>
              <a:rPr lang="ar-IQ" dirty="0">
                <a:solidFill>
                  <a:srgbClr val="FF0000"/>
                </a:solidFill>
              </a:rPr>
              <a:t>Law of Supply </a:t>
            </a:r>
            <a:endParaRPr dirty="0"/>
          </a:p>
        </p:txBody>
      </p:sp>
      <p:sp>
        <p:nvSpPr>
          <p:cNvPr id="5" name="Google Shape;97;p15"/>
          <p:cNvSpPr/>
          <p:nvPr/>
        </p:nvSpPr>
        <p:spPr>
          <a:xfrm>
            <a:off x="990600" y="1600200"/>
            <a:ext cx="7772400" cy="2215991"/>
          </a:xfrm>
          <a:prstGeom prst="rect">
            <a:avLst/>
          </a:prstGeom>
          <a:noFill/>
          <a:ln>
            <a:noFill/>
          </a:ln>
        </p:spPr>
        <p:txBody>
          <a:bodyPr spcFirstLastPara="1" wrap="square" lIns="91425" tIns="45700" rIns="91425" bIns="45700" anchor="ctr" anchorCtr="0">
            <a:noAutofit/>
          </a:bodyPr>
          <a:lstStyle/>
          <a:p>
            <a:pPr marL="0" marR="0" lvl="0" indent="0" algn="r" rtl="1">
              <a:lnSpc>
                <a:spcPct val="100000"/>
              </a:lnSpc>
              <a:spcBef>
                <a:spcPts val="0"/>
              </a:spcBef>
              <a:spcAft>
                <a:spcPts val="0"/>
              </a:spcAft>
              <a:buClr>
                <a:schemeClr val="lt1"/>
              </a:buClr>
              <a:buSzPts val="3000"/>
              <a:buFont typeface="Calibri"/>
              <a:buNone/>
            </a:pPr>
            <a:r>
              <a:rPr lang="ar-IQ" sz="3000" b="0" i="0" u="none" strike="noStrike" cap="none" dirty="0">
                <a:solidFill>
                  <a:schemeClr val="lt1"/>
                </a:solidFill>
                <a:latin typeface="Calibri"/>
                <a:ea typeface="Calibri"/>
                <a:cs typeface="Ali_K_Alwand" pitchFamily="2" charset="-78"/>
                <a:sym typeface="Calibri"/>
              </a:rPr>
              <a:t>  لةطةلَ مانةوةى فاكتةرةكانى تر بة نةطؤرى ( جيَطيرى ) ئةوا ثةيوةندى لة نيَوان نرخ (P) و برى خستنةروو (Qs) ثةيوةنديةكى راستةوانةية ، واتا زياد بوونى نرخ دةبيَتة هؤى زياد بوونى برى خستنةروو وة ثيَضةوانةش راستة . </a:t>
            </a:r>
            <a:endParaRPr sz="3000" b="0" i="0" u="none" strike="noStrike" cap="none" dirty="0">
              <a:solidFill>
                <a:schemeClr val="lt1"/>
              </a:solidFill>
              <a:latin typeface="Calibri"/>
              <a:ea typeface="Calibri"/>
              <a:cs typeface="Ali_K_Alwand" pitchFamily="2" charset="-78"/>
              <a:sym typeface="Calibri"/>
            </a:endParaRPr>
          </a:p>
          <a:p>
            <a:pPr marL="0" marR="0" lvl="0" indent="0" algn="l" rtl="0">
              <a:lnSpc>
                <a:spcPct val="100000"/>
              </a:lnSpc>
              <a:spcBef>
                <a:spcPts val="0"/>
              </a:spcBef>
              <a:spcAft>
                <a:spcPts val="0"/>
              </a:spcAft>
              <a:buClr>
                <a:schemeClr val="lt1"/>
              </a:buClr>
              <a:buSzPts val="1800"/>
              <a:buFont typeface="Calibri"/>
              <a:buNone/>
            </a:pPr>
            <a:endParaRPr sz="1800" b="0" i="0" u="none" strike="noStrike" cap="none" dirty="0">
              <a:solidFill>
                <a:schemeClr val="lt1"/>
              </a:solidFill>
              <a:latin typeface="Arial"/>
              <a:ea typeface="Arial"/>
              <a:cs typeface="Arial"/>
              <a:sym typeface="Arial"/>
            </a:endParaRPr>
          </a:p>
        </p:txBody>
      </p:sp>
      <p:pic>
        <p:nvPicPr>
          <p:cNvPr id="6" name="Google Shape;99;p15"/>
          <p:cNvPicPr preferRelativeResize="0"/>
          <p:nvPr/>
        </p:nvPicPr>
        <p:blipFill rotWithShape="1">
          <a:blip r:embed="rId2">
            <a:alphaModFix/>
          </a:blip>
          <a:srcRect/>
          <a:stretch/>
        </p:blipFill>
        <p:spPr>
          <a:xfrm>
            <a:off x="3429000" y="4191000"/>
            <a:ext cx="2276475" cy="971550"/>
          </a:xfrm>
          <a:prstGeom prst="rect">
            <a:avLst/>
          </a:prstGeom>
          <a:noFill/>
          <a:ln>
            <a:noFill/>
          </a:ln>
        </p:spPr>
      </p:pic>
    </p:spTree>
    <p:extLst>
      <p:ext uri="{BB962C8B-B14F-4D97-AF65-F5344CB8AC3E}">
        <p14:creationId xmlns:p14="http://schemas.microsoft.com/office/powerpoint/2010/main" val="56863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05;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rgbClr val="FF0000"/>
              </a:buClr>
              <a:buSzPct val="100000"/>
              <a:buFont typeface="Calibri"/>
              <a:buNone/>
            </a:pPr>
            <a:r>
              <a:rPr lang="ar-IQ" dirty="0">
                <a:solidFill>
                  <a:srgbClr val="FF0000"/>
                </a:solidFill>
              </a:rPr>
              <a:t>3- </a:t>
            </a:r>
            <a:r>
              <a:rPr lang="ar-IQ" dirty="0">
                <a:solidFill>
                  <a:srgbClr val="FF0000"/>
                </a:solidFill>
                <a:cs typeface="Ali_K_Alwand" pitchFamily="2" charset="-78"/>
              </a:rPr>
              <a:t>خشتةى خستنةروو </a:t>
            </a:r>
            <a:r>
              <a:rPr lang="ar-IQ" dirty="0">
                <a:solidFill>
                  <a:srgbClr val="FF0000"/>
                </a:solidFill>
              </a:rPr>
              <a:t>Schedule of Supply  </a:t>
            </a:r>
            <a:br>
              <a:rPr lang="ar-IQ" dirty="0">
                <a:solidFill>
                  <a:srgbClr val="FF0000"/>
                </a:solidFill>
              </a:rPr>
            </a:br>
            <a:endParaRPr dirty="0">
              <a:solidFill>
                <a:srgbClr val="FF0000"/>
              </a:solidFill>
            </a:endParaRPr>
          </a:p>
        </p:txBody>
      </p:sp>
      <p:sp>
        <p:nvSpPr>
          <p:cNvPr id="5" name="Google Shape;106;p16"/>
          <p:cNvSpPr txBox="1">
            <a:spLocks/>
          </p:cNvSpPr>
          <p:nvPr/>
        </p:nvSpPr>
        <p:spPr>
          <a:xfrm>
            <a:off x="457200" y="1600200"/>
            <a:ext cx="8534400" cy="5257800"/>
          </a:xfrm>
          <a:prstGeom prst="rect">
            <a:avLst/>
          </a:prstGeom>
          <a:noFill/>
          <a:ln>
            <a:noFill/>
          </a:ln>
        </p:spPr>
        <p:txBody>
          <a:bodyPr spcFirstLastPara="1" vert="horz" wrap="square" lIns="91425" tIns="45700" rIns="91425" bIns="45700" rtlCol="1" anchor="t" anchorCtr="0">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chemeClr val="lt1"/>
              </a:buClr>
              <a:buSzPct val="100000"/>
            </a:pPr>
            <a:r>
              <a:rPr lang="ar-IQ" dirty="0" smtClean="0">
                <a:cs typeface="Ali_K_Alwand" pitchFamily="2" charset="-78"/>
              </a:rPr>
              <a:t>برِةكانى طشتى شمةكيَك ثشان دةدات كةوا بةرهةم هيَنةكان ئامادةن بيفرؤشن لة بازار هةروةك لةم خشتةيةدا:</a:t>
            </a:r>
          </a:p>
          <a:p>
            <a:pPr indent="-170180">
              <a:spcBef>
                <a:spcPts val="544"/>
              </a:spcBef>
              <a:buClr>
                <a:schemeClr val="lt1"/>
              </a:buClr>
              <a:buSzPct val="100000"/>
              <a:buFont typeface="Arial" pitchFamily="34" charset="0"/>
              <a:buNone/>
            </a:pPr>
            <a:endParaRPr lang="ar-IQ" dirty="0" smtClean="0"/>
          </a:p>
          <a:p>
            <a:pPr indent="-170180">
              <a:spcBef>
                <a:spcPts val="544"/>
              </a:spcBef>
              <a:buClr>
                <a:schemeClr val="lt1"/>
              </a:buClr>
              <a:buSzPct val="100000"/>
              <a:buFont typeface="Arial" pitchFamily="34" charset="0"/>
              <a:buNone/>
            </a:pPr>
            <a:endParaRPr lang="ar-IQ" dirty="0" smtClean="0"/>
          </a:p>
          <a:p>
            <a:pPr indent="-170180">
              <a:spcBef>
                <a:spcPts val="544"/>
              </a:spcBef>
              <a:buClr>
                <a:schemeClr val="lt1"/>
              </a:buClr>
              <a:buSzPct val="100000"/>
              <a:buFont typeface="Arial" pitchFamily="34" charset="0"/>
              <a:buNone/>
            </a:pPr>
            <a:endParaRPr lang="ar-IQ" dirty="0" smtClean="0"/>
          </a:p>
          <a:p>
            <a:pPr indent="-170180">
              <a:spcBef>
                <a:spcPts val="544"/>
              </a:spcBef>
              <a:buClr>
                <a:schemeClr val="lt1"/>
              </a:buClr>
              <a:buSzPct val="100000"/>
              <a:buFont typeface="Arial" pitchFamily="34" charset="0"/>
              <a:buNone/>
            </a:pPr>
            <a:endParaRPr lang="ar-IQ" dirty="0" smtClean="0"/>
          </a:p>
          <a:p>
            <a:pPr indent="-170180">
              <a:spcBef>
                <a:spcPts val="544"/>
              </a:spcBef>
              <a:buClr>
                <a:schemeClr val="lt1"/>
              </a:buClr>
              <a:buSzPct val="100000"/>
              <a:buFont typeface="Arial" pitchFamily="34" charset="0"/>
              <a:buNone/>
            </a:pPr>
            <a:endParaRPr lang="ar-IQ" dirty="0" smtClean="0"/>
          </a:p>
          <a:p>
            <a:pPr indent="-170180">
              <a:spcBef>
                <a:spcPts val="544"/>
              </a:spcBef>
              <a:buClr>
                <a:schemeClr val="lt1"/>
              </a:buClr>
              <a:buSzPct val="100000"/>
              <a:buFont typeface="Arial" pitchFamily="34" charset="0"/>
              <a:buNone/>
            </a:pPr>
            <a:endParaRPr lang="ar-IQ" dirty="0" smtClean="0"/>
          </a:p>
          <a:p>
            <a:pPr>
              <a:spcBef>
                <a:spcPts val="544"/>
              </a:spcBef>
              <a:buClr>
                <a:schemeClr val="lt1"/>
              </a:buClr>
              <a:buSzPct val="100000"/>
            </a:pPr>
            <a:r>
              <a:rPr lang="ar-IQ" dirty="0" smtClean="0"/>
              <a:t> </a:t>
            </a:r>
            <a:r>
              <a:rPr lang="ar-IQ" dirty="0" smtClean="0">
                <a:cs typeface="Ali_K_Alwand" pitchFamily="2" charset="-78"/>
              </a:rPr>
              <a:t>لةم خشتةيةدا دةبينين كة ثةيوةندى راستةوانةيى هةية لة نيَوان نرخ و خستنةروو ، كاتيَك نرخ (</a:t>
            </a:r>
            <a:r>
              <a:rPr lang="ar-IQ" dirty="0" smtClean="0">
                <a:cs typeface="+mj-cs"/>
              </a:rPr>
              <a:t>1$) </a:t>
            </a:r>
            <a:r>
              <a:rPr lang="ar-IQ" dirty="0" smtClean="0">
                <a:cs typeface="Ali_K_Alwand" pitchFamily="2" charset="-78"/>
              </a:rPr>
              <a:t>، ئةوا برى خستنةروو يةكسانة بة (صفر) ، هؤكاريش ئةوةية كةوا هيض بةرهةمهيَنةك ئامادة نية شمةكى بة (</a:t>
            </a:r>
            <a:r>
              <a:rPr lang="ar-IQ" dirty="0" smtClean="0">
                <a:cs typeface="+mj-cs"/>
              </a:rPr>
              <a:t>1$</a:t>
            </a:r>
            <a:r>
              <a:rPr lang="ar-IQ" dirty="0" smtClean="0">
                <a:cs typeface="Ali_K_Alwand" pitchFamily="2" charset="-78"/>
              </a:rPr>
              <a:t> ) بفرؤشىَ ، بةلاَم ئةطةر نرخ بةرزبووةوة بؤ </a:t>
            </a:r>
            <a:r>
              <a:rPr lang="ar-IQ" dirty="0" smtClean="0">
                <a:cs typeface="+mj-cs"/>
              </a:rPr>
              <a:t>(3$) </a:t>
            </a:r>
            <a:r>
              <a:rPr lang="ar-IQ" dirty="0" smtClean="0">
                <a:cs typeface="Ali_K_Alwand" pitchFamily="2" charset="-78"/>
              </a:rPr>
              <a:t>، ئةوا برِى خستنةروو يةكسانة بة </a:t>
            </a:r>
            <a:r>
              <a:rPr lang="ar-IQ" dirty="0" smtClean="0">
                <a:cs typeface="+mj-cs"/>
              </a:rPr>
              <a:t>(20</a:t>
            </a:r>
            <a:r>
              <a:rPr lang="ar-IQ" dirty="0" smtClean="0">
                <a:cs typeface="Ali_K_Alwand" pitchFamily="2" charset="-78"/>
              </a:rPr>
              <a:t>) يةكة . </a:t>
            </a:r>
          </a:p>
          <a:p>
            <a:pPr indent="-170180">
              <a:spcBef>
                <a:spcPts val="544"/>
              </a:spcBef>
              <a:buClr>
                <a:schemeClr val="lt1"/>
              </a:buClr>
              <a:buSzPct val="100000"/>
              <a:buFont typeface="Arial" pitchFamily="34" charset="0"/>
              <a:buNone/>
            </a:pPr>
            <a:endParaRPr lang="ar-IQ" dirty="0">
              <a:cs typeface="Ali_K_Alwand" pitchFamily="2" charset="-78"/>
            </a:endParaRPr>
          </a:p>
        </p:txBody>
      </p:sp>
      <p:pic>
        <p:nvPicPr>
          <p:cNvPr id="6" name="Google Shape;107;p16"/>
          <p:cNvPicPr preferRelativeResize="0"/>
          <p:nvPr/>
        </p:nvPicPr>
        <p:blipFill rotWithShape="1">
          <a:blip r:embed="rId2">
            <a:alphaModFix/>
          </a:blip>
          <a:srcRect/>
          <a:stretch/>
        </p:blipFill>
        <p:spPr>
          <a:xfrm>
            <a:off x="1143000" y="1981200"/>
            <a:ext cx="4238625" cy="2847975"/>
          </a:xfrm>
          <a:prstGeom prst="rect">
            <a:avLst/>
          </a:prstGeom>
          <a:noFill/>
          <a:ln>
            <a:noFill/>
          </a:ln>
        </p:spPr>
      </p:pic>
    </p:spTree>
    <p:extLst>
      <p:ext uri="{BB962C8B-B14F-4D97-AF65-F5344CB8AC3E}">
        <p14:creationId xmlns:p14="http://schemas.microsoft.com/office/powerpoint/2010/main" val="1753450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22;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r" rtl="1">
              <a:spcBef>
                <a:spcPts val="0"/>
              </a:spcBef>
              <a:spcAft>
                <a:spcPts val="0"/>
              </a:spcAft>
              <a:buClr>
                <a:srgbClr val="FF0000"/>
              </a:buClr>
              <a:buSzPct val="100000"/>
              <a:buFont typeface="Calibri"/>
              <a:buNone/>
            </a:pPr>
            <a:r>
              <a:rPr lang="ar-IQ" dirty="0">
                <a:solidFill>
                  <a:srgbClr val="FF0000"/>
                </a:solidFill>
              </a:rPr>
              <a:t>4- </a:t>
            </a:r>
            <a:r>
              <a:rPr lang="ar-IQ" dirty="0">
                <a:solidFill>
                  <a:srgbClr val="FF0000"/>
                </a:solidFill>
                <a:cs typeface="Ali_K_Alwand" pitchFamily="2" charset="-78"/>
              </a:rPr>
              <a:t>ضةماوةى خستنةروو  :</a:t>
            </a:r>
            <a:r>
              <a:rPr lang="ar-IQ" dirty="0">
                <a:solidFill>
                  <a:srgbClr val="FF0000"/>
                </a:solidFill>
              </a:rPr>
              <a:t>Supply Curve </a:t>
            </a:r>
            <a:br>
              <a:rPr lang="ar-IQ" dirty="0">
                <a:solidFill>
                  <a:srgbClr val="FF0000"/>
                </a:solidFill>
              </a:rPr>
            </a:br>
            <a:endParaRPr dirty="0">
              <a:solidFill>
                <a:srgbClr val="FF0000"/>
              </a:solidFill>
            </a:endParaRPr>
          </a:p>
        </p:txBody>
      </p:sp>
      <p:sp>
        <p:nvSpPr>
          <p:cNvPr id="5" name="Google Shape;123;p18"/>
          <p:cNvSpPr txBox="1">
            <a:spLocks/>
          </p:cNvSpPr>
          <p:nvPr/>
        </p:nvSpPr>
        <p:spPr>
          <a:xfrm>
            <a:off x="533400" y="990600"/>
            <a:ext cx="8305800" cy="5715000"/>
          </a:xfrm>
          <a:prstGeom prst="rect">
            <a:avLst/>
          </a:prstGeom>
          <a:noFill/>
          <a:ln>
            <a:noFill/>
          </a:ln>
        </p:spPr>
        <p:txBody>
          <a:bodyPr spcFirstLastPara="1" vert="horz" wrap="square" lIns="91425" tIns="45700" rIns="91425" bIns="45700" rtlCol="1" anchor="t" anchorCtr="0">
            <a:normAutofit fontScale="92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chemeClr val="lt1"/>
              </a:buClr>
              <a:buSzPct val="100000"/>
            </a:pPr>
            <a:r>
              <a:rPr lang="ar-IQ" smtClean="0"/>
              <a:t> </a:t>
            </a:r>
            <a:r>
              <a:rPr lang="ar-IQ" smtClean="0">
                <a:cs typeface="Ali_K_Alwand" pitchFamily="2" charset="-78"/>
              </a:rPr>
              <a:t>بة ويَنة كيَشان خشتةى خستنةروو دةلَين ضةماوةى خستنةروو </a:t>
            </a:r>
            <a:r>
              <a:rPr lang="ar-IQ" smtClean="0"/>
              <a:t>(</a:t>
            </a:r>
            <a:r>
              <a:rPr lang="en-US" smtClean="0"/>
              <a:t>SC) ، </a:t>
            </a:r>
            <a:r>
              <a:rPr lang="ar-IQ" smtClean="0">
                <a:cs typeface="Ali_K_Alwand" pitchFamily="2" charset="-78"/>
              </a:rPr>
              <a:t>وة ثةيوةندى راستةوانةيى لة نيَوان نرخ (</a:t>
            </a:r>
            <a:r>
              <a:rPr lang="en-US" smtClean="0">
                <a:cs typeface="Ali_K_Alwand" pitchFamily="2" charset="-78"/>
              </a:rPr>
              <a:t>P) </a:t>
            </a:r>
            <a:r>
              <a:rPr lang="ar-IQ" smtClean="0">
                <a:cs typeface="Ali_K_Alwand" pitchFamily="2" charset="-78"/>
              </a:rPr>
              <a:t>و برى خستنةروو (</a:t>
            </a:r>
            <a:r>
              <a:rPr lang="en-US" smtClean="0">
                <a:cs typeface="Ali_K_Alwand" pitchFamily="2" charset="-78"/>
              </a:rPr>
              <a:t>Qs) </a:t>
            </a:r>
            <a:r>
              <a:rPr lang="ar-IQ" smtClean="0">
                <a:cs typeface="Ali_K_Alwand" pitchFamily="2" charset="-78"/>
              </a:rPr>
              <a:t>ثيشان دةدات : </a:t>
            </a:r>
          </a:p>
          <a:p>
            <a:pPr indent="-154940">
              <a:spcBef>
                <a:spcPts val="592"/>
              </a:spcBef>
              <a:buClr>
                <a:schemeClr val="lt1"/>
              </a:buClr>
              <a:buSzPct val="100000"/>
              <a:buFont typeface="Arial" pitchFamily="34" charset="0"/>
              <a:buNone/>
            </a:pPr>
            <a:endParaRPr lang="ar-IQ" smtClean="0"/>
          </a:p>
          <a:p>
            <a:pPr indent="-154940">
              <a:spcBef>
                <a:spcPts val="592"/>
              </a:spcBef>
              <a:buClr>
                <a:schemeClr val="lt1"/>
              </a:buClr>
              <a:buSzPct val="100000"/>
              <a:buFont typeface="Arial" pitchFamily="34" charset="0"/>
              <a:buNone/>
            </a:pPr>
            <a:endParaRPr lang="ar-IQ" smtClean="0"/>
          </a:p>
          <a:p>
            <a:pPr indent="-154940">
              <a:spcBef>
                <a:spcPts val="592"/>
              </a:spcBef>
              <a:buClr>
                <a:schemeClr val="lt1"/>
              </a:buClr>
              <a:buSzPct val="100000"/>
              <a:buFont typeface="Arial" pitchFamily="34" charset="0"/>
              <a:buNone/>
            </a:pPr>
            <a:endParaRPr lang="ar-IQ" smtClean="0"/>
          </a:p>
          <a:p>
            <a:pPr indent="-154940">
              <a:spcBef>
                <a:spcPts val="592"/>
              </a:spcBef>
              <a:buClr>
                <a:schemeClr val="lt1"/>
              </a:buClr>
              <a:buSzPct val="100000"/>
              <a:buFont typeface="Arial" pitchFamily="34" charset="0"/>
              <a:buNone/>
            </a:pPr>
            <a:endParaRPr lang="ar-IQ" smtClean="0"/>
          </a:p>
          <a:p>
            <a:pPr indent="-154940">
              <a:spcBef>
                <a:spcPts val="592"/>
              </a:spcBef>
              <a:buClr>
                <a:schemeClr val="lt1"/>
              </a:buClr>
              <a:buSzPct val="100000"/>
              <a:buFont typeface="Arial" pitchFamily="34" charset="0"/>
              <a:buNone/>
            </a:pPr>
            <a:endParaRPr lang="ar-IQ" smtClean="0"/>
          </a:p>
          <a:p>
            <a:pPr>
              <a:spcBef>
                <a:spcPts val="592"/>
              </a:spcBef>
              <a:buClr>
                <a:schemeClr val="lt1"/>
              </a:buClr>
              <a:buSzPct val="100000"/>
            </a:pPr>
            <a:r>
              <a:rPr lang="ar-IQ" smtClean="0">
                <a:cs typeface="Ali_K_Alwand" pitchFamily="2" charset="-78"/>
              </a:rPr>
              <a:t>لةم نةخشةيةدا ضةماوةى خستنةروو بةرز دةبيَتةوةى لة خوارةوة لة لاى ضةث بؤ بةرزى لاى راست ، و ثةيوةندى راستةوانةيى لة نيَوان نرخ (</a:t>
            </a:r>
            <a:r>
              <a:rPr lang="en-US" smtClean="0">
                <a:cs typeface="Ali_K_Alwand" pitchFamily="2" charset="-78"/>
              </a:rPr>
              <a:t>P) </a:t>
            </a:r>
            <a:r>
              <a:rPr lang="ar-IQ" smtClean="0">
                <a:cs typeface="Ali_K_Alwand" pitchFamily="2" charset="-78"/>
              </a:rPr>
              <a:t>و برى خستنةروو (</a:t>
            </a:r>
            <a:r>
              <a:rPr lang="en-US" smtClean="0">
                <a:cs typeface="Ali_K_Alwand" pitchFamily="2" charset="-78"/>
              </a:rPr>
              <a:t>Qs) </a:t>
            </a:r>
            <a:r>
              <a:rPr lang="ar-IQ" smtClean="0">
                <a:cs typeface="Ali_K_Alwand" pitchFamily="2" charset="-78"/>
              </a:rPr>
              <a:t>ثيشان دةدات بة واتا ئةطةر نرخ (</a:t>
            </a:r>
            <a:r>
              <a:rPr lang="en-US" smtClean="0">
                <a:cs typeface="Ali_K_Alwand" pitchFamily="2" charset="-78"/>
              </a:rPr>
              <a:t>P) </a:t>
            </a:r>
            <a:r>
              <a:rPr lang="ar-IQ" smtClean="0">
                <a:cs typeface="Ali_K_Alwand" pitchFamily="2" charset="-78"/>
              </a:rPr>
              <a:t>زياد بوو ، ئةوا برى خستنةروو (</a:t>
            </a:r>
            <a:r>
              <a:rPr lang="en-US" smtClean="0">
                <a:cs typeface="Ali_K_Alwand" pitchFamily="2" charset="-78"/>
              </a:rPr>
              <a:t>Qs) </a:t>
            </a:r>
            <a:r>
              <a:rPr lang="ar-IQ" smtClean="0">
                <a:cs typeface="Ali_K_Alwand" pitchFamily="2" charset="-78"/>
              </a:rPr>
              <a:t>زياد دةبيَت و بةرزبوونةوةى ضةماوةى خستنةروو بة شيَوازى موجبة . </a:t>
            </a:r>
          </a:p>
          <a:p>
            <a:pPr indent="-154940">
              <a:spcBef>
                <a:spcPts val="592"/>
              </a:spcBef>
              <a:buClr>
                <a:schemeClr val="lt1"/>
              </a:buClr>
              <a:buSzPct val="100000"/>
              <a:buFont typeface="Arial" pitchFamily="34" charset="0"/>
              <a:buNone/>
            </a:pPr>
            <a:endParaRPr lang="ar-IQ" dirty="0"/>
          </a:p>
        </p:txBody>
      </p:sp>
      <p:pic>
        <p:nvPicPr>
          <p:cNvPr id="6" name="Google Shape;124;p18"/>
          <p:cNvPicPr preferRelativeResize="0"/>
          <p:nvPr/>
        </p:nvPicPr>
        <p:blipFill rotWithShape="1">
          <a:blip r:embed="rId2">
            <a:alphaModFix/>
          </a:blip>
          <a:srcRect/>
          <a:stretch/>
        </p:blipFill>
        <p:spPr>
          <a:xfrm>
            <a:off x="2362200" y="2057400"/>
            <a:ext cx="3354070" cy="2238375"/>
          </a:xfrm>
          <a:prstGeom prst="rect">
            <a:avLst/>
          </a:prstGeom>
          <a:noFill/>
          <a:ln>
            <a:noFill/>
          </a:ln>
        </p:spPr>
      </p:pic>
    </p:spTree>
    <p:extLst>
      <p:ext uri="{BB962C8B-B14F-4D97-AF65-F5344CB8AC3E}">
        <p14:creationId xmlns:p14="http://schemas.microsoft.com/office/powerpoint/2010/main" val="3959852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dirty="0" smtClean="0">
                <a:cs typeface="Ali_K_Alwand" pitchFamily="2" charset="-78"/>
              </a:rPr>
              <a:t>-5</a:t>
            </a:r>
            <a:r>
              <a:rPr lang="ar-IQ" dirty="0" smtClean="0">
                <a:cs typeface="Ali_K_Alwand" pitchFamily="2" charset="-78"/>
              </a:rPr>
              <a:t>هاوكيَشةي </a:t>
            </a:r>
            <a:r>
              <a:rPr lang="ar-IQ" dirty="0">
                <a:cs typeface="Ali_K_Alwand" pitchFamily="2" charset="-78"/>
              </a:rPr>
              <a:t>خستنةروو </a:t>
            </a:r>
            <a:r>
              <a:rPr lang="en-US" dirty="0">
                <a:cs typeface="Ali_K_Alwand" pitchFamily="2" charset="-78"/>
              </a:rPr>
              <a:t/>
            </a:r>
            <a:br>
              <a:rPr lang="en-US" dirty="0">
                <a:cs typeface="Ali_K_Alwand" pitchFamily="2" charset="-78"/>
              </a:rPr>
            </a:br>
            <a:endParaRPr lang="ar-IQ" dirty="0">
              <a:cs typeface="Ali_K_Alwand" pitchFamily="2" charset="-78"/>
            </a:endParaRPr>
          </a:p>
        </p:txBody>
      </p:sp>
      <p:sp>
        <p:nvSpPr>
          <p:cNvPr id="6" name="Content Placeholder 2"/>
          <p:cNvSpPr>
            <a:spLocks noGrp="1"/>
          </p:cNvSpPr>
          <p:nvPr>
            <p:ph idx="1"/>
          </p:nvPr>
        </p:nvSpPr>
        <p:spPr>
          <a:xfrm>
            <a:off x="457200" y="1600200"/>
            <a:ext cx="8229600" cy="4525963"/>
          </a:xfrm>
        </p:spPr>
        <p:txBody>
          <a:bodyPr>
            <a:normAutofit/>
          </a:bodyPr>
          <a:lstStyle/>
          <a:p>
            <a:pPr rtl="1"/>
            <a:r>
              <a:rPr lang="ar-IQ" dirty="0" smtClean="0">
                <a:cs typeface="Ali_K_Alwand" pitchFamily="2" charset="-78"/>
              </a:rPr>
              <a:t>ثةيوةنديةكي </a:t>
            </a:r>
            <a:r>
              <a:rPr lang="ar-IQ" dirty="0">
                <a:cs typeface="Ali_K_Alwand" pitchFamily="2" charset="-78"/>
              </a:rPr>
              <a:t>ماتماتيكية كة ثةيوةندي نيَوان بري خستنةروو و نرخ زووندةكاتةوة بةو مةرجةي كة هةموو فاكتةرةكاني تر وةكو خؤي بيًت نةطؤرابيت .</a:t>
            </a:r>
            <a:endParaRPr lang="en-US" dirty="0">
              <a:cs typeface="Ali_K_Alwand" pitchFamily="2" charset="-78"/>
            </a:endParaRPr>
          </a:p>
          <a:p>
            <a:pPr algn="l"/>
            <a:r>
              <a:rPr lang="en-US" dirty="0">
                <a:solidFill>
                  <a:srgbClr val="FF0000"/>
                </a:solidFill>
                <a:cs typeface="Ali_K_Alwand" pitchFamily="2" charset="-78"/>
              </a:rPr>
              <a:t>Qs = a </a:t>
            </a:r>
            <a:r>
              <a:rPr lang="en-US" dirty="0" smtClean="0">
                <a:solidFill>
                  <a:srgbClr val="FF0000"/>
                </a:solidFill>
                <a:cs typeface="Ali_K_Alwand" pitchFamily="2" charset="-78"/>
              </a:rPr>
              <a:t>+ </a:t>
            </a:r>
            <a:r>
              <a:rPr lang="en-US" dirty="0" err="1" smtClean="0">
                <a:solidFill>
                  <a:srgbClr val="FF0000"/>
                </a:solidFill>
                <a:cs typeface="Ali_K_Alwand" pitchFamily="2" charset="-78"/>
              </a:rPr>
              <a:t>bP</a:t>
            </a:r>
            <a:endParaRPr lang="en-US" dirty="0">
              <a:solidFill>
                <a:srgbClr val="FF0000"/>
              </a:solidFill>
              <a:cs typeface="Ali_K_Alwand" pitchFamily="2" charset="-78"/>
            </a:endParaRPr>
          </a:p>
          <a:p>
            <a:pPr algn="l" rtl="1"/>
            <a:r>
              <a:rPr lang="en-US" dirty="0">
                <a:solidFill>
                  <a:schemeClr val="accent6">
                    <a:lumMod val="75000"/>
                  </a:schemeClr>
                </a:solidFill>
                <a:cs typeface="Ali_K_Alwand" pitchFamily="2" charset="-78"/>
              </a:rPr>
              <a:t>Qs</a:t>
            </a:r>
            <a:r>
              <a:rPr lang="ar-IQ" dirty="0">
                <a:solidFill>
                  <a:schemeClr val="accent6">
                    <a:lumMod val="75000"/>
                  </a:schemeClr>
                </a:solidFill>
                <a:cs typeface="Ali_K_Alwand" pitchFamily="2" charset="-78"/>
              </a:rPr>
              <a:t>:  بري خستنةروو                    </a:t>
            </a:r>
            <a:r>
              <a:rPr lang="en-US" dirty="0" smtClean="0">
                <a:solidFill>
                  <a:schemeClr val="accent6">
                    <a:lumMod val="75000"/>
                  </a:schemeClr>
                </a:solidFill>
                <a:cs typeface="Ali_K_Alwand" pitchFamily="2" charset="-78"/>
              </a:rPr>
              <a:t>a</a:t>
            </a:r>
            <a:r>
              <a:rPr lang="ar-IQ" dirty="0" smtClean="0">
                <a:solidFill>
                  <a:schemeClr val="accent6">
                    <a:lumMod val="75000"/>
                  </a:schemeClr>
                </a:solidFill>
                <a:cs typeface="Ali_K_Alwand" pitchFamily="2" charset="-78"/>
              </a:rPr>
              <a:t>   </a:t>
            </a:r>
            <a:r>
              <a:rPr lang="en-US" dirty="0" smtClean="0">
                <a:solidFill>
                  <a:schemeClr val="accent6">
                    <a:lumMod val="75000"/>
                  </a:schemeClr>
                </a:solidFill>
                <a:cs typeface="Ali_K_Alwand" pitchFamily="2" charset="-78"/>
              </a:rPr>
              <a:t>   :</a:t>
            </a:r>
            <a:r>
              <a:rPr lang="ar-IQ" dirty="0" smtClean="0">
                <a:solidFill>
                  <a:schemeClr val="accent6">
                    <a:lumMod val="75000"/>
                  </a:schemeClr>
                </a:solidFill>
                <a:cs typeface="Ali_K_Alwand" pitchFamily="2" charset="-78"/>
              </a:rPr>
              <a:t> بري نةطؤر </a:t>
            </a:r>
            <a:endParaRPr lang="en-US" dirty="0">
              <a:solidFill>
                <a:schemeClr val="accent6">
                  <a:lumMod val="75000"/>
                </a:schemeClr>
              </a:solidFill>
              <a:cs typeface="Ali_K_Alwand" pitchFamily="2" charset="-78"/>
            </a:endParaRPr>
          </a:p>
          <a:p>
            <a:pPr algn="l" rtl="1"/>
            <a:r>
              <a:rPr lang="ar-IQ" dirty="0" smtClean="0">
                <a:solidFill>
                  <a:schemeClr val="accent6">
                    <a:lumMod val="75000"/>
                  </a:schemeClr>
                </a:solidFill>
                <a:cs typeface="Ali_K_Alwand" pitchFamily="2" charset="-78"/>
              </a:rPr>
              <a:t> </a:t>
            </a:r>
            <a:r>
              <a:rPr lang="en-US" dirty="0" smtClean="0">
                <a:solidFill>
                  <a:schemeClr val="accent6">
                    <a:lumMod val="75000"/>
                  </a:schemeClr>
                </a:solidFill>
                <a:cs typeface="Ali_K_Alwand" pitchFamily="2" charset="-78"/>
              </a:rPr>
              <a:t>P</a:t>
            </a:r>
            <a:r>
              <a:rPr lang="ar-IQ" dirty="0">
                <a:solidFill>
                  <a:schemeClr val="accent6">
                    <a:lumMod val="75000"/>
                  </a:schemeClr>
                </a:solidFill>
                <a:cs typeface="Ali_K_Alwand" pitchFamily="2" charset="-78"/>
              </a:rPr>
              <a:t>: نرخي كالَا           </a:t>
            </a:r>
            <a:r>
              <a:rPr lang="en-US" dirty="0" smtClean="0">
                <a:solidFill>
                  <a:schemeClr val="accent6">
                    <a:lumMod val="75000"/>
                  </a:schemeClr>
                </a:solidFill>
                <a:cs typeface="Ali_K_Alwand" pitchFamily="2" charset="-78"/>
              </a:rPr>
              <a:t>b</a:t>
            </a:r>
            <a:r>
              <a:rPr lang="ar-IQ" dirty="0" smtClean="0">
                <a:solidFill>
                  <a:schemeClr val="accent6">
                    <a:lumMod val="75000"/>
                  </a:schemeClr>
                </a:solidFill>
                <a:cs typeface="Ali_K_Alwand" pitchFamily="2" charset="-78"/>
              </a:rPr>
              <a:t>  </a:t>
            </a:r>
            <a:r>
              <a:rPr lang="ar-IQ" dirty="0">
                <a:solidFill>
                  <a:schemeClr val="accent6">
                    <a:lumMod val="75000"/>
                  </a:schemeClr>
                </a:solidFill>
                <a:cs typeface="Ali_K_Alwand" pitchFamily="2" charset="-78"/>
              </a:rPr>
              <a:t>: رادةي طؤران </a:t>
            </a:r>
            <a:r>
              <a:rPr lang="ar-IQ" dirty="0" smtClean="0">
                <a:solidFill>
                  <a:schemeClr val="accent6">
                    <a:lumMod val="75000"/>
                  </a:schemeClr>
                </a:solidFill>
                <a:cs typeface="Ali_K_Alwand" pitchFamily="2" charset="-78"/>
              </a:rPr>
              <a:t>لة </a:t>
            </a:r>
            <a:r>
              <a:rPr lang="ar-IQ" dirty="0">
                <a:solidFill>
                  <a:schemeClr val="accent6">
                    <a:lumMod val="75000"/>
                  </a:schemeClr>
                </a:solidFill>
                <a:cs typeface="Ali_K_Alwand" pitchFamily="2" charset="-78"/>
              </a:rPr>
              <a:t>بري خستنةروو بؤ طؤراني </a:t>
            </a:r>
            <a:r>
              <a:rPr lang="ar-IQ" dirty="0" smtClean="0">
                <a:solidFill>
                  <a:schemeClr val="accent6">
                    <a:lumMod val="75000"/>
                  </a:schemeClr>
                </a:solidFill>
                <a:cs typeface="Ali_K_Alwand" pitchFamily="2" charset="-78"/>
              </a:rPr>
              <a:t>لة نرخ </a:t>
            </a:r>
            <a:r>
              <a:rPr lang="ar-IQ" dirty="0">
                <a:solidFill>
                  <a:schemeClr val="accent6">
                    <a:lumMod val="75000"/>
                  </a:schemeClr>
                </a:solidFill>
                <a:cs typeface="Ali_K_Alwand" pitchFamily="2" charset="-78"/>
              </a:rPr>
              <a:t>بة يةك يةكة </a:t>
            </a:r>
            <a:endParaRPr lang="en-US" dirty="0">
              <a:solidFill>
                <a:schemeClr val="accent6">
                  <a:lumMod val="75000"/>
                </a:schemeClr>
              </a:solidFill>
              <a:cs typeface="Ali_K_Alwand" pitchFamily="2" charset="-78"/>
            </a:endParaRPr>
          </a:p>
          <a:p>
            <a:endParaRPr lang="ar-IQ" dirty="0"/>
          </a:p>
        </p:txBody>
      </p:sp>
    </p:spTree>
    <p:extLst>
      <p:ext uri="{BB962C8B-B14F-4D97-AF65-F5344CB8AC3E}">
        <p14:creationId xmlns:p14="http://schemas.microsoft.com/office/powerpoint/2010/main" val="3272300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solidFill>
                  <a:srgbClr val="FF0000"/>
                </a:solidFill>
                <a:cs typeface="Ali_K_Alwand" pitchFamily="2" charset="-78"/>
              </a:rPr>
              <a:t>جؤرةكانى خواست</a:t>
            </a:r>
            <a:endParaRPr lang="en-US" dirty="0">
              <a:solidFill>
                <a:srgbClr val="FF0000"/>
              </a:solidFill>
              <a:cs typeface="Ali_K_Alwand" pitchFamily="2" charset="-78"/>
            </a:endParaRPr>
          </a:p>
        </p:txBody>
      </p:sp>
      <p:sp>
        <p:nvSpPr>
          <p:cNvPr id="3" name="Content Placeholder 2"/>
          <p:cNvSpPr>
            <a:spLocks noGrp="1"/>
          </p:cNvSpPr>
          <p:nvPr>
            <p:ph idx="1"/>
          </p:nvPr>
        </p:nvSpPr>
        <p:spPr/>
        <p:txBody>
          <a:bodyPr>
            <a:normAutofit/>
          </a:bodyPr>
          <a:lstStyle/>
          <a:p>
            <a:r>
              <a:rPr lang="ar-IQ" sz="3600" dirty="0">
                <a:latin typeface="+mj-lt"/>
                <a:ea typeface="+mj-ea"/>
                <a:cs typeface="Ali_K_Alwand" pitchFamily="2" charset="-78"/>
              </a:rPr>
              <a:t>ثؤلينى يةكةم </a:t>
            </a:r>
            <a:r>
              <a:rPr lang="ar-IQ" sz="3600" dirty="0" smtClean="0">
                <a:latin typeface="+mj-lt"/>
                <a:ea typeface="+mj-ea"/>
                <a:cs typeface="Ali_K_Alwand" pitchFamily="2" charset="-78"/>
              </a:rPr>
              <a:t> بة ثيَى تاك :</a:t>
            </a:r>
            <a:endParaRPr lang="ar-IQ" sz="3600" dirty="0">
              <a:latin typeface="+mj-lt"/>
              <a:ea typeface="+mj-ea"/>
              <a:cs typeface="Ali_K_Alwand" pitchFamily="2" charset="-78"/>
            </a:endParaRPr>
          </a:p>
          <a:p>
            <a:pPr marL="0" indent="0">
              <a:buNone/>
            </a:pPr>
            <a:r>
              <a:rPr lang="ar-IQ" sz="3600" dirty="0">
                <a:solidFill>
                  <a:srgbClr val="FF0000"/>
                </a:solidFill>
                <a:latin typeface="+mj-lt"/>
                <a:ea typeface="+mj-ea"/>
                <a:cs typeface="Ali_K_Alwand" pitchFamily="2" charset="-78"/>
              </a:rPr>
              <a:t>1- خواستى تاك : </a:t>
            </a:r>
            <a:r>
              <a:rPr lang="ar-IQ" sz="3600" dirty="0" smtClean="0">
                <a:cs typeface="Ali_K_Alwand" pitchFamily="2" charset="-78"/>
              </a:rPr>
              <a:t>خواستى يةك بةكاربةر لةسةر يةك شمةك.</a:t>
            </a:r>
            <a:endParaRPr lang="ar-IQ" sz="3600" dirty="0">
              <a:cs typeface="Ali_K_Alwand" pitchFamily="2" charset="-78"/>
            </a:endParaRPr>
          </a:p>
          <a:p>
            <a:pPr marL="0" indent="0">
              <a:buNone/>
            </a:pPr>
            <a:r>
              <a:rPr lang="ar-IQ" sz="3600" dirty="0">
                <a:solidFill>
                  <a:srgbClr val="FF0000"/>
                </a:solidFill>
                <a:latin typeface="+mj-lt"/>
                <a:ea typeface="+mj-ea"/>
                <a:cs typeface="Ali_K_Alwand" pitchFamily="2" charset="-78"/>
              </a:rPr>
              <a:t>2- خواستى بازار : </a:t>
            </a:r>
            <a:r>
              <a:rPr lang="ar-IQ" sz="3600" dirty="0" smtClean="0">
                <a:cs typeface="Ali_K_Alwand" pitchFamily="2" charset="-78"/>
              </a:rPr>
              <a:t>خواستى هةموو تاكةكان لةسةر يةك شمةك.</a:t>
            </a:r>
            <a:endParaRPr lang="ar-IQ" sz="3600" dirty="0">
              <a:cs typeface="Ali_K_Alwand" pitchFamily="2" charset="-78"/>
            </a:endParaRPr>
          </a:p>
        </p:txBody>
      </p:sp>
    </p:spTree>
    <p:extLst>
      <p:ext uri="{BB962C8B-B14F-4D97-AF65-F5344CB8AC3E}">
        <p14:creationId xmlns:p14="http://schemas.microsoft.com/office/powerpoint/2010/main" val="15328320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a:lstStyle/>
          <a:p>
            <a:pPr algn="r" rtl="1"/>
            <a:r>
              <a:rPr lang="ar-IQ" dirty="0" smtClean="0">
                <a:cs typeface="Ali_K_Alwand" pitchFamily="2" charset="-78"/>
              </a:rPr>
              <a:t>ئةطةر </a:t>
            </a:r>
            <a:r>
              <a:rPr lang="ar-IQ" dirty="0">
                <a:cs typeface="Ali_K_Alwand" pitchFamily="2" charset="-78"/>
              </a:rPr>
              <a:t>هاتوو نرخي كالَايةك سفر  (</a:t>
            </a:r>
            <a:r>
              <a:rPr lang="en-US" dirty="0">
                <a:cs typeface="Ali_K_Alwand" pitchFamily="2" charset="-78"/>
              </a:rPr>
              <a:t>0 </a:t>
            </a:r>
            <a:r>
              <a:rPr lang="ar-IQ" dirty="0">
                <a:cs typeface="Ali_K_Alwand" pitchFamily="2" charset="-78"/>
              </a:rPr>
              <a:t> ) بيت ئةوة </a:t>
            </a:r>
            <a:r>
              <a:rPr lang="ar-IQ" dirty="0" smtClean="0">
                <a:cs typeface="Ali_K_Alwand" pitchFamily="2" charset="-78"/>
              </a:rPr>
              <a:t>بري </a:t>
            </a:r>
            <a:r>
              <a:rPr lang="ar-IQ" dirty="0">
                <a:cs typeface="Ali_K_Alwand" pitchFamily="2" charset="-78"/>
              </a:rPr>
              <a:t>خستنةروو ( -3 )  وة ئةطةر نرخ بةرز بيَتةوة بؤ يةك دؤلار ئةوة بري خستنةروو زياد دةبيت بة ( 3 ) يةكة . هاوكيَشةي ئةو ثةيوةندية بنوسة : </a:t>
            </a:r>
            <a:endParaRPr lang="en-US" dirty="0">
              <a:cs typeface="Ali_K_Alwand" pitchFamily="2" charset="-78"/>
            </a:endParaRPr>
          </a:p>
          <a:p>
            <a:pPr algn="r" rtl="1"/>
            <a:endParaRPr lang="ar-IQ" dirty="0"/>
          </a:p>
        </p:txBody>
      </p:sp>
      <p:sp>
        <p:nvSpPr>
          <p:cNvPr id="5" name="Title 1"/>
          <p:cNvSpPr>
            <a:spLocks noGrp="1"/>
          </p:cNvSpPr>
          <p:nvPr>
            <p:ph type="title"/>
          </p:nvPr>
        </p:nvSpPr>
        <p:spPr>
          <a:xfrm>
            <a:off x="457200" y="274638"/>
            <a:ext cx="8229600" cy="1143000"/>
          </a:xfrm>
        </p:spPr>
        <p:txBody>
          <a:bodyPr/>
          <a:lstStyle/>
          <a:p>
            <a:r>
              <a:rPr lang="ar-IQ" dirty="0">
                <a:cs typeface="Ali_K_Alwand" pitchFamily="2" charset="-78"/>
              </a:rPr>
              <a:t>نمونة : </a:t>
            </a:r>
            <a:endParaRPr lang="ar-IQ" dirty="0"/>
          </a:p>
        </p:txBody>
      </p:sp>
    </p:spTree>
    <p:extLst>
      <p:ext uri="{BB962C8B-B14F-4D97-AF65-F5344CB8AC3E}">
        <p14:creationId xmlns:p14="http://schemas.microsoft.com/office/powerpoint/2010/main" val="8787763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ar-IQ" b="1" u="sng" dirty="0">
                <a:cs typeface="Ali_K_Alwand" pitchFamily="2" charset="-78"/>
              </a:rPr>
              <a:t>خشتةي خستنةروو</a:t>
            </a:r>
            <a:r>
              <a:rPr lang="ar-IQ" dirty="0">
                <a:cs typeface="Ali_K_Alwand" pitchFamily="2" charset="-78"/>
              </a:rPr>
              <a:t> </a:t>
            </a:r>
            <a:endParaRPr lang="ar-IQ" dirty="0"/>
          </a:p>
        </p:txBody>
      </p:sp>
      <p:sp>
        <p:nvSpPr>
          <p:cNvPr id="5" name="Content Placeholder 2"/>
          <p:cNvSpPr>
            <a:spLocks noGrp="1"/>
          </p:cNvSpPr>
          <p:nvPr>
            <p:ph idx="1"/>
          </p:nvPr>
        </p:nvSpPr>
        <p:spPr>
          <a:xfrm>
            <a:off x="457200" y="1600200"/>
            <a:ext cx="8229600" cy="4525963"/>
          </a:xfrm>
        </p:spPr>
        <p:txBody>
          <a:bodyPr/>
          <a:lstStyle/>
          <a:p>
            <a:pPr algn="r" rtl="1"/>
            <a:r>
              <a:rPr lang="ar-IQ" dirty="0" smtClean="0">
                <a:cs typeface="Ali_K_Alwand" pitchFamily="2" charset="-78"/>
              </a:rPr>
              <a:t>: </a:t>
            </a:r>
            <a:r>
              <a:rPr lang="ar-IQ" dirty="0">
                <a:cs typeface="Ali_K_Alwand" pitchFamily="2" charset="-78"/>
              </a:rPr>
              <a:t>ئةو ليستةية كة بةرهةم هيَنةر ئامادةية بيخاتة بازار يان بيفرؤشيت بةرامبةر نرخة دياريكراوةكاني بازار.</a:t>
            </a:r>
            <a:endParaRPr lang="en-US" dirty="0">
              <a:cs typeface="Ali_K_Alwand" pitchFamily="2" charset="-78"/>
            </a:endParaRPr>
          </a:p>
          <a:p>
            <a:pPr algn="r" rtl="1"/>
            <a:r>
              <a:rPr lang="ar-IQ" dirty="0">
                <a:cs typeface="Ali_K_Alwand" pitchFamily="2" charset="-78"/>
              </a:rPr>
              <a:t>لةو نمونةي سةرةوة دةتوانين ئةو هاوكيَشةية بكةين بة خشتةيةك  </a:t>
            </a:r>
            <a:endParaRPr lang="en-US" dirty="0">
              <a:cs typeface="Ali_K_Alwand" pitchFamily="2" charset="-78"/>
            </a:endParaRPr>
          </a:p>
          <a:p>
            <a:endParaRPr lang="ar-IQ" dirty="0" smtClean="0"/>
          </a:p>
          <a:p>
            <a:endParaRPr lang="ar-IQ"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3796106"/>
            <a:ext cx="1957387" cy="404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2229095596"/>
              </p:ext>
            </p:extLst>
          </p:nvPr>
        </p:nvGraphicFramePr>
        <p:xfrm>
          <a:off x="1143000" y="4343400"/>
          <a:ext cx="7010400" cy="1374648"/>
        </p:xfrm>
        <a:graphic>
          <a:graphicData uri="http://schemas.openxmlformats.org/drawingml/2006/table">
            <a:tbl>
              <a:tblPr rtl="1">
                <a:tableStyleId>{5C22544A-7EE6-4342-B048-85BDC9FD1C3A}</a:tableStyleId>
              </a:tblPr>
              <a:tblGrid>
                <a:gridCol w="1896215"/>
                <a:gridCol w="878735"/>
                <a:gridCol w="876300"/>
                <a:gridCol w="730250"/>
                <a:gridCol w="1022350"/>
                <a:gridCol w="876300"/>
                <a:gridCol w="730250"/>
              </a:tblGrid>
              <a:tr h="533400">
                <a:tc>
                  <a:txBody>
                    <a:bodyPr/>
                    <a:lstStyle/>
                    <a:p>
                      <a:pPr marL="228600" algn="r" rtl="1">
                        <a:lnSpc>
                          <a:spcPct val="115000"/>
                        </a:lnSpc>
                        <a:spcAft>
                          <a:spcPts val="1000"/>
                        </a:spcAft>
                      </a:pPr>
                      <a:r>
                        <a:rPr lang="ar-IQ" sz="2400" dirty="0">
                          <a:effectLst/>
                          <a:cs typeface="Ali_K_Alwand" pitchFamily="2" charset="-78"/>
                        </a:rPr>
                        <a:t>نرخ</a:t>
                      </a:r>
                      <a:endParaRPr lang="en-US" sz="1800" dirty="0">
                        <a:effectLst/>
                        <a:latin typeface="Calibri"/>
                        <a:ea typeface="Calibri"/>
                        <a:cs typeface="Ali_K_Alwand" pitchFamily="2" charset="-78"/>
                      </a:endParaRPr>
                    </a:p>
                  </a:txBody>
                  <a:tcPr marL="68580" marR="68580" marT="0" marB="0" anchor="ctr"/>
                </a:tc>
                <a:tc>
                  <a:txBody>
                    <a:bodyPr/>
                    <a:lstStyle/>
                    <a:p>
                      <a:pPr algn="ctr" rtl="0">
                        <a:lnSpc>
                          <a:spcPct val="115000"/>
                        </a:lnSpc>
                        <a:spcAft>
                          <a:spcPts val="1000"/>
                        </a:spcAft>
                      </a:pPr>
                      <a:r>
                        <a:rPr lang="ar-SA" sz="2400">
                          <a:effectLst/>
                          <a:cs typeface="Ali_K_Alwand" pitchFamily="2" charset="-78"/>
                        </a:rPr>
                        <a:t>صفر</a:t>
                      </a:r>
                      <a:endParaRPr lang="en-US" sz="1800">
                        <a:effectLst/>
                        <a:latin typeface="Calibri"/>
                        <a:ea typeface="Calibri"/>
                        <a:cs typeface="Ali_K_Alwand" pitchFamily="2" charset="-78"/>
                      </a:endParaRPr>
                    </a:p>
                  </a:txBody>
                  <a:tcPr marL="68580" marR="68580" marT="0" marB="0" anchor="ctr"/>
                </a:tc>
                <a:tc>
                  <a:txBody>
                    <a:bodyPr/>
                    <a:lstStyle/>
                    <a:p>
                      <a:pPr algn="ctr" rtl="0">
                        <a:lnSpc>
                          <a:spcPct val="115000"/>
                        </a:lnSpc>
                        <a:spcAft>
                          <a:spcPts val="1000"/>
                        </a:spcAft>
                      </a:pPr>
                      <a:r>
                        <a:rPr lang="ar-SA" sz="2400">
                          <a:effectLst/>
                          <a:cs typeface="Ali_K_Alwand" pitchFamily="2" charset="-78"/>
                        </a:rPr>
                        <a:t>1</a:t>
                      </a:r>
                      <a:endParaRPr lang="en-US" sz="1800">
                        <a:effectLst/>
                        <a:latin typeface="Calibri"/>
                        <a:ea typeface="Calibri"/>
                        <a:cs typeface="Ali_K_Alwand" pitchFamily="2" charset="-78"/>
                      </a:endParaRPr>
                    </a:p>
                  </a:txBody>
                  <a:tcPr marL="68580" marR="68580" marT="0" marB="0" anchor="ctr"/>
                </a:tc>
                <a:tc>
                  <a:txBody>
                    <a:bodyPr/>
                    <a:lstStyle/>
                    <a:p>
                      <a:pPr algn="ctr" rtl="0">
                        <a:lnSpc>
                          <a:spcPct val="115000"/>
                        </a:lnSpc>
                        <a:spcAft>
                          <a:spcPts val="1000"/>
                        </a:spcAft>
                      </a:pPr>
                      <a:r>
                        <a:rPr lang="ar-SA" sz="2400">
                          <a:effectLst/>
                          <a:cs typeface="Ali_K_Alwand" pitchFamily="2" charset="-78"/>
                        </a:rPr>
                        <a:t>2</a:t>
                      </a:r>
                      <a:endParaRPr lang="en-US" sz="1800">
                        <a:effectLst/>
                        <a:latin typeface="Calibri"/>
                        <a:ea typeface="Calibri"/>
                        <a:cs typeface="Ali_K_Alwand" pitchFamily="2" charset="-78"/>
                      </a:endParaRPr>
                    </a:p>
                  </a:txBody>
                  <a:tcPr marL="68580" marR="68580" marT="0" marB="0" anchor="ctr"/>
                </a:tc>
                <a:tc>
                  <a:txBody>
                    <a:bodyPr/>
                    <a:lstStyle/>
                    <a:p>
                      <a:pPr algn="ctr" rtl="0">
                        <a:lnSpc>
                          <a:spcPct val="115000"/>
                        </a:lnSpc>
                        <a:spcAft>
                          <a:spcPts val="1000"/>
                        </a:spcAft>
                      </a:pPr>
                      <a:r>
                        <a:rPr lang="ar-SA" sz="2400">
                          <a:effectLst/>
                          <a:cs typeface="Ali_K_Alwand" pitchFamily="2" charset="-78"/>
                        </a:rPr>
                        <a:t>3</a:t>
                      </a:r>
                      <a:endParaRPr lang="en-US" sz="1800">
                        <a:effectLst/>
                        <a:latin typeface="Calibri"/>
                        <a:ea typeface="Calibri"/>
                        <a:cs typeface="Ali_K_Alwand" pitchFamily="2" charset="-78"/>
                      </a:endParaRPr>
                    </a:p>
                  </a:txBody>
                  <a:tcPr marL="68580" marR="68580" marT="0" marB="0" anchor="ctr"/>
                </a:tc>
                <a:tc>
                  <a:txBody>
                    <a:bodyPr/>
                    <a:lstStyle/>
                    <a:p>
                      <a:pPr algn="ctr" rtl="0">
                        <a:lnSpc>
                          <a:spcPct val="115000"/>
                        </a:lnSpc>
                        <a:spcAft>
                          <a:spcPts val="1000"/>
                        </a:spcAft>
                      </a:pPr>
                      <a:r>
                        <a:rPr lang="ar-SA" sz="2400">
                          <a:effectLst/>
                          <a:cs typeface="Ali_K_Alwand" pitchFamily="2" charset="-78"/>
                        </a:rPr>
                        <a:t>4</a:t>
                      </a:r>
                      <a:endParaRPr lang="en-US" sz="1800">
                        <a:effectLst/>
                        <a:latin typeface="Calibri"/>
                        <a:ea typeface="Calibri"/>
                        <a:cs typeface="Ali_K_Alwand" pitchFamily="2" charset="-78"/>
                      </a:endParaRPr>
                    </a:p>
                  </a:txBody>
                  <a:tcPr marL="68580" marR="68580" marT="0" marB="0" anchor="ctr"/>
                </a:tc>
                <a:tc>
                  <a:txBody>
                    <a:bodyPr/>
                    <a:lstStyle/>
                    <a:p>
                      <a:pPr algn="ctr" rtl="0">
                        <a:lnSpc>
                          <a:spcPct val="115000"/>
                        </a:lnSpc>
                        <a:spcAft>
                          <a:spcPts val="1000"/>
                        </a:spcAft>
                      </a:pPr>
                      <a:r>
                        <a:rPr lang="ar-SA" sz="2400">
                          <a:effectLst/>
                          <a:cs typeface="Ali_K_Alwand" pitchFamily="2" charset="-78"/>
                        </a:rPr>
                        <a:t>5</a:t>
                      </a:r>
                      <a:endParaRPr lang="en-US" sz="1800">
                        <a:effectLst/>
                        <a:latin typeface="Calibri"/>
                        <a:ea typeface="Calibri"/>
                        <a:cs typeface="Ali_K_Alwand" pitchFamily="2" charset="-78"/>
                      </a:endParaRPr>
                    </a:p>
                  </a:txBody>
                  <a:tcPr marL="68580" marR="68580" marT="0" marB="0" anchor="ctr"/>
                </a:tc>
              </a:tr>
              <a:tr h="784829">
                <a:tc>
                  <a:txBody>
                    <a:bodyPr/>
                    <a:lstStyle/>
                    <a:p>
                      <a:pPr marL="228600" algn="r" rtl="1">
                        <a:lnSpc>
                          <a:spcPct val="115000"/>
                        </a:lnSpc>
                        <a:spcAft>
                          <a:spcPts val="1000"/>
                        </a:spcAft>
                      </a:pPr>
                      <a:r>
                        <a:rPr lang="ar-IQ" sz="2400" dirty="0">
                          <a:effectLst/>
                          <a:cs typeface="Ali_K_Alwand" pitchFamily="2" charset="-78"/>
                        </a:rPr>
                        <a:t>بري خستنةروو  </a:t>
                      </a:r>
                      <a:r>
                        <a:rPr lang="en-US" sz="2400" dirty="0">
                          <a:effectLst/>
                          <a:cs typeface="Ali_K_Alwand" pitchFamily="2" charset="-78"/>
                        </a:rPr>
                        <a:t>Qs</a:t>
                      </a:r>
                      <a:endParaRPr lang="en-US" sz="1800" dirty="0">
                        <a:effectLst/>
                        <a:latin typeface="Calibri"/>
                        <a:ea typeface="Calibri"/>
                        <a:cs typeface="Ali_K_Alwand" pitchFamily="2" charset="-78"/>
                      </a:endParaRPr>
                    </a:p>
                  </a:txBody>
                  <a:tcPr marL="68580" marR="68580" marT="0" marB="0" anchor="ctr"/>
                </a:tc>
                <a:tc>
                  <a:txBody>
                    <a:bodyPr/>
                    <a:lstStyle/>
                    <a:p>
                      <a:pPr algn="ctr" rtl="1">
                        <a:lnSpc>
                          <a:spcPct val="115000"/>
                        </a:lnSpc>
                        <a:spcAft>
                          <a:spcPts val="1000"/>
                        </a:spcAft>
                      </a:pPr>
                      <a:r>
                        <a:rPr lang="ar-SA" sz="2400" dirty="0">
                          <a:effectLst/>
                          <a:cs typeface="Ali_K_Alwand" pitchFamily="2" charset="-78"/>
                        </a:rPr>
                        <a:t>-3</a:t>
                      </a:r>
                      <a:endParaRPr lang="en-US" sz="1800" dirty="0">
                        <a:effectLst/>
                        <a:latin typeface="Calibri"/>
                        <a:ea typeface="Calibri"/>
                        <a:cs typeface="Ali_K_Alwand" pitchFamily="2" charset="-78"/>
                      </a:endParaRPr>
                    </a:p>
                  </a:txBody>
                  <a:tcPr marL="68580" marR="68580" marT="0" marB="0" anchor="ctr"/>
                </a:tc>
                <a:tc>
                  <a:txBody>
                    <a:bodyPr/>
                    <a:lstStyle/>
                    <a:p>
                      <a:pPr algn="ctr" rtl="0">
                        <a:lnSpc>
                          <a:spcPct val="115000"/>
                        </a:lnSpc>
                        <a:spcAft>
                          <a:spcPts val="1000"/>
                        </a:spcAft>
                      </a:pPr>
                      <a:r>
                        <a:rPr lang="ar-SA" sz="2400" dirty="0">
                          <a:effectLst/>
                          <a:cs typeface="Ali_K_Alwand" pitchFamily="2" charset="-78"/>
                        </a:rPr>
                        <a:t>صفر</a:t>
                      </a:r>
                      <a:endParaRPr lang="en-US" sz="1800" dirty="0">
                        <a:effectLst/>
                        <a:latin typeface="Calibri"/>
                        <a:ea typeface="Calibri"/>
                        <a:cs typeface="Ali_K_Alwand" pitchFamily="2" charset="-78"/>
                      </a:endParaRPr>
                    </a:p>
                  </a:txBody>
                  <a:tcPr marL="68580" marR="68580" marT="0" marB="0" anchor="ctr"/>
                </a:tc>
                <a:tc>
                  <a:txBody>
                    <a:bodyPr/>
                    <a:lstStyle/>
                    <a:p>
                      <a:pPr algn="ctr" rtl="0">
                        <a:lnSpc>
                          <a:spcPct val="115000"/>
                        </a:lnSpc>
                        <a:spcAft>
                          <a:spcPts val="1000"/>
                        </a:spcAft>
                      </a:pPr>
                      <a:r>
                        <a:rPr lang="ar-SA" sz="2400" dirty="0">
                          <a:effectLst/>
                          <a:cs typeface="Ali_K_Alwand" pitchFamily="2" charset="-78"/>
                        </a:rPr>
                        <a:t>3</a:t>
                      </a:r>
                      <a:endParaRPr lang="en-US" sz="1800" dirty="0">
                        <a:effectLst/>
                        <a:latin typeface="Calibri"/>
                        <a:ea typeface="Calibri"/>
                        <a:cs typeface="Ali_K_Alwand" pitchFamily="2" charset="-78"/>
                      </a:endParaRPr>
                    </a:p>
                  </a:txBody>
                  <a:tcPr marL="68580" marR="68580" marT="0" marB="0" anchor="ctr"/>
                </a:tc>
                <a:tc>
                  <a:txBody>
                    <a:bodyPr/>
                    <a:lstStyle/>
                    <a:p>
                      <a:pPr algn="ctr" rtl="0">
                        <a:lnSpc>
                          <a:spcPct val="115000"/>
                        </a:lnSpc>
                        <a:spcAft>
                          <a:spcPts val="1000"/>
                        </a:spcAft>
                      </a:pPr>
                      <a:r>
                        <a:rPr lang="ar-SA" sz="2400" dirty="0">
                          <a:effectLst/>
                          <a:cs typeface="Ali_K_Alwand" pitchFamily="2" charset="-78"/>
                        </a:rPr>
                        <a:t>6</a:t>
                      </a:r>
                      <a:endParaRPr lang="en-US" sz="1800" dirty="0">
                        <a:effectLst/>
                        <a:latin typeface="Calibri"/>
                        <a:ea typeface="Calibri"/>
                        <a:cs typeface="Ali_K_Alwand" pitchFamily="2" charset="-78"/>
                      </a:endParaRPr>
                    </a:p>
                  </a:txBody>
                  <a:tcPr marL="68580" marR="68580" marT="0" marB="0" anchor="ctr"/>
                </a:tc>
                <a:tc>
                  <a:txBody>
                    <a:bodyPr/>
                    <a:lstStyle/>
                    <a:p>
                      <a:pPr algn="ctr" rtl="0">
                        <a:lnSpc>
                          <a:spcPct val="115000"/>
                        </a:lnSpc>
                        <a:spcAft>
                          <a:spcPts val="1000"/>
                        </a:spcAft>
                      </a:pPr>
                      <a:r>
                        <a:rPr lang="ar-SA" sz="2400" dirty="0">
                          <a:effectLst/>
                          <a:cs typeface="Ali_K_Alwand" pitchFamily="2" charset="-78"/>
                        </a:rPr>
                        <a:t>9</a:t>
                      </a:r>
                      <a:endParaRPr lang="en-US" sz="1800" dirty="0">
                        <a:effectLst/>
                        <a:latin typeface="Calibri"/>
                        <a:ea typeface="Calibri"/>
                        <a:cs typeface="Ali_K_Alwand" pitchFamily="2" charset="-78"/>
                      </a:endParaRPr>
                    </a:p>
                  </a:txBody>
                  <a:tcPr marL="68580" marR="68580" marT="0" marB="0" anchor="ctr"/>
                </a:tc>
                <a:tc>
                  <a:txBody>
                    <a:bodyPr/>
                    <a:lstStyle/>
                    <a:p>
                      <a:pPr algn="ctr" rtl="0">
                        <a:lnSpc>
                          <a:spcPct val="115000"/>
                        </a:lnSpc>
                        <a:spcAft>
                          <a:spcPts val="1000"/>
                        </a:spcAft>
                      </a:pPr>
                      <a:r>
                        <a:rPr lang="ar-SA" sz="2400" dirty="0">
                          <a:effectLst/>
                          <a:cs typeface="Ali_K_Alwand" pitchFamily="2" charset="-78"/>
                        </a:rPr>
                        <a:t>12</a:t>
                      </a:r>
                      <a:endParaRPr lang="en-US" sz="1800" dirty="0">
                        <a:effectLst/>
                        <a:latin typeface="Calibri"/>
                        <a:ea typeface="Calibri"/>
                        <a:cs typeface="Ali_K_Alwand" pitchFamily="2" charset="-78"/>
                      </a:endParaRPr>
                    </a:p>
                  </a:txBody>
                  <a:tcPr marL="68580" marR="68580" marT="0" marB="0" anchor="ctr"/>
                </a:tc>
              </a:tr>
            </a:tbl>
          </a:graphicData>
        </a:graphic>
      </p:graphicFrame>
    </p:spTree>
    <p:extLst>
      <p:ext uri="{BB962C8B-B14F-4D97-AF65-F5344CB8AC3E}">
        <p14:creationId xmlns:p14="http://schemas.microsoft.com/office/powerpoint/2010/main" val="11287961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44;p21"/>
          <p:cNvSpPr txBox="1">
            <a:spLocks noGrp="1"/>
          </p:cNvSpPr>
          <p:nvPr>
            <p:ph type="title"/>
          </p:nvPr>
        </p:nvSpPr>
        <p:spPr>
          <a:xfrm>
            <a:off x="381000" y="609600"/>
            <a:ext cx="8382000" cy="1143000"/>
          </a:xfrm>
          <a:prstGeom prst="rect">
            <a:avLst/>
          </a:prstGeom>
          <a:noFill/>
          <a:ln>
            <a:noFill/>
          </a:ln>
        </p:spPr>
        <p:txBody>
          <a:bodyPr spcFirstLastPara="1" wrap="square" lIns="91425" tIns="45700" rIns="91425" bIns="45700" anchor="ctr" anchorCtr="0">
            <a:noAutofit/>
          </a:bodyPr>
          <a:lstStyle/>
          <a:p>
            <a:pPr marL="0" lvl="0" indent="0" algn="r" rtl="1">
              <a:spcBef>
                <a:spcPts val="0"/>
              </a:spcBef>
              <a:spcAft>
                <a:spcPts val="0"/>
              </a:spcAft>
              <a:buClr>
                <a:srgbClr val="FF0000"/>
              </a:buClr>
              <a:buSzPts val="3600"/>
              <a:buFont typeface="Calibri"/>
              <a:buNone/>
            </a:pPr>
            <a:r>
              <a:rPr lang="ar-IQ" sz="3600" dirty="0">
                <a:solidFill>
                  <a:srgbClr val="FF0000"/>
                </a:solidFill>
              </a:rPr>
              <a:t>6- </a:t>
            </a:r>
            <a:r>
              <a:rPr lang="ar-IQ" sz="3600" dirty="0">
                <a:solidFill>
                  <a:srgbClr val="FF0000"/>
                </a:solidFill>
                <a:cs typeface="Ali_K_Alwand" pitchFamily="2" charset="-78"/>
              </a:rPr>
              <a:t>ئةو فاكتةرانةى كاريطةريان هةية لة سةر خستنةروو :-</a:t>
            </a:r>
            <a:br>
              <a:rPr lang="ar-IQ" sz="3600" dirty="0">
                <a:solidFill>
                  <a:srgbClr val="FF0000"/>
                </a:solidFill>
                <a:cs typeface="Ali_K_Alwand" pitchFamily="2" charset="-78"/>
              </a:rPr>
            </a:br>
            <a:endParaRPr sz="3600" dirty="0">
              <a:solidFill>
                <a:srgbClr val="FF0000"/>
              </a:solidFill>
              <a:cs typeface="Ali_K_Alwand" pitchFamily="2" charset="-78"/>
            </a:endParaRPr>
          </a:p>
        </p:txBody>
      </p:sp>
      <p:sp>
        <p:nvSpPr>
          <p:cNvPr id="5" name="Google Shape;145;p21"/>
          <p:cNvSpPr txBox="1">
            <a:spLocks/>
          </p:cNvSpPr>
          <p:nvPr/>
        </p:nvSpPr>
        <p:spPr>
          <a:xfrm>
            <a:off x="609600" y="1219200"/>
            <a:ext cx="8229600" cy="4525963"/>
          </a:xfrm>
          <a:prstGeom prst="rect">
            <a:avLst/>
          </a:prstGeom>
          <a:noFill/>
          <a:ln>
            <a:noFill/>
          </a:ln>
        </p:spPr>
        <p:txBody>
          <a:bodyPr spcFirstLastPara="1" vert="horz" wrap="square" lIns="91425" tIns="45700" rIns="91425" bIns="45700" rtlCol="1" anchor="t" anchorCtr="0">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chemeClr val="lt1"/>
              </a:buClr>
              <a:buSzPts val="3200"/>
              <a:buFont typeface="Arial" pitchFamily="34" charset="0"/>
              <a:buNone/>
            </a:pPr>
            <a:r>
              <a:rPr lang="ar-IQ" smtClean="0">
                <a:cs typeface="Ali_K_Alwand" pitchFamily="2" charset="-78"/>
              </a:rPr>
              <a:t>برى خستةرووى شمةكيَكى ديارى كراو كاريطةرى دةبيَت بة ضةند فاكتةريَك لةوانة :-</a:t>
            </a:r>
          </a:p>
          <a:p>
            <a:pPr marL="0" indent="0">
              <a:spcBef>
                <a:spcPts val="640"/>
              </a:spcBef>
              <a:buClr>
                <a:srgbClr val="FF0000"/>
              </a:buClr>
              <a:buSzPts val="3200"/>
              <a:buFont typeface="Arial" pitchFamily="34" charset="0"/>
              <a:buNone/>
            </a:pPr>
            <a:r>
              <a:rPr lang="ar-IQ" b="1" i="1" u="sng" smtClean="0">
                <a:solidFill>
                  <a:srgbClr val="FF0000"/>
                </a:solidFill>
              </a:rPr>
              <a:t>1 - نرخ (</a:t>
            </a:r>
            <a:r>
              <a:rPr lang="en-US" b="1" i="1" u="sng" smtClean="0">
                <a:solidFill>
                  <a:srgbClr val="FF0000"/>
                </a:solidFill>
              </a:rPr>
              <a:t>P) :-</a:t>
            </a:r>
            <a:endParaRPr lang="en-US" smtClean="0">
              <a:solidFill>
                <a:srgbClr val="FF0000"/>
              </a:solidFill>
            </a:endParaRPr>
          </a:p>
          <a:p>
            <a:pPr marL="0" indent="0">
              <a:spcBef>
                <a:spcPts val="640"/>
              </a:spcBef>
              <a:buClr>
                <a:schemeClr val="lt1"/>
              </a:buClr>
              <a:buSzPts val="3200"/>
              <a:buFont typeface="Arial" pitchFamily="34" charset="0"/>
              <a:buNone/>
            </a:pPr>
            <a:r>
              <a:rPr lang="ar-IQ" smtClean="0">
                <a:cs typeface="Ali_K_Alwand" pitchFamily="2" charset="-78"/>
              </a:rPr>
              <a:t>ثةيوةندى لة نيَوان نرخ (</a:t>
            </a:r>
            <a:r>
              <a:rPr lang="en-US" smtClean="0">
                <a:cs typeface="Ali_K_Alwand" pitchFamily="2" charset="-78"/>
              </a:rPr>
              <a:t>P) </a:t>
            </a:r>
            <a:r>
              <a:rPr lang="ar-IQ" smtClean="0">
                <a:cs typeface="Ali_K_Alwand" pitchFamily="2" charset="-78"/>
              </a:rPr>
              <a:t>و برى خستنةروو (</a:t>
            </a:r>
            <a:r>
              <a:rPr lang="en-US" smtClean="0">
                <a:cs typeface="Ali_K_Alwand" pitchFamily="2" charset="-78"/>
              </a:rPr>
              <a:t>Qs) </a:t>
            </a:r>
            <a:r>
              <a:rPr lang="ar-IQ" smtClean="0">
                <a:cs typeface="Ali_K_Alwand" pitchFamily="2" charset="-78"/>
              </a:rPr>
              <a:t>ثةيوةنديةكى </a:t>
            </a:r>
            <a:r>
              <a:rPr lang="ar-IQ" smtClean="0">
                <a:latin typeface="Arial"/>
                <a:ea typeface="Arial"/>
                <a:cs typeface="Ali_K_Alwand" pitchFamily="2" charset="-78"/>
                <a:sym typeface="Arial"/>
              </a:rPr>
              <a:t>راستةوانةية</a:t>
            </a:r>
            <a:r>
              <a:rPr lang="ar-IQ" smtClean="0"/>
              <a:t>.</a:t>
            </a:r>
          </a:p>
          <a:p>
            <a:pPr marL="0" indent="0">
              <a:spcBef>
                <a:spcPts val="640"/>
              </a:spcBef>
              <a:buClr>
                <a:schemeClr val="lt1"/>
              </a:buClr>
              <a:buSzPts val="3200"/>
              <a:buFont typeface="Arial" pitchFamily="34" charset="0"/>
              <a:buNone/>
            </a:pPr>
            <a:endParaRPr lang="ar-IQ" dirty="0"/>
          </a:p>
        </p:txBody>
      </p:sp>
      <p:pic>
        <p:nvPicPr>
          <p:cNvPr id="6" name="Google Shape;146;p21"/>
          <p:cNvPicPr preferRelativeResize="0"/>
          <p:nvPr/>
        </p:nvPicPr>
        <p:blipFill rotWithShape="1">
          <a:blip r:embed="rId2">
            <a:alphaModFix/>
          </a:blip>
          <a:srcRect/>
          <a:stretch/>
        </p:blipFill>
        <p:spPr>
          <a:xfrm>
            <a:off x="1371600" y="3392731"/>
            <a:ext cx="4848225" cy="3448016"/>
          </a:xfrm>
          <a:prstGeom prst="rect">
            <a:avLst/>
          </a:prstGeom>
          <a:noFill/>
          <a:ln>
            <a:noFill/>
          </a:ln>
        </p:spPr>
      </p:pic>
    </p:spTree>
    <p:extLst>
      <p:ext uri="{BB962C8B-B14F-4D97-AF65-F5344CB8AC3E}">
        <p14:creationId xmlns:p14="http://schemas.microsoft.com/office/powerpoint/2010/main" val="1124496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52;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r" rtl="1">
              <a:spcBef>
                <a:spcPts val="0"/>
              </a:spcBef>
              <a:spcAft>
                <a:spcPts val="0"/>
              </a:spcAft>
              <a:buClr>
                <a:srgbClr val="FF0000"/>
              </a:buClr>
              <a:buSzPts val="3200"/>
              <a:buFont typeface="Calibri"/>
              <a:buNone/>
            </a:pPr>
            <a:r>
              <a:rPr lang="ar-IQ" sz="3200" dirty="0">
                <a:solidFill>
                  <a:srgbClr val="FF0000"/>
                </a:solidFill>
              </a:rPr>
              <a:t>2- </a:t>
            </a:r>
            <a:r>
              <a:rPr lang="ar-IQ" sz="3200" dirty="0">
                <a:solidFill>
                  <a:srgbClr val="FF0000"/>
                </a:solidFill>
                <a:cs typeface="Ali_K_Alwand" pitchFamily="2" charset="-78"/>
              </a:rPr>
              <a:t>ئاستى تةكنةلؤذيا </a:t>
            </a:r>
            <a:r>
              <a:rPr lang="ar-IQ" sz="3200" dirty="0">
                <a:solidFill>
                  <a:srgbClr val="FF0000"/>
                </a:solidFill>
              </a:rPr>
              <a:t/>
            </a:r>
            <a:br>
              <a:rPr lang="ar-IQ" sz="3200" dirty="0">
                <a:solidFill>
                  <a:srgbClr val="FF0000"/>
                </a:solidFill>
              </a:rPr>
            </a:br>
            <a:endParaRPr sz="3200" dirty="0">
              <a:solidFill>
                <a:srgbClr val="FF0000"/>
              </a:solidFill>
            </a:endParaRPr>
          </a:p>
        </p:txBody>
      </p:sp>
      <p:sp>
        <p:nvSpPr>
          <p:cNvPr id="5" name="Google Shape;153;p22"/>
          <p:cNvSpPr txBox="1">
            <a:spLocks/>
          </p:cNvSpPr>
          <p:nvPr/>
        </p:nvSpPr>
        <p:spPr>
          <a:xfrm>
            <a:off x="685800" y="990600"/>
            <a:ext cx="8229600" cy="4525963"/>
          </a:xfrm>
          <a:prstGeom prst="rect">
            <a:avLst/>
          </a:prstGeom>
          <a:noFill/>
          <a:ln>
            <a:noFill/>
          </a:ln>
        </p:spPr>
        <p:txBody>
          <a:bodyPr spcFirstLastPara="1" vert="horz" wrap="square" lIns="91425" tIns="45700" rIns="91425" bIns="45700" rtlCol="1" anchor="t" anchorCtr="0">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buClr>
                <a:schemeClr val="lt1"/>
              </a:buClr>
              <a:buSzPts val="3200"/>
            </a:pPr>
            <a:r>
              <a:rPr lang="ar-IQ" smtClean="0">
                <a:cs typeface="Ali_K_Alwand" pitchFamily="2" charset="-78"/>
              </a:rPr>
              <a:t>ئاستى تةكنةلؤذيا كاريطةرى هةية لةسةر خستنةروو وة ثةيوةنديةكى راستةوانةى لة نيَوانياندا هةية ، تةكنةلؤذيا دةبيَتة هؤى زياد بوونى بةرهةم هيَنان و كةم كردنى تيَضوون ، ئةمةش ماناى واية زيادبوونى قازانجة و زيادبوونى خستنةروو بةم شيَوةية :-</a:t>
            </a:r>
          </a:p>
          <a:p>
            <a:pPr indent="-139700">
              <a:spcBef>
                <a:spcPts val="640"/>
              </a:spcBef>
              <a:buClr>
                <a:schemeClr val="lt1"/>
              </a:buClr>
              <a:buSzPts val="3200"/>
              <a:buFont typeface="Arial" pitchFamily="34" charset="0"/>
              <a:buNone/>
            </a:pPr>
            <a:endParaRPr lang="ar-IQ" dirty="0"/>
          </a:p>
        </p:txBody>
      </p:sp>
      <p:pic>
        <p:nvPicPr>
          <p:cNvPr id="6" name="Google Shape;154;p22"/>
          <p:cNvPicPr preferRelativeResize="0"/>
          <p:nvPr/>
        </p:nvPicPr>
        <p:blipFill rotWithShape="1">
          <a:blip r:embed="rId2">
            <a:alphaModFix/>
          </a:blip>
          <a:srcRect/>
          <a:stretch/>
        </p:blipFill>
        <p:spPr>
          <a:xfrm>
            <a:off x="2743200" y="3429000"/>
            <a:ext cx="3505200" cy="2705100"/>
          </a:xfrm>
          <a:prstGeom prst="rect">
            <a:avLst/>
          </a:prstGeom>
          <a:noFill/>
          <a:ln>
            <a:noFill/>
          </a:ln>
        </p:spPr>
      </p:pic>
    </p:spTree>
    <p:extLst>
      <p:ext uri="{BB962C8B-B14F-4D97-AF65-F5344CB8AC3E}">
        <p14:creationId xmlns:p14="http://schemas.microsoft.com/office/powerpoint/2010/main" val="37044595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60;p23"/>
          <p:cNvSpPr txBox="1">
            <a:spLocks/>
          </p:cNvSpPr>
          <p:nvPr/>
        </p:nvSpPr>
        <p:spPr>
          <a:xfrm>
            <a:off x="385175" y="0"/>
            <a:ext cx="8229600" cy="4525963"/>
          </a:xfrm>
          <a:prstGeom prst="rect">
            <a:avLst/>
          </a:prstGeom>
          <a:noFill/>
          <a:ln>
            <a:noFill/>
          </a:ln>
        </p:spPr>
        <p:txBody>
          <a:bodyPr spcFirstLastPara="1" vert="horz" wrap="square" lIns="91425" tIns="45700" rIns="91425" bIns="45700" rtlCol="1" anchor="t" anchorCtr="0">
            <a:normAutofit fontScale="77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FF0000"/>
              </a:buClr>
              <a:buSzPct val="100000"/>
              <a:buFont typeface="Arial" pitchFamily="34" charset="0"/>
              <a:buNone/>
            </a:pPr>
            <a:r>
              <a:rPr lang="ar-IQ" smtClean="0">
                <a:solidFill>
                  <a:srgbClr val="FF0000"/>
                </a:solidFill>
              </a:rPr>
              <a:t>3- </a:t>
            </a:r>
            <a:r>
              <a:rPr lang="ar-IQ" smtClean="0">
                <a:solidFill>
                  <a:srgbClr val="FF0000"/>
                </a:solidFill>
                <a:cs typeface="Ali_K_Alwand" pitchFamily="2" charset="-78"/>
              </a:rPr>
              <a:t>يارمةتى ( كؤمةك ) و باج :</a:t>
            </a:r>
            <a:endParaRPr lang="ar-IQ" smtClean="0">
              <a:cs typeface="Ali_K_Alwand" pitchFamily="2" charset="-78"/>
            </a:endParaRPr>
          </a:p>
          <a:p>
            <a:pPr marL="0" indent="0" algn="just">
              <a:spcBef>
                <a:spcPts val="496"/>
              </a:spcBef>
              <a:buClr>
                <a:schemeClr val="lt1"/>
              </a:buClr>
              <a:buSzPct val="100000"/>
              <a:buFont typeface="Arial" pitchFamily="34" charset="0"/>
              <a:buNone/>
            </a:pPr>
            <a:r>
              <a:rPr lang="ar-IQ" smtClean="0">
                <a:cs typeface="Ali_K_Alwand" pitchFamily="2" charset="-78"/>
              </a:rPr>
              <a:t>     هةندىَ جار حكومةت هةلَدةستىَ بة ثيَشكةش كردنى كؤمةك يان يارمةتى بة هةندىَ ثرؤذة بؤ ثالَثشتى كردنى لة بةرهةم هيَنانى شمةك و كةم كردنةوةى بةشيَك لة تيَضوون لةسةر ئةم ثرؤذةية ، ئةمةش كاريطةرى دةيبيَت لةسةر زياد بوونى خستنةروو </a:t>
            </a:r>
          </a:p>
          <a:p>
            <a:pPr marL="0" indent="0" algn="just">
              <a:spcBef>
                <a:spcPts val="496"/>
              </a:spcBef>
              <a:buClr>
                <a:schemeClr val="lt1"/>
              </a:buClr>
              <a:buSzPct val="100000"/>
              <a:buFont typeface="Arial" pitchFamily="34" charset="0"/>
              <a:buNone/>
            </a:pPr>
            <a:r>
              <a:rPr lang="ar-IQ" smtClean="0">
                <a:cs typeface="Ali_K_Alwand" pitchFamily="2" charset="-78"/>
              </a:rPr>
              <a:t>( طواستنةوةى ضةماوةى خستنةروو بؤ لاى راست ) .</a:t>
            </a:r>
          </a:p>
          <a:p>
            <a:pPr marL="0" indent="0" algn="just">
              <a:spcBef>
                <a:spcPts val="496"/>
              </a:spcBef>
              <a:buClr>
                <a:schemeClr val="lt1"/>
              </a:buClr>
              <a:buSzPct val="100000"/>
              <a:buFont typeface="Arial" pitchFamily="34" charset="0"/>
              <a:buNone/>
            </a:pPr>
            <a:r>
              <a:rPr lang="ar-IQ" smtClean="0">
                <a:cs typeface="Ali_K_Alwand" pitchFamily="2" charset="-78"/>
              </a:rPr>
              <a:t>بةلاَم باج كاريطةرى ثيَضةوانةي هةية ، بة واتا زيادبوونى باج دةبيَتة هؤى زيادبوونى تيَضوون و كةم بوونى قازانج و كةم بوونى خستنةروو (طواستنةوةى ضةماوةى خستنةروو بؤ لاى ضةث ) </a:t>
            </a:r>
          </a:p>
          <a:p>
            <a:pPr marL="0" indent="0" algn="just">
              <a:spcBef>
                <a:spcPts val="496"/>
              </a:spcBef>
              <a:buClr>
                <a:schemeClr val="lt1"/>
              </a:buClr>
              <a:buSzPct val="100000"/>
              <a:buFont typeface="Arial" pitchFamily="34" charset="0"/>
              <a:buNone/>
            </a:pPr>
            <a:endParaRPr lang="ar-IQ" smtClean="0"/>
          </a:p>
          <a:p>
            <a:pPr marL="0" indent="0" algn="just">
              <a:spcBef>
                <a:spcPts val="496"/>
              </a:spcBef>
              <a:buClr>
                <a:schemeClr val="lt1"/>
              </a:buClr>
              <a:buSzPct val="100000"/>
              <a:buFont typeface="Arial" pitchFamily="34" charset="0"/>
              <a:buNone/>
            </a:pPr>
            <a:endParaRPr lang="ar-IQ" smtClean="0"/>
          </a:p>
          <a:p>
            <a:pPr marL="0" indent="0" algn="just">
              <a:spcBef>
                <a:spcPts val="496"/>
              </a:spcBef>
              <a:buClr>
                <a:schemeClr val="lt1"/>
              </a:buClr>
              <a:buSzPct val="100000"/>
              <a:buFont typeface="Arial" pitchFamily="34" charset="0"/>
              <a:buNone/>
            </a:pPr>
            <a:endParaRPr lang="ar-IQ" smtClean="0"/>
          </a:p>
          <a:p>
            <a:pPr marL="0" indent="0" algn="just">
              <a:spcBef>
                <a:spcPts val="496"/>
              </a:spcBef>
              <a:buClr>
                <a:schemeClr val="lt1"/>
              </a:buClr>
              <a:buSzPct val="100000"/>
              <a:buFont typeface="Arial" pitchFamily="34" charset="0"/>
              <a:buNone/>
            </a:pPr>
            <a:r>
              <a:rPr lang="ar-IQ" smtClean="0"/>
              <a:t>. </a:t>
            </a:r>
          </a:p>
          <a:p>
            <a:pPr marL="0" indent="0" algn="just">
              <a:spcBef>
                <a:spcPts val="496"/>
              </a:spcBef>
              <a:buClr>
                <a:schemeClr val="lt1"/>
              </a:buClr>
              <a:buSzPct val="100000"/>
              <a:buFont typeface="Arial" pitchFamily="34" charset="0"/>
              <a:buNone/>
            </a:pPr>
            <a:endParaRPr lang="ar-IQ" smtClean="0"/>
          </a:p>
          <a:p>
            <a:pPr marL="0" indent="0" algn="just">
              <a:spcBef>
                <a:spcPts val="496"/>
              </a:spcBef>
              <a:buClr>
                <a:schemeClr val="lt1"/>
              </a:buClr>
              <a:buSzPct val="100000"/>
              <a:buFont typeface="Arial" pitchFamily="34" charset="0"/>
              <a:buNone/>
            </a:pPr>
            <a:endParaRPr lang="ar-IQ" smtClean="0"/>
          </a:p>
          <a:p>
            <a:pPr marL="0" indent="0" algn="just">
              <a:spcBef>
                <a:spcPts val="496"/>
              </a:spcBef>
              <a:buClr>
                <a:schemeClr val="lt1"/>
              </a:buClr>
              <a:buSzPct val="100000"/>
              <a:buFont typeface="Arial" pitchFamily="34" charset="0"/>
              <a:buNone/>
            </a:pPr>
            <a:endParaRPr lang="ar-IQ" smtClean="0"/>
          </a:p>
          <a:p>
            <a:pPr marL="0" indent="0" algn="just">
              <a:spcBef>
                <a:spcPts val="496"/>
              </a:spcBef>
              <a:buClr>
                <a:schemeClr val="lt1"/>
              </a:buClr>
              <a:buSzPct val="100000"/>
              <a:buFont typeface="Arial" pitchFamily="34" charset="0"/>
              <a:buNone/>
            </a:pPr>
            <a:endParaRPr lang="ar-IQ" smtClean="0"/>
          </a:p>
          <a:p>
            <a:pPr marL="0" indent="0" algn="just">
              <a:spcBef>
                <a:spcPts val="496"/>
              </a:spcBef>
              <a:buClr>
                <a:schemeClr val="lt1"/>
              </a:buClr>
              <a:buSzPct val="100000"/>
              <a:buFont typeface="Arial" pitchFamily="34" charset="0"/>
              <a:buNone/>
            </a:pPr>
            <a:endParaRPr lang="ar-IQ" smtClean="0"/>
          </a:p>
          <a:p>
            <a:pPr indent="-185420">
              <a:spcBef>
                <a:spcPts val="496"/>
              </a:spcBef>
              <a:buClr>
                <a:schemeClr val="lt1"/>
              </a:buClr>
              <a:buSzPct val="100000"/>
              <a:buFont typeface="Arial" pitchFamily="34" charset="0"/>
              <a:buNone/>
            </a:pPr>
            <a:endParaRPr lang="ar-IQ" dirty="0"/>
          </a:p>
        </p:txBody>
      </p:sp>
      <p:pic>
        <p:nvPicPr>
          <p:cNvPr id="5" name="Google Shape;161;p23"/>
          <p:cNvPicPr preferRelativeResize="0"/>
          <p:nvPr/>
        </p:nvPicPr>
        <p:blipFill rotWithShape="1">
          <a:blip r:embed="rId2">
            <a:alphaModFix/>
          </a:blip>
          <a:srcRect/>
          <a:stretch/>
        </p:blipFill>
        <p:spPr>
          <a:xfrm>
            <a:off x="609600" y="2870632"/>
            <a:ext cx="5486400" cy="3806393"/>
          </a:xfrm>
          <a:prstGeom prst="rect">
            <a:avLst/>
          </a:prstGeom>
          <a:noFill/>
          <a:ln>
            <a:noFill/>
          </a:ln>
        </p:spPr>
      </p:pic>
    </p:spTree>
    <p:extLst>
      <p:ext uri="{BB962C8B-B14F-4D97-AF65-F5344CB8AC3E}">
        <p14:creationId xmlns:p14="http://schemas.microsoft.com/office/powerpoint/2010/main" val="36059422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طؤران لة بري خستنةروو لةطةلَ خستنةروو  </a:t>
            </a:r>
            <a:endParaRPr lang="ar-IQ" dirty="0"/>
          </a:p>
        </p:txBody>
      </p:sp>
      <p:sp>
        <p:nvSpPr>
          <p:cNvPr id="3" name="Content Placeholder 2"/>
          <p:cNvSpPr>
            <a:spLocks noGrp="1"/>
          </p:cNvSpPr>
          <p:nvPr>
            <p:ph idx="1"/>
          </p:nvPr>
        </p:nvSpPr>
        <p:spPr/>
        <p:txBody>
          <a:bodyPr>
            <a:normAutofit/>
          </a:bodyPr>
          <a:lstStyle/>
          <a:p>
            <a:pPr algn="r" rtl="1"/>
            <a:r>
              <a:rPr lang="ar-IQ" dirty="0" smtClean="0">
                <a:cs typeface="Ali_K_Alwand" pitchFamily="2" charset="-78"/>
              </a:rPr>
              <a:t>جياوازيةك </a:t>
            </a:r>
            <a:r>
              <a:rPr lang="ar-IQ" dirty="0">
                <a:cs typeface="Ali_K_Alwand" pitchFamily="2" charset="-78"/>
              </a:rPr>
              <a:t>هةية لة نيَوان طؤران لة بري خستنةروو كة بريتية لة مانةوة لة سةر هةمان ضةماوةي خستنةروو تةنها طواستنةوةي لة خاليك بؤ خالَيَكي تر . بةلام طؤران لة خستنةروو ماناي واية ضةماوةكة هةموي دةطوازريَتةوة بؤ لاى راست يان لاي ضةث، كة ئةوةش لة ئةنجامي طؤران لة فاكتةرةكاني ترة جطة لة نرخ ضونكة تةنها طؤراني نرخ دةبيَتة هؤي طؤران لة بري خستنةروو بةلام هةموو فاكتةرةكاني تر دةبيَتة هؤي طؤران لة خستنةروو .</a:t>
            </a:r>
            <a:endParaRPr lang="en-US" dirty="0">
              <a:cs typeface="Ali_K_Alwand" pitchFamily="2" charset="-78"/>
            </a:endParaRPr>
          </a:p>
          <a:p>
            <a:endParaRPr lang="ar-IQ" dirty="0"/>
          </a:p>
        </p:txBody>
      </p:sp>
    </p:spTree>
    <p:extLst>
      <p:ext uri="{BB962C8B-B14F-4D97-AF65-F5344CB8AC3E}">
        <p14:creationId xmlns:p14="http://schemas.microsoft.com/office/powerpoint/2010/main" val="6199186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ar-IQ" dirty="0">
                <a:cs typeface="Ali_K_Alwand" pitchFamily="2" charset="-78"/>
              </a:rPr>
              <a:t>خستنةرووي هةمووةكي : </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بريتية </a:t>
            </a:r>
            <a:r>
              <a:rPr lang="ar-IQ" dirty="0">
                <a:cs typeface="Ali_K_Alwand" pitchFamily="2" charset="-78"/>
              </a:rPr>
              <a:t>لة كؤي هةموو ئةو برانةي كة هةموو بةرهةم هيَنةرةكاني بازار ئامادةن بيفرؤشن بةرامبةر بةو نرخانةي دياريكراوة لة بازاردا ، و ضةماوةي خستنةرووي هةمووةكي بريتية لة كؤكردنةوةي هةموو ضةماوةكاني خستنةروو بة شيَوةيةكي ئاسؤيي .</a:t>
            </a:r>
            <a:endParaRPr lang="en-US" dirty="0">
              <a:cs typeface="Ali_K_Alwand" pitchFamily="2" charset="-78"/>
            </a:endParaRPr>
          </a:p>
          <a:p>
            <a:endParaRPr lang="ar-IQ" dirty="0">
              <a:cs typeface="Ali_K_Alwand" pitchFamily="2" charset="-78"/>
            </a:endParaRPr>
          </a:p>
        </p:txBody>
      </p:sp>
    </p:spTree>
    <p:extLst>
      <p:ext uri="{BB962C8B-B14F-4D97-AF65-F5344CB8AC3E}">
        <p14:creationId xmlns:p14="http://schemas.microsoft.com/office/powerpoint/2010/main" val="35682261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هاوسةنطي بازار</a:t>
            </a:r>
            <a:r>
              <a:rPr lang="ar-IQ" dirty="0" smtClean="0">
                <a:cs typeface="Ali_K_Alwand" pitchFamily="2" charset="-78"/>
              </a:rPr>
              <a:t>:</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هاوسةنطي  ئةو بارةية </a:t>
            </a:r>
            <a:r>
              <a:rPr lang="ar-IQ" dirty="0">
                <a:cs typeface="Ali_K_Alwand" pitchFamily="2" charset="-78"/>
              </a:rPr>
              <a:t>كة </a:t>
            </a:r>
            <a:r>
              <a:rPr lang="ar-IQ" dirty="0" smtClean="0">
                <a:cs typeface="Ali_K_Alwand" pitchFamily="2" charset="-78"/>
              </a:rPr>
              <a:t>ثيَيطةيشتوين </a:t>
            </a:r>
            <a:r>
              <a:rPr lang="ar-IQ" dirty="0">
                <a:cs typeface="Ali_K_Alwand" pitchFamily="2" charset="-78"/>
              </a:rPr>
              <a:t>لة بازاردا كة هيض لايةك نايةويَت بيطؤريت ئةطةر طؤرانيكي دةرةكي يان لاوةكي بارةكة نةطؤريَت . كةواتة هاوسةنطي ئةو حالةتةية كة نة كريار و نة فرؤشيار مةيلي طؤراني نية نة لة نرخ و نة لة بري ئالَوطؤرثيَكراو .</a:t>
            </a:r>
            <a:endParaRPr lang="en-US" dirty="0">
              <a:cs typeface="Ali_K_Alwand" pitchFamily="2" charset="-78"/>
            </a:endParaRPr>
          </a:p>
          <a:p>
            <a:endParaRPr lang="ar-IQ" dirty="0"/>
          </a:p>
        </p:txBody>
      </p:sp>
    </p:spTree>
    <p:extLst>
      <p:ext uri="{BB962C8B-B14F-4D97-AF65-F5344CB8AC3E}">
        <p14:creationId xmlns:p14="http://schemas.microsoft.com/office/powerpoint/2010/main" val="18375342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نرخي هاوسةنط </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 </a:t>
            </a:r>
            <a:r>
              <a:rPr lang="ar-IQ" dirty="0">
                <a:cs typeface="Ali_K_Alwand" pitchFamily="2" charset="-78"/>
              </a:rPr>
              <a:t>ئةو نرخةية كة بةدةست هاتووة لة بازار تيايدا بري خستنةروو يةكسانة بة بري خواست، يان دةتوانين بليَن ئةو نرخةية كة كريارو فرؤشيار لة سةري ثيَكهاتوون و ئامادةشن ئالَوطؤري كالاكة بكةن بةو نرخة . </a:t>
            </a:r>
            <a:endParaRPr lang="en-US" dirty="0">
              <a:cs typeface="Ali_K_Alwand" pitchFamily="2" charset="-78"/>
            </a:endParaRPr>
          </a:p>
          <a:p>
            <a:pPr algn="r" rtl="1"/>
            <a:r>
              <a:rPr lang="ar-IQ" dirty="0">
                <a:cs typeface="Ali_K_Alwand" pitchFamily="2" charset="-78"/>
              </a:rPr>
              <a:t>وةكو ثيَشتر باسمان كرد خواست رةنطدانةوةي ئارةزووي كريارةو خستنةرووش رةنطدانةوةي ئارةزووي فرؤشيارة . كةواتة نرخي هاوسةنط ئةو نرخةية كة ئارةزووةكاني كريارو فرؤشيار بة يةكدةطةينيَت. </a:t>
            </a:r>
            <a:endParaRPr lang="en-US" dirty="0">
              <a:cs typeface="Ali_K_Alwand" pitchFamily="2" charset="-78"/>
            </a:endParaRPr>
          </a:p>
          <a:p>
            <a:endParaRPr lang="ar-IQ" dirty="0"/>
          </a:p>
        </p:txBody>
      </p:sp>
    </p:spTree>
    <p:extLst>
      <p:ext uri="{BB962C8B-B14F-4D97-AF65-F5344CB8AC3E}">
        <p14:creationId xmlns:p14="http://schemas.microsoft.com/office/powerpoint/2010/main" val="35322367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خالَي هاوسةنط </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ئةو خالَةية </a:t>
            </a:r>
            <a:r>
              <a:rPr lang="ar-IQ" dirty="0">
                <a:cs typeface="Ali_K_Alwand" pitchFamily="2" charset="-78"/>
              </a:rPr>
              <a:t>كة ضةماوةي خواست و ضةماوةي خستنةروو يةكتر دةبرن . هةر لةو خالَةش دةتوانين نرخي هاوسةنط و بري هاوسةنط دياري بكةين</a:t>
            </a:r>
            <a:endParaRPr lang="en-US" dirty="0">
              <a:cs typeface="Ali_K_Alwand" pitchFamily="2" charset="-78"/>
            </a:endParaRPr>
          </a:p>
          <a:p>
            <a:pPr marL="0" indent="0">
              <a:buNone/>
            </a:pPr>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204262"/>
            <a:ext cx="4952999" cy="266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6275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IQ" dirty="0">
                <a:cs typeface="Ali_K_Alwand" pitchFamily="2" charset="-78"/>
              </a:rPr>
              <a:t>ثؤلينى دووةم </a:t>
            </a:r>
            <a:r>
              <a:rPr lang="ar-IQ" dirty="0" smtClean="0">
                <a:cs typeface="Ali_K_Alwand" pitchFamily="2" charset="-78"/>
              </a:rPr>
              <a:t>:  </a:t>
            </a:r>
            <a:endParaRPr lang="ar-IQ" dirty="0">
              <a:cs typeface="Ali_K_Alwand" pitchFamily="2" charset="-78"/>
            </a:endParaRPr>
          </a:p>
          <a:p>
            <a:pPr marL="0" indent="0">
              <a:buNone/>
            </a:pPr>
            <a:r>
              <a:rPr lang="ar-IQ" dirty="0">
                <a:solidFill>
                  <a:srgbClr val="FF0000"/>
                </a:solidFill>
                <a:cs typeface="Ali_K_Alwand" pitchFamily="2" charset="-78"/>
              </a:rPr>
              <a:t>1- خواستى داتاشراو : </a:t>
            </a:r>
            <a:r>
              <a:rPr lang="ar-IQ" dirty="0">
                <a:cs typeface="Ali_K_Alwand" pitchFamily="2" charset="-78"/>
              </a:rPr>
              <a:t>ناراستةوخؤية </a:t>
            </a:r>
            <a:r>
              <a:rPr lang="ar-IQ" dirty="0" smtClean="0">
                <a:cs typeface="Ali_K_Alwand" pitchFamily="2" charset="-78"/>
              </a:rPr>
              <a:t>خواست لةسةر </a:t>
            </a:r>
            <a:r>
              <a:rPr lang="ar-IQ" dirty="0">
                <a:cs typeface="Ali_K_Alwand" pitchFamily="2" charset="-78"/>
              </a:rPr>
              <a:t>شمةكيك وةك خواست لةسةر ئارد بؤ دروست كردنى نان.</a:t>
            </a:r>
          </a:p>
          <a:p>
            <a:pPr marL="0" indent="0">
              <a:buNone/>
            </a:pPr>
            <a:r>
              <a:rPr lang="ar-IQ" dirty="0">
                <a:solidFill>
                  <a:srgbClr val="FF0000"/>
                </a:solidFill>
                <a:cs typeface="Ali_K_Alwand" pitchFamily="2" charset="-78"/>
              </a:rPr>
              <a:t>2- خواستى تيك هةلكيَشراو </a:t>
            </a:r>
            <a:r>
              <a:rPr lang="ar-IQ" dirty="0" smtClean="0">
                <a:solidFill>
                  <a:srgbClr val="FF0000"/>
                </a:solidFill>
                <a:cs typeface="Ali_K_Alwand" pitchFamily="2" charset="-78"/>
              </a:rPr>
              <a:t>: </a:t>
            </a:r>
            <a:r>
              <a:rPr lang="ar-IQ" dirty="0">
                <a:cs typeface="Ali_K_Alwand" pitchFamily="2" charset="-78"/>
              </a:rPr>
              <a:t>خواست لةسةر يةك شمةك بؤ ضةند شتيك وةك خواست لةسةر كارةبا بؤ روناكى وطةرم كردنةوة وهتد</a:t>
            </a:r>
            <a:r>
              <a:rPr lang="ar-IQ" dirty="0" smtClean="0">
                <a:solidFill>
                  <a:srgbClr val="FF0000"/>
                </a:solidFill>
                <a:cs typeface="Ali_K_Alwand" pitchFamily="2" charset="-78"/>
              </a:rPr>
              <a:t>.</a:t>
            </a:r>
          </a:p>
          <a:p>
            <a:pPr marL="0" indent="0">
              <a:buNone/>
            </a:pPr>
            <a:r>
              <a:rPr lang="ar-IQ" dirty="0" smtClean="0">
                <a:solidFill>
                  <a:srgbClr val="FF0000"/>
                </a:solidFill>
                <a:cs typeface="Ali_K_Alwand" pitchFamily="2" charset="-78"/>
              </a:rPr>
              <a:t>3- خواستى </a:t>
            </a:r>
            <a:r>
              <a:rPr lang="ar-IQ" dirty="0">
                <a:solidFill>
                  <a:srgbClr val="FF0000"/>
                </a:solidFill>
                <a:cs typeface="Ali_K_Alwand" pitchFamily="2" charset="-78"/>
              </a:rPr>
              <a:t>هاوبةش </a:t>
            </a:r>
            <a:r>
              <a:rPr lang="ar-IQ" dirty="0" smtClean="0">
                <a:solidFill>
                  <a:srgbClr val="FF0000"/>
                </a:solidFill>
                <a:cs typeface="Ali_K_Alwand" pitchFamily="2" charset="-78"/>
              </a:rPr>
              <a:t>: </a:t>
            </a:r>
            <a:r>
              <a:rPr lang="ar-IQ" dirty="0">
                <a:cs typeface="Ali_K_Alwand" pitchFamily="2" charset="-78"/>
              </a:rPr>
              <a:t>خواست لةسةر ضةند شمةكيك بؤ بةكارهينانى </a:t>
            </a:r>
            <a:r>
              <a:rPr lang="ar-IQ" dirty="0" smtClean="0">
                <a:cs typeface="Ali_K_Alwand" pitchFamily="2" charset="-78"/>
              </a:rPr>
              <a:t>يةك شمةك.</a:t>
            </a:r>
            <a:endParaRPr lang="ar-IQ" dirty="0">
              <a:cs typeface="Ali_K_Alwand" pitchFamily="2" charset="-78"/>
            </a:endParaRPr>
          </a:p>
          <a:p>
            <a:endParaRPr lang="en-US" dirty="0">
              <a:solidFill>
                <a:srgbClr val="FF0000"/>
              </a:solidFill>
              <a:cs typeface="Ali_K_Alwand" pitchFamily="2" charset="-78"/>
            </a:endParaRPr>
          </a:p>
          <a:p>
            <a:endParaRPr lang="en-US" dirty="0"/>
          </a:p>
        </p:txBody>
      </p:sp>
    </p:spTree>
    <p:extLst>
      <p:ext uri="{BB962C8B-B14F-4D97-AF65-F5344CB8AC3E}">
        <p14:creationId xmlns:p14="http://schemas.microsoft.com/office/powerpoint/2010/main" val="18914494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بؤ نمونة : </a:t>
            </a:r>
          </a:p>
        </p:txBody>
      </p:sp>
      <p:sp>
        <p:nvSpPr>
          <p:cNvPr id="3" name="Content Placeholder 2"/>
          <p:cNvSpPr>
            <a:spLocks noGrp="1"/>
          </p:cNvSpPr>
          <p:nvPr>
            <p:ph idx="1"/>
          </p:nvPr>
        </p:nvSpPr>
        <p:spPr/>
        <p:txBody>
          <a:bodyPr/>
          <a:lstStyle/>
          <a:p>
            <a:pPr algn="r" rtl="1"/>
            <a:r>
              <a:rPr lang="ar-IQ" dirty="0" smtClean="0">
                <a:cs typeface="Ali_K_Alwand" pitchFamily="2" charset="-78"/>
              </a:rPr>
              <a:t>ئةطةر </a:t>
            </a:r>
            <a:r>
              <a:rPr lang="ar-IQ" dirty="0">
                <a:cs typeface="Ali_K_Alwand" pitchFamily="2" charset="-78"/>
              </a:rPr>
              <a:t>هاوكيَشةي خواست   :                    </a:t>
            </a:r>
            <a:endParaRPr lang="en-US" dirty="0">
              <a:cs typeface="Ali_K_Alwand" pitchFamily="2" charset="-78"/>
            </a:endParaRPr>
          </a:p>
          <a:p>
            <a:pPr algn="r" rtl="1"/>
            <a:r>
              <a:rPr lang="ar-IQ" dirty="0" smtClean="0">
                <a:cs typeface="Ali_K_Alwand" pitchFamily="2" charset="-78"/>
              </a:rPr>
              <a:t>هاوكيَشةي خستنةروو </a:t>
            </a:r>
            <a:r>
              <a:rPr lang="ar-IQ" dirty="0"/>
              <a:t>: </a:t>
            </a:r>
            <a:endParaRPr lang="ar-IQ" dirty="0" smtClean="0"/>
          </a:p>
          <a:p>
            <a:pPr algn="r" rtl="1"/>
            <a:r>
              <a:rPr lang="ar-IQ" dirty="0">
                <a:cs typeface="Ali_K_Alwand" pitchFamily="2" charset="-78"/>
              </a:rPr>
              <a:t>بؤ دؤزينةوي نرخي هاوسةنط و بري هاوسةنط ثيويست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00200"/>
            <a:ext cx="24384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1378" y="2361224"/>
            <a:ext cx="2187622" cy="302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31470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ar-IQ" dirty="0" smtClean="0">
                <a:cs typeface="Ali_K_Alwand" pitchFamily="2" charset="-78"/>
              </a:rPr>
              <a:t>هاوسةنط</a:t>
            </a:r>
            <a:r>
              <a:rPr lang="en-US" dirty="0" smtClean="0">
                <a:cs typeface="Ali_K_Alwand" pitchFamily="2" charset="-78"/>
              </a:rPr>
              <a:t> </a:t>
            </a:r>
            <a:r>
              <a:rPr lang="en-US" dirty="0" err="1" smtClean="0">
                <a:cs typeface="Ali_K_Alwand" pitchFamily="2" charset="-78"/>
              </a:rPr>
              <a:t>Qd</a:t>
            </a:r>
            <a:r>
              <a:rPr lang="en-US" dirty="0" smtClean="0">
                <a:cs typeface="Ali_K_Alwand" pitchFamily="2" charset="-78"/>
              </a:rPr>
              <a:t> = Qs     </a:t>
            </a:r>
          </a:p>
          <a:p>
            <a:pPr marL="0" indent="0" algn="l">
              <a:buNone/>
            </a:pPr>
            <a:r>
              <a:rPr lang="en-US" dirty="0" smtClean="0"/>
              <a:t>12-2p = -3+3p</a:t>
            </a:r>
          </a:p>
          <a:p>
            <a:pPr marL="0" indent="0" algn="l">
              <a:buNone/>
            </a:pPr>
            <a:r>
              <a:rPr lang="en-US" dirty="0" smtClean="0"/>
              <a:t>12+3 = 3p+2p</a:t>
            </a:r>
          </a:p>
          <a:p>
            <a:pPr marL="0" indent="0" algn="l">
              <a:buNone/>
            </a:pPr>
            <a:r>
              <a:rPr lang="en-US" dirty="0" smtClean="0"/>
              <a:t>15 = 5p</a:t>
            </a:r>
          </a:p>
          <a:p>
            <a:pPr marL="0" indent="0" algn="l">
              <a:buNone/>
            </a:pPr>
            <a:r>
              <a:rPr lang="en-US" dirty="0" smtClean="0"/>
              <a:t>P = 15/5</a:t>
            </a:r>
            <a:endParaRPr lang="ar-IQ" dirty="0" smtClean="0"/>
          </a:p>
          <a:p>
            <a:pPr marL="0" indent="0" algn="l">
              <a:buNone/>
            </a:pPr>
            <a:r>
              <a:rPr lang="ar-IQ" dirty="0" smtClean="0"/>
              <a:t>نرخى </a:t>
            </a:r>
            <a:r>
              <a:rPr lang="ar-IQ" dirty="0">
                <a:cs typeface="Ali_K_Alwand" pitchFamily="2" charset="-78"/>
              </a:rPr>
              <a:t>هاوسةنط</a:t>
            </a:r>
            <a:r>
              <a:rPr lang="en-US" dirty="0" smtClean="0"/>
              <a:t>        </a:t>
            </a:r>
            <a:r>
              <a:rPr lang="ar-IQ" dirty="0" smtClean="0"/>
              <a:t>    </a:t>
            </a:r>
            <a:r>
              <a:rPr lang="en-US" dirty="0" smtClean="0"/>
              <a:t>p = 3</a:t>
            </a:r>
          </a:p>
          <a:p>
            <a:pPr marL="0" indent="0" algn="l">
              <a:buNone/>
            </a:pPr>
            <a:r>
              <a:rPr lang="en-US" dirty="0" smtClean="0"/>
              <a:t> </a:t>
            </a:r>
            <a:endParaRPr lang="en-US" dirty="0"/>
          </a:p>
        </p:txBody>
      </p:sp>
    </p:spTree>
    <p:extLst>
      <p:ext uri="{BB962C8B-B14F-4D97-AF65-F5344CB8AC3E}">
        <p14:creationId xmlns:p14="http://schemas.microsoft.com/office/powerpoint/2010/main" val="15300520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l">
              <a:buNone/>
            </a:pPr>
            <a:r>
              <a:rPr lang="en-US" dirty="0" err="1" smtClean="0"/>
              <a:t>Qd</a:t>
            </a:r>
            <a:r>
              <a:rPr lang="en-US" dirty="0" smtClean="0"/>
              <a:t> = 12-2p</a:t>
            </a:r>
          </a:p>
          <a:p>
            <a:pPr marL="0" indent="0" algn="l">
              <a:buNone/>
            </a:pPr>
            <a:r>
              <a:rPr lang="en-US" dirty="0" err="1" smtClean="0"/>
              <a:t>Qd</a:t>
            </a:r>
            <a:r>
              <a:rPr lang="en-US" dirty="0" smtClean="0"/>
              <a:t> = 12 – 2 (3)</a:t>
            </a:r>
          </a:p>
          <a:p>
            <a:pPr marL="0" indent="0" algn="l">
              <a:buNone/>
            </a:pPr>
            <a:r>
              <a:rPr lang="en-US" dirty="0" err="1" smtClean="0"/>
              <a:t>Qd</a:t>
            </a:r>
            <a:r>
              <a:rPr lang="en-US" dirty="0" smtClean="0"/>
              <a:t> = 6</a:t>
            </a:r>
          </a:p>
          <a:p>
            <a:pPr marL="0" indent="0" algn="l">
              <a:buNone/>
            </a:pPr>
            <a:endParaRPr lang="en-US" dirty="0" smtClean="0"/>
          </a:p>
          <a:p>
            <a:pPr marL="0" indent="0" algn="l">
              <a:buNone/>
            </a:pPr>
            <a:r>
              <a:rPr lang="en-US" dirty="0" smtClean="0"/>
              <a:t>Qs = - 3 + 3p</a:t>
            </a:r>
          </a:p>
          <a:p>
            <a:pPr marL="0" indent="0" algn="l">
              <a:buNone/>
            </a:pPr>
            <a:r>
              <a:rPr lang="en-US" dirty="0" smtClean="0"/>
              <a:t>Qs = -3 + 3(3)</a:t>
            </a:r>
          </a:p>
          <a:p>
            <a:pPr marL="0" indent="0" algn="l">
              <a:buNone/>
            </a:pPr>
            <a:r>
              <a:rPr lang="en-US" dirty="0" smtClean="0"/>
              <a:t>Qs = 6</a:t>
            </a:r>
          </a:p>
          <a:p>
            <a:pPr marL="0" indent="0" algn="ctr">
              <a:buNone/>
            </a:pPr>
            <a:r>
              <a:rPr lang="ar-IQ" dirty="0" smtClean="0"/>
              <a:t>برى </a:t>
            </a:r>
            <a:r>
              <a:rPr lang="ar-IQ" dirty="0">
                <a:cs typeface="Ali_K_Alwand" pitchFamily="2" charset="-78"/>
              </a:rPr>
              <a:t>هاوسةنط</a:t>
            </a:r>
            <a:r>
              <a:rPr lang="ar-IQ" dirty="0" smtClean="0"/>
              <a:t> = </a:t>
            </a:r>
            <a:r>
              <a:rPr lang="en-US" dirty="0" smtClean="0"/>
              <a:t>6</a:t>
            </a:r>
            <a:endParaRPr lang="en-US" dirty="0"/>
          </a:p>
        </p:txBody>
      </p:sp>
    </p:spTree>
    <p:extLst>
      <p:ext uri="{BB962C8B-B14F-4D97-AF65-F5344CB8AC3E}">
        <p14:creationId xmlns:p14="http://schemas.microsoft.com/office/powerpoint/2010/main" val="39823474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latin typeface="Arial" pitchFamily="34" charset="0"/>
                <a:ea typeface="Calibri" pitchFamily="34" charset="0"/>
                <a:cs typeface="Traditional Arabic" pitchFamily="18" charset="-78"/>
              </a:rPr>
              <a:t>تمرين: </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3669679"/>
              </p:ext>
            </p:extLst>
          </p:nvPr>
        </p:nvGraphicFramePr>
        <p:xfrm>
          <a:off x="685800" y="4267200"/>
          <a:ext cx="7696197" cy="1859756"/>
        </p:xfrm>
        <a:graphic>
          <a:graphicData uri="http://schemas.openxmlformats.org/drawingml/2006/table">
            <a:tbl>
              <a:tblPr rtl="1" firstRow="1" firstCol="1" lastRow="1" lastCol="1" bandRow="1" bandCol="1">
                <a:tableStyleId>{5C22544A-7EE6-4342-B048-85BDC9FD1C3A}</a:tableStyleId>
              </a:tblPr>
              <a:tblGrid>
                <a:gridCol w="1376327"/>
                <a:gridCol w="902727"/>
                <a:gridCol w="902727"/>
                <a:gridCol w="902727"/>
                <a:gridCol w="902727"/>
                <a:gridCol w="902727"/>
                <a:gridCol w="902727"/>
                <a:gridCol w="903508"/>
              </a:tblGrid>
              <a:tr h="598791">
                <a:tc>
                  <a:txBody>
                    <a:bodyPr/>
                    <a:lstStyle/>
                    <a:p>
                      <a:pPr algn="ctr" rtl="1">
                        <a:spcAft>
                          <a:spcPts val="0"/>
                        </a:spcAft>
                      </a:pPr>
                      <a:r>
                        <a:rPr lang="ar-IQ" sz="1400" dirty="0" smtClean="0">
                          <a:effectLst/>
                        </a:rPr>
                        <a:t> نرخ ( سعر</a:t>
                      </a:r>
                      <a:r>
                        <a:rPr lang="ar-IQ" sz="1400" baseline="0" dirty="0" smtClean="0">
                          <a:effectLst/>
                        </a:rPr>
                        <a:t> </a:t>
                      </a:r>
                      <a:r>
                        <a:rPr lang="ar-SA" sz="1400" dirty="0" smtClean="0">
                          <a:effectLst/>
                        </a:rPr>
                        <a:t>السلعة</a:t>
                      </a:r>
                      <a:r>
                        <a:rPr lang="ar-IQ" sz="1400" dirty="0" smtClean="0">
                          <a:effectLst/>
                        </a:rPr>
                        <a:t>) </a:t>
                      </a:r>
                      <a:endParaRPr lang="en-US" sz="18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3200" dirty="0">
                          <a:effectLst/>
                        </a:rPr>
                        <a:t>0</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3200" dirty="0">
                          <a:effectLst/>
                        </a:rPr>
                        <a:t>2</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3200" dirty="0">
                          <a:effectLst/>
                        </a:rPr>
                        <a:t>4</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3200" dirty="0">
                          <a:effectLst/>
                        </a:rPr>
                        <a:t>6</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3200" dirty="0">
                          <a:effectLst/>
                        </a:rPr>
                        <a:t>8</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3200" dirty="0">
                          <a:effectLst/>
                        </a:rPr>
                        <a:t>10</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ar-SA" sz="3200" dirty="0">
                          <a:effectLst/>
                        </a:rPr>
                        <a:t>12</a:t>
                      </a:r>
                      <a:endParaRPr lang="en-US" sz="3200" dirty="0">
                        <a:effectLst/>
                        <a:latin typeface="Times New Roman"/>
                        <a:ea typeface="Times New Roman"/>
                        <a:cs typeface="Traditional Arabic"/>
                      </a:endParaRPr>
                    </a:p>
                  </a:txBody>
                  <a:tcPr marL="68580" marR="68580" marT="0" marB="0" anchor="ctr"/>
                </a:tc>
              </a:tr>
              <a:tr h="660948">
                <a:tc>
                  <a:txBody>
                    <a:bodyPr/>
                    <a:lstStyle/>
                    <a:p>
                      <a:pPr algn="ctr" rtl="1">
                        <a:spcAft>
                          <a:spcPts val="0"/>
                        </a:spcAft>
                      </a:pPr>
                      <a:r>
                        <a:rPr lang="ar-SA" sz="1400" dirty="0">
                          <a:effectLst/>
                        </a:rPr>
                        <a:t>الكمية </a:t>
                      </a:r>
                      <a:r>
                        <a:rPr lang="ar-SA" sz="1400" dirty="0" smtClean="0">
                          <a:effectLst/>
                        </a:rPr>
                        <a:t>المطلوبة</a:t>
                      </a:r>
                      <a:endParaRPr lang="ar-IQ" sz="1400" dirty="0" smtClean="0">
                        <a:effectLst/>
                      </a:endParaRPr>
                    </a:p>
                    <a:p>
                      <a:pPr algn="ctr" rtl="1">
                        <a:spcAft>
                          <a:spcPts val="0"/>
                        </a:spcAft>
                      </a:pPr>
                      <a:r>
                        <a:rPr lang="ar-IQ" sz="1400" dirty="0" smtClean="0">
                          <a:solidFill>
                            <a:srgbClr val="FF0000"/>
                          </a:solidFill>
                          <a:effectLst/>
                          <a:cs typeface="Ali_K_Alwand" pitchFamily="2" charset="-78"/>
                        </a:rPr>
                        <a:t>( بري</a:t>
                      </a:r>
                      <a:r>
                        <a:rPr lang="ar-IQ" sz="1400" baseline="0" dirty="0" smtClean="0">
                          <a:solidFill>
                            <a:srgbClr val="FF0000"/>
                          </a:solidFill>
                          <a:effectLst/>
                          <a:cs typeface="Ali_K_Alwand" pitchFamily="2" charset="-78"/>
                        </a:rPr>
                        <a:t> </a:t>
                      </a:r>
                      <a:r>
                        <a:rPr lang="ar-IQ" sz="1800" dirty="0" smtClean="0">
                          <a:solidFill>
                            <a:srgbClr val="FF0000"/>
                          </a:solidFill>
                          <a:latin typeface="Arial" pitchFamily="34" charset="0"/>
                          <a:ea typeface="Calibri" pitchFamily="34" charset="0"/>
                          <a:cs typeface="Ali_K_Alwand" pitchFamily="2" charset="-78"/>
                        </a:rPr>
                        <a:t>خواست) </a:t>
                      </a:r>
                      <a:endParaRPr lang="en-US" sz="1800" dirty="0">
                        <a:solidFill>
                          <a:srgbClr val="FF0000"/>
                        </a:solidFill>
                        <a:effectLst/>
                        <a:latin typeface="Times New Roman"/>
                        <a:ea typeface="Times New Roman"/>
                        <a:cs typeface="Ali_K_Alwand" pitchFamily="2" charset="-78"/>
                      </a:endParaRPr>
                    </a:p>
                  </a:txBody>
                  <a:tcPr marL="68580" marR="68580" marT="0" marB="0" anchor="ctr"/>
                </a:tc>
                <a:tc>
                  <a:txBody>
                    <a:bodyPr/>
                    <a:lstStyle/>
                    <a:p>
                      <a:pPr algn="ctr" rtl="1">
                        <a:spcAft>
                          <a:spcPts val="0"/>
                        </a:spcAft>
                      </a:pPr>
                      <a:r>
                        <a:rPr lang="en-US" sz="3200" dirty="0" smtClean="0">
                          <a:effectLst/>
                        </a:rPr>
                        <a:t>160</a:t>
                      </a:r>
                      <a:r>
                        <a:rPr lang="ar-SA" sz="3200" dirty="0">
                          <a:effectLst/>
                        </a:rPr>
                        <a:t> </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112</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64</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16</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-32</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-80</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latin typeface="+mn-lt"/>
                          <a:ea typeface="+mn-ea"/>
                          <a:cs typeface="+mn-cs"/>
                        </a:rPr>
                        <a:t>-128</a:t>
                      </a:r>
                      <a:endParaRPr lang="en-US" sz="3200" dirty="0">
                        <a:effectLst/>
                        <a:latin typeface="Times New Roman"/>
                        <a:ea typeface="Times New Roman"/>
                        <a:cs typeface="Traditional Arabic"/>
                      </a:endParaRPr>
                    </a:p>
                  </a:txBody>
                  <a:tcPr marL="68580" marR="68580" marT="0" marB="0" anchor="ctr"/>
                </a:tc>
              </a:tr>
              <a:tr h="600017">
                <a:tc>
                  <a:txBody>
                    <a:bodyPr/>
                    <a:lstStyle/>
                    <a:p>
                      <a:pPr algn="ctr" rtl="1">
                        <a:spcAft>
                          <a:spcPts val="0"/>
                        </a:spcAft>
                      </a:pPr>
                      <a:r>
                        <a:rPr lang="ar-IQ" sz="1400" dirty="0" smtClean="0">
                          <a:solidFill>
                            <a:srgbClr val="FF0000"/>
                          </a:solidFill>
                          <a:latin typeface="Arial" pitchFamily="34" charset="0"/>
                          <a:ea typeface="Calibri" pitchFamily="34" charset="0"/>
                          <a:cs typeface="Ali_K_Alwand" pitchFamily="2" charset="-78"/>
                        </a:rPr>
                        <a:t>بري</a:t>
                      </a:r>
                      <a:r>
                        <a:rPr lang="ar-IQ" sz="1400" baseline="0" dirty="0" smtClean="0">
                          <a:solidFill>
                            <a:srgbClr val="FF0000"/>
                          </a:solidFill>
                          <a:latin typeface="Arial" pitchFamily="34" charset="0"/>
                          <a:ea typeface="Calibri" pitchFamily="34" charset="0"/>
                          <a:cs typeface="Ali_K_Alwand" pitchFamily="2" charset="-78"/>
                        </a:rPr>
                        <a:t> </a:t>
                      </a:r>
                      <a:r>
                        <a:rPr lang="ar-IQ" sz="1400" dirty="0" smtClean="0">
                          <a:solidFill>
                            <a:srgbClr val="FF0000"/>
                          </a:solidFill>
                          <a:latin typeface="Arial" pitchFamily="34" charset="0"/>
                          <a:ea typeface="Calibri" pitchFamily="34" charset="0"/>
                          <a:cs typeface="Ali_K_Alwand" pitchFamily="2" charset="-78"/>
                        </a:rPr>
                        <a:t>خستنةروو </a:t>
                      </a:r>
                    </a:p>
                    <a:p>
                      <a:pPr algn="ctr" rtl="1">
                        <a:spcAft>
                          <a:spcPts val="0"/>
                        </a:spcAft>
                      </a:pPr>
                      <a:r>
                        <a:rPr lang="ar-SA" sz="1400" dirty="0" smtClean="0">
                          <a:effectLst/>
                        </a:rPr>
                        <a:t>الكمية </a:t>
                      </a:r>
                      <a:r>
                        <a:rPr lang="ar-SA" sz="1400" dirty="0">
                          <a:effectLst/>
                        </a:rPr>
                        <a:t>المعروضة</a:t>
                      </a:r>
                      <a:endParaRPr lang="en-US" sz="18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-20</a:t>
                      </a:r>
                      <a:r>
                        <a:rPr lang="ar-SA" sz="3200" dirty="0">
                          <a:effectLst/>
                        </a:rPr>
                        <a:t> </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-8</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4</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16</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26</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40</a:t>
                      </a:r>
                      <a:endParaRPr lang="en-US" sz="3200" dirty="0">
                        <a:effectLst/>
                        <a:latin typeface="Times New Roman"/>
                        <a:ea typeface="Times New Roman"/>
                        <a:cs typeface="Traditional Arabic"/>
                      </a:endParaRPr>
                    </a:p>
                  </a:txBody>
                  <a:tcPr marL="68580" marR="68580" marT="0" marB="0" anchor="ctr"/>
                </a:tc>
                <a:tc>
                  <a:txBody>
                    <a:bodyPr/>
                    <a:lstStyle/>
                    <a:p>
                      <a:pPr algn="ctr" rtl="1">
                        <a:spcAft>
                          <a:spcPts val="0"/>
                        </a:spcAft>
                      </a:pPr>
                      <a:r>
                        <a:rPr lang="en-US" sz="3200" dirty="0" smtClean="0">
                          <a:effectLst/>
                        </a:rPr>
                        <a:t>52</a:t>
                      </a:r>
                      <a:endParaRPr lang="en-US" sz="3200" dirty="0">
                        <a:effectLst/>
                        <a:latin typeface="Times New Roman"/>
                        <a:ea typeface="Times New Roman"/>
                        <a:cs typeface="Traditional Arabic"/>
                      </a:endParaRPr>
                    </a:p>
                  </a:txBody>
                  <a:tcPr marL="68580" marR="68580" marT="0" marB="0" anchor="ctr"/>
                </a:tc>
              </a:tr>
            </a:tbl>
          </a:graphicData>
        </a:graphic>
      </p:graphicFrame>
      <p:sp>
        <p:nvSpPr>
          <p:cNvPr id="5" name="Rectangle 1"/>
          <p:cNvSpPr>
            <a:spLocks noChangeArrowheads="1"/>
          </p:cNvSpPr>
          <p:nvPr/>
        </p:nvSpPr>
        <p:spPr bwMode="auto">
          <a:xfrm>
            <a:off x="697171" y="1113836"/>
            <a:ext cx="7837227"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لدينا معادلتين </a:t>
            </a: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endParaRPr>
          </a:p>
          <a:p>
            <a:pPr lvl="0" algn="r" rtl="1" fontAlgn="base">
              <a:spcBef>
                <a:spcPct val="0"/>
              </a:spcBef>
              <a:spcAft>
                <a:spcPct val="0"/>
              </a:spcAft>
            </a:pPr>
            <a:r>
              <a:rPr kumimoji="0" lang="ar-SA"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 </a:t>
            </a:r>
            <a:r>
              <a:rPr lang="ar-IQ" sz="2000" dirty="0">
                <a:latin typeface="Arial" pitchFamily="34" charset="0"/>
                <a:ea typeface="Calibri" pitchFamily="34" charset="0"/>
                <a:cs typeface="Ali_K_Alwand" pitchFamily="2" charset="-78"/>
              </a:rPr>
              <a:t>هاوكيَشةي </a:t>
            </a:r>
            <a:r>
              <a:rPr lang="ar-IQ" sz="2000" dirty="0" smtClean="0">
                <a:latin typeface="Arial" pitchFamily="34" charset="0"/>
                <a:ea typeface="Calibri" pitchFamily="34" charset="0"/>
                <a:cs typeface="Ali_K_Alwand" pitchFamily="2" charset="-78"/>
              </a:rPr>
              <a:t>خواست       </a:t>
            </a:r>
            <a:r>
              <a:rPr kumimoji="0" lang="ar-SA"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معادلة الطلب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Traditional Arabic" pitchFamily="18" charset="-78"/>
              </a:rPr>
              <a:t>Qd</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 = 160 - 24P</a:t>
            </a:r>
            <a:r>
              <a:rPr kumimoji="0" lang="en-US" sz="2000" b="0" i="0" u="none" strike="noStrike" cap="none" normalizeH="0" dirty="0" smtClean="0">
                <a:ln>
                  <a:noFill/>
                </a:ln>
                <a:solidFill>
                  <a:schemeClr val="tx1"/>
                </a:solidFill>
                <a:effectLst/>
                <a:latin typeface="Arial" pitchFamily="34" charset="0"/>
                <a:ea typeface="Calibri" pitchFamily="34" charset="0"/>
                <a:cs typeface="Traditional Arabic" pitchFamily="18" charset="-78"/>
              </a:rPr>
              <a:t>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r" rtl="1" eaLnBrk="0" fontAlgn="base" hangingPunct="0">
              <a:spcBef>
                <a:spcPct val="0"/>
              </a:spcBef>
              <a:spcAft>
                <a:spcPct val="0"/>
              </a:spcAft>
            </a:pPr>
            <a:r>
              <a:rPr kumimoji="0" lang="ar-SA"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 </a:t>
            </a:r>
            <a:r>
              <a:rPr lang="ar-IQ" sz="2000" dirty="0" smtClean="0">
                <a:latin typeface="Arial" pitchFamily="34" charset="0"/>
                <a:ea typeface="Calibri" pitchFamily="34" charset="0"/>
                <a:cs typeface="Ali_K_Alwand" pitchFamily="2" charset="-78"/>
              </a:rPr>
              <a:t>هاوكيَشةي  خستنةروو   </a:t>
            </a:r>
            <a:r>
              <a:rPr kumimoji="0" lang="ar-SA"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ومعادلة العرض</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            </a:t>
            </a:r>
            <a:r>
              <a:rPr kumimoji="0" lang="ar-SA"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             </a:t>
            </a:r>
            <a:r>
              <a:rPr kumimoji="0" lang="ar-SA"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Traditional Arabic" pitchFamily="18" charset="-78"/>
              </a:rPr>
              <a:t>Qs = -20 + 6P</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IQ" sz="2000" dirty="0" smtClean="0">
                <a:solidFill>
                  <a:srgbClr val="FF0000"/>
                </a:solidFill>
                <a:latin typeface="Arial" pitchFamily="34" charset="0"/>
                <a:cs typeface="Ali_K_Alwand" pitchFamily="2" charset="-78"/>
              </a:rPr>
              <a:t>هةر يةك لة بري هاوسةنط ونرخي هاوسةنط بدؤزةوة ثاشان ئةو خشتةية تةواوكة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FF0000"/>
              </a:solidFill>
              <a:effectLst/>
              <a:latin typeface="Arial" pitchFamily="34" charset="0"/>
              <a:cs typeface="Ali_K_Alwand" pitchFamily="2" charset="-78"/>
            </a:endParaRPr>
          </a:p>
          <a:p>
            <a:pPr algn="r" rtl="1" eaLnBrk="0" fontAlgn="base" hangingPunct="0">
              <a:spcBef>
                <a:spcPct val="0"/>
              </a:spcBef>
              <a:spcAft>
                <a:spcPct val="0"/>
              </a:spcAft>
            </a:pPr>
            <a:r>
              <a:rPr lang="ar-SA" sz="2000" dirty="0"/>
              <a:t>فأوجد كل من سعر التوازن والكمية التوازنية جبريا ثم أكمل الجدول.</a:t>
            </a:r>
            <a:endParaRPr lang="en-US" sz="20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ar-IQ" sz="20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471149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0" indent="0" algn="l">
              <a:buNone/>
            </a:pPr>
            <a:r>
              <a:rPr lang="en-US" dirty="0" smtClean="0"/>
              <a:t>160 – 24 = - 20 + 6p</a:t>
            </a:r>
          </a:p>
          <a:p>
            <a:pPr marL="0" indent="0" algn="l">
              <a:buNone/>
            </a:pPr>
            <a:r>
              <a:rPr lang="en-US" dirty="0" smtClean="0"/>
              <a:t>160+20 = 6p + 24p</a:t>
            </a:r>
          </a:p>
          <a:p>
            <a:pPr marL="0" indent="0" algn="l">
              <a:buNone/>
            </a:pPr>
            <a:r>
              <a:rPr lang="en-US" dirty="0" smtClean="0"/>
              <a:t>180 = 30p</a:t>
            </a:r>
          </a:p>
          <a:p>
            <a:pPr marL="0" indent="0" algn="l">
              <a:buNone/>
            </a:pPr>
            <a:r>
              <a:rPr lang="en-US" dirty="0" smtClean="0"/>
              <a:t>P = 180 / 30</a:t>
            </a:r>
          </a:p>
          <a:p>
            <a:pPr marL="0" indent="0" algn="l">
              <a:buNone/>
            </a:pPr>
            <a:r>
              <a:rPr lang="en-US" dirty="0" smtClean="0"/>
              <a:t>P = 6</a:t>
            </a:r>
          </a:p>
          <a:p>
            <a:pPr marL="0" indent="0" algn="l">
              <a:buNone/>
            </a:pPr>
            <a:r>
              <a:rPr lang="en-US" dirty="0" err="1" smtClean="0"/>
              <a:t>Qd</a:t>
            </a:r>
            <a:r>
              <a:rPr lang="en-US" dirty="0" smtClean="0"/>
              <a:t> = 160 – 24 (6)</a:t>
            </a:r>
          </a:p>
          <a:p>
            <a:pPr marL="0" indent="0" algn="l">
              <a:buNone/>
            </a:pPr>
            <a:r>
              <a:rPr lang="en-US" dirty="0" err="1" smtClean="0"/>
              <a:t>Qd</a:t>
            </a:r>
            <a:r>
              <a:rPr lang="en-US" dirty="0" smtClean="0"/>
              <a:t> = 16</a:t>
            </a:r>
          </a:p>
          <a:p>
            <a:pPr marL="0" indent="0" algn="l">
              <a:buNone/>
            </a:pPr>
            <a:r>
              <a:rPr lang="en-US" dirty="0" smtClean="0"/>
              <a:t>Qs = - 20 + 6 (6)</a:t>
            </a:r>
          </a:p>
          <a:p>
            <a:pPr marL="0" indent="0" algn="l">
              <a:buNone/>
            </a:pPr>
            <a:r>
              <a:rPr lang="en-US" dirty="0" smtClean="0"/>
              <a:t>Qs = 16</a:t>
            </a:r>
            <a:endParaRPr lang="en-US" dirty="0"/>
          </a:p>
        </p:txBody>
      </p:sp>
    </p:spTree>
    <p:extLst>
      <p:ext uri="{BB962C8B-B14F-4D97-AF65-F5344CB8AC3E}">
        <p14:creationId xmlns:p14="http://schemas.microsoft.com/office/powerpoint/2010/main" val="20544833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143000"/>
          </a:xfrm>
        </p:spPr>
        <p:txBody>
          <a:bodyPr>
            <a:normAutofit fontScale="90000"/>
          </a:bodyPr>
          <a:lstStyle/>
          <a:p>
            <a:r>
              <a:rPr lang="ar-IQ" dirty="0" smtClean="0">
                <a:cs typeface="Ali_K_Alwand" pitchFamily="2" charset="-78"/>
              </a:rPr>
              <a:t>ثرسيار</a:t>
            </a:r>
            <a:r>
              <a:rPr lang="en-US" dirty="0" smtClean="0">
                <a:cs typeface="Ali_K_Alwand" pitchFamily="2" charset="-78"/>
              </a:rPr>
              <a:t/>
            </a:r>
            <a:br>
              <a:rPr lang="en-US" dirty="0" smtClean="0">
                <a:cs typeface="Ali_K_Alwand" pitchFamily="2" charset="-78"/>
              </a:rPr>
            </a:br>
            <a:r>
              <a:rPr lang="en-US" dirty="0">
                <a:solidFill>
                  <a:srgbClr val="FF0000"/>
                </a:solidFill>
                <a:cs typeface="Ali_K_Alwand" pitchFamily="2" charset="-78"/>
              </a:rPr>
              <a:t/>
            </a:r>
            <a:br>
              <a:rPr lang="en-US" dirty="0">
                <a:solidFill>
                  <a:srgbClr val="FF0000"/>
                </a:solidFill>
                <a:cs typeface="Ali_K_Alwand" pitchFamily="2" charset="-78"/>
              </a:rPr>
            </a:br>
            <a:r>
              <a:rPr lang="ar-IQ" dirty="0">
                <a:solidFill>
                  <a:srgbClr val="FF0000"/>
                </a:solidFill>
              </a:rPr>
              <a:t/>
            </a:r>
            <a:br>
              <a:rPr lang="ar-IQ" dirty="0">
                <a:solidFill>
                  <a:srgbClr val="FF0000"/>
                </a:solidFill>
              </a:rPr>
            </a:br>
            <a:endParaRPr lang="ar-IQ" dirty="0">
              <a:cs typeface="Ali_K_Alwand" pitchFamily="2" charset="-78"/>
            </a:endParaRPr>
          </a:p>
        </p:txBody>
      </p:sp>
      <p:sp>
        <p:nvSpPr>
          <p:cNvPr id="6" name="Content Placeholder 5"/>
          <p:cNvSpPr>
            <a:spLocks noGrp="1"/>
          </p:cNvSpPr>
          <p:nvPr>
            <p:ph idx="1"/>
          </p:nvPr>
        </p:nvSpPr>
        <p:spPr>
          <a:xfrm>
            <a:off x="457200" y="1676400"/>
            <a:ext cx="8229600" cy="4525963"/>
          </a:xfrm>
        </p:spPr>
        <p:txBody>
          <a:bodyPr/>
          <a:lstStyle/>
          <a:p>
            <a:r>
              <a:rPr lang="ar-IQ" dirty="0">
                <a:cs typeface="Ali_K_Alwand" pitchFamily="2" charset="-78"/>
              </a:rPr>
              <a:t>ئةطةر هاتوو نرخ يةكسان بيًت بة ( سفر ) ئةوة بري خواست يةكسانة بة (</a:t>
            </a:r>
            <a:r>
              <a:rPr lang="en-US" dirty="0">
                <a:cs typeface="Ali_K_Alwand" pitchFamily="2" charset="-78"/>
              </a:rPr>
              <a:t>14</a:t>
            </a:r>
            <a:r>
              <a:rPr lang="ar-IQ" dirty="0">
                <a:cs typeface="Ali_K_Alwand" pitchFamily="2" charset="-78"/>
              </a:rPr>
              <a:t>) وبري خستنةروو يةكسانة بة ( </a:t>
            </a:r>
            <a:r>
              <a:rPr lang="en-US" dirty="0">
                <a:cs typeface="Ali_K_Alwand" pitchFamily="2" charset="-78"/>
              </a:rPr>
              <a:t>12</a:t>
            </a:r>
            <a:r>
              <a:rPr lang="ar-IQ" dirty="0">
                <a:cs typeface="Ali_K_Alwand" pitchFamily="2" charset="-78"/>
              </a:rPr>
              <a:t>) بةلام ئةطةر نرخ بةرز بيَتةوة بؤ يةك دؤلار ئةوة بري خواست دادةبةزيَت بؤ(</a:t>
            </a:r>
            <a:r>
              <a:rPr lang="en-US" dirty="0">
                <a:cs typeface="Ali_K_Alwand" pitchFamily="2" charset="-78"/>
              </a:rPr>
              <a:t>11.5</a:t>
            </a:r>
            <a:r>
              <a:rPr lang="ar-IQ" dirty="0">
                <a:cs typeface="Ali_K_Alwand" pitchFamily="2" charset="-78"/>
              </a:rPr>
              <a:t> ) بةلام بري خستنةروو زياد دةبيَت بؤ ( </a:t>
            </a:r>
            <a:r>
              <a:rPr lang="en-US" dirty="0">
                <a:cs typeface="Ali_K_Alwand" pitchFamily="2" charset="-78"/>
              </a:rPr>
              <a:t>13.5</a:t>
            </a:r>
            <a:r>
              <a:rPr lang="ar-IQ" dirty="0">
                <a:cs typeface="Ali_K_Alwand" pitchFamily="2" charset="-78"/>
              </a:rPr>
              <a:t>) .هةردوو هاوكيَشةي خواست و خستنةروو بنوسةو ثاشان نرخ و بري هاوسةنك بدؤزةوة . </a:t>
            </a:r>
            <a:endParaRPr lang="en-US" dirty="0">
              <a:cs typeface="Ali_K_Alwand" pitchFamily="2" charset="-78"/>
            </a:endParaRPr>
          </a:p>
          <a:p>
            <a:endParaRPr lang="ar-IQ" dirty="0">
              <a:solidFill>
                <a:srgbClr val="FF0000"/>
              </a:solidFill>
            </a:endParaRPr>
          </a:p>
          <a:p>
            <a:endParaRPr lang="en-US" dirty="0"/>
          </a:p>
        </p:txBody>
      </p:sp>
    </p:spTree>
    <p:extLst>
      <p:ext uri="{BB962C8B-B14F-4D97-AF65-F5344CB8AC3E}">
        <p14:creationId xmlns:p14="http://schemas.microsoft.com/office/powerpoint/2010/main" val="37398973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lgn="l">
              <a:buNone/>
            </a:pPr>
            <a:r>
              <a:rPr lang="en-US" dirty="0" err="1" smtClean="0"/>
              <a:t>Qd</a:t>
            </a:r>
            <a:r>
              <a:rPr lang="en-US" dirty="0" smtClean="0"/>
              <a:t> = 14 – 11.5p               Qs = 12 + 13.5p</a:t>
            </a:r>
          </a:p>
          <a:p>
            <a:pPr marL="0" indent="0" algn="l">
              <a:buNone/>
            </a:pPr>
            <a:r>
              <a:rPr lang="en-US" dirty="0" err="1" smtClean="0"/>
              <a:t>Qd</a:t>
            </a:r>
            <a:r>
              <a:rPr lang="en-US" dirty="0" smtClean="0"/>
              <a:t> = Qs</a:t>
            </a:r>
          </a:p>
          <a:p>
            <a:pPr marL="0" indent="0" algn="l">
              <a:buNone/>
            </a:pPr>
            <a:r>
              <a:rPr lang="en-US" dirty="0" smtClean="0"/>
              <a:t>14-11.5p = 12+13.5p</a:t>
            </a:r>
          </a:p>
          <a:p>
            <a:pPr marL="0" indent="0" algn="l">
              <a:buNone/>
            </a:pPr>
            <a:r>
              <a:rPr lang="en-US" dirty="0" smtClean="0"/>
              <a:t>14-12 = 13.5p + 11.5p</a:t>
            </a:r>
          </a:p>
          <a:p>
            <a:pPr marL="0" indent="0" algn="l">
              <a:buNone/>
            </a:pPr>
            <a:r>
              <a:rPr lang="en-US" dirty="0" smtClean="0"/>
              <a:t>2 = 25 p          </a:t>
            </a:r>
            <a:r>
              <a:rPr lang="en-US" dirty="0" err="1" smtClean="0"/>
              <a:t>p</a:t>
            </a:r>
            <a:r>
              <a:rPr lang="en-US" dirty="0" smtClean="0"/>
              <a:t> = 2/25     p = 0.08</a:t>
            </a:r>
          </a:p>
          <a:p>
            <a:pPr marL="0" indent="0" algn="l">
              <a:buNone/>
            </a:pPr>
            <a:endParaRPr lang="en-US" dirty="0"/>
          </a:p>
          <a:p>
            <a:pPr marL="0" indent="0" algn="l">
              <a:buNone/>
            </a:pPr>
            <a:r>
              <a:rPr lang="en-US" dirty="0" err="1" smtClean="0"/>
              <a:t>Qd</a:t>
            </a:r>
            <a:r>
              <a:rPr lang="en-US" dirty="0" smtClean="0"/>
              <a:t> = 14 – 11.5 (0.08)</a:t>
            </a:r>
          </a:p>
          <a:p>
            <a:pPr marL="0" indent="0" algn="l">
              <a:buNone/>
            </a:pPr>
            <a:r>
              <a:rPr lang="en-US" dirty="0" err="1" smtClean="0"/>
              <a:t>Qd</a:t>
            </a:r>
            <a:r>
              <a:rPr lang="en-US" dirty="0" smtClean="0"/>
              <a:t> = 13.08</a:t>
            </a:r>
          </a:p>
          <a:p>
            <a:pPr marL="0" indent="0" algn="l">
              <a:buNone/>
            </a:pPr>
            <a:r>
              <a:rPr lang="en-US" dirty="0" smtClean="0"/>
              <a:t>Qs = 12 + 13.5 (0.08)</a:t>
            </a:r>
          </a:p>
          <a:p>
            <a:pPr marL="0" indent="0" algn="l">
              <a:buNone/>
            </a:pPr>
            <a:r>
              <a:rPr lang="en-US" dirty="0" smtClean="0"/>
              <a:t>Qs = 13.08</a:t>
            </a:r>
            <a:endParaRPr lang="en-US" dirty="0"/>
          </a:p>
        </p:txBody>
      </p:sp>
    </p:spTree>
    <p:extLst>
      <p:ext uri="{BB962C8B-B14F-4D97-AF65-F5344CB8AC3E}">
        <p14:creationId xmlns:p14="http://schemas.microsoft.com/office/powerpoint/2010/main" val="15603590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ثرسيار</a:t>
            </a:r>
            <a:endParaRPr lang="ar-IQ" dirty="0"/>
          </a:p>
        </p:txBody>
      </p:sp>
      <p:sp>
        <p:nvSpPr>
          <p:cNvPr id="3" name="Content Placeholder 2"/>
          <p:cNvSpPr>
            <a:spLocks noGrp="1"/>
          </p:cNvSpPr>
          <p:nvPr>
            <p:ph idx="1"/>
          </p:nvPr>
        </p:nvSpPr>
        <p:spPr/>
        <p:txBody>
          <a:bodyPr/>
          <a:lstStyle/>
          <a:p>
            <a:r>
              <a:rPr lang="ar-IQ" dirty="0">
                <a:cs typeface="Ali_K_Alwand" pitchFamily="2" charset="-78"/>
              </a:rPr>
              <a:t>ئةطةر نرخ بةرز بيَتةوة بؤ يةك دؤلار ئةوة بري خواست دادةبةزيَت بة ( </a:t>
            </a:r>
            <a:r>
              <a:rPr lang="en-US" dirty="0">
                <a:cs typeface="Ali_K_Alwand" pitchFamily="2" charset="-78"/>
              </a:rPr>
              <a:t>4</a:t>
            </a:r>
            <a:r>
              <a:rPr lang="ar-IQ" dirty="0">
                <a:cs typeface="Ali_K_Alwand" pitchFamily="2" charset="-78"/>
              </a:rPr>
              <a:t> )  دانة بةلام بري خستنةروو زياد دةبيَت بة ( </a:t>
            </a:r>
            <a:r>
              <a:rPr lang="en-US" dirty="0">
                <a:cs typeface="Ali_K_Alwand" pitchFamily="2" charset="-78"/>
              </a:rPr>
              <a:t>4</a:t>
            </a:r>
            <a:r>
              <a:rPr lang="ar-IQ" dirty="0">
                <a:cs typeface="Ali_K_Alwand" pitchFamily="2" charset="-78"/>
              </a:rPr>
              <a:t>) ) بةلام ئةطةر هاتوو نرخ يةكسان بيًت بة ( سفر ) ئةوة بري خواست يةكسانة بة (</a:t>
            </a:r>
            <a:r>
              <a:rPr lang="ar-IQ" b="1" dirty="0">
                <a:cs typeface="Ali_K_Alwand" pitchFamily="2" charset="-78"/>
              </a:rPr>
              <a:t> </a:t>
            </a:r>
            <a:r>
              <a:rPr lang="en-US" b="1" dirty="0">
                <a:cs typeface="Ali_K_Alwand" pitchFamily="2" charset="-78"/>
              </a:rPr>
              <a:t>3.5</a:t>
            </a:r>
            <a:r>
              <a:rPr lang="en-US" dirty="0">
                <a:cs typeface="Ali_K_Alwand" pitchFamily="2" charset="-78"/>
              </a:rPr>
              <a:t>  </a:t>
            </a:r>
            <a:r>
              <a:rPr lang="ar-IQ" dirty="0">
                <a:cs typeface="Ali_K_Alwand" pitchFamily="2" charset="-78"/>
              </a:rPr>
              <a:t>) وبري خستنةروو يةكسانة بة </a:t>
            </a:r>
            <a:r>
              <a:rPr lang="ar-IQ" b="1" dirty="0">
                <a:cs typeface="Ali_K_Alwand" pitchFamily="2" charset="-78"/>
              </a:rPr>
              <a:t>( </a:t>
            </a:r>
            <a:r>
              <a:rPr lang="en-US" b="1" dirty="0">
                <a:cs typeface="Ali_K_Alwand" pitchFamily="2" charset="-78"/>
              </a:rPr>
              <a:t>1.5 </a:t>
            </a:r>
            <a:r>
              <a:rPr lang="ar-IQ" dirty="0">
                <a:cs typeface="Ali_K_Alwand" pitchFamily="2" charset="-78"/>
              </a:rPr>
              <a:t> ).  هةردوو هاوكيَشةي خواست و خستنةروو بنوسةو ثاشان نرخ و بري هاوسةنط بدؤزةوة</a:t>
            </a:r>
          </a:p>
        </p:txBody>
      </p:sp>
    </p:spTree>
    <p:extLst>
      <p:ext uri="{BB962C8B-B14F-4D97-AF65-F5344CB8AC3E}">
        <p14:creationId xmlns:p14="http://schemas.microsoft.com/office/powerpoint/2010/main" val="9562679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lgn="l">
              <a:buNone/>
            </a:pPr>
            <a:r>
              <a:rPr lang="en-US" dirty="0" err="1"/>
              <a:t>Qd</a:t>
            </a:r>
            <a:r>
              <a:rPr lang="en-US" dirty="0"/>
              <a:t> = </a:t>
            </a:r>
            <a:r>
              <a:rPr lang="en-US" dirty="0" smtClean="0"/>
              <a:t>3.5 – 4p               </a:t>
            </a:r>
            <a:r>
              <a:rPr lang="en-US" dirty="0"/>
              <a:t>Qs = </a:t>
            </a:r>
            <a:r>
              <a:rPr lang="en-US" dirty="0" smtClean="0"/>
              <a:t>1.5 + 4p</a:t>
            </a:r>
            <a:endParaRPr lang="en-US" dirty="0"/>
          </a:p>
          <a:p>
            <a:pPr marL="0" indent="0" algn="l">
              <a:buNone/>
            </a:pPr>
            <a:r>
              <a:rPr lang="en-US" dirty="0" err="1"/>
              <a:t>Qd</a:t>
            </a:r>
            <a:r>
              <a:rPr lang="en-US" dirty="0"/>
              <a:t> = Qs</a:t>
            </a:r>
          </a:p>
          <a:p>
            <a:pPr marL="0" indent="0" algn="l">
              <a:buNone/>
            </a:pPr>
            <a:r>
              <a:rPr lang="en-US" dirty="0" smtClean="0"/>
              <a:t>3.5 – 4p = 1.5 + 4p</a:t>
            </a:r>
            <a:endParaRPr lang="en-US" dirty="0"/>
          </a:p>
          <a:p>
            <a:pPr marL="0" indent="0" algn="l">
              <a:buNone/>
            </a:pPr>
            <a:r>
              <a:rPr lang="en-US" dirty="0" smtClean="0"/>
              <a:t>3.5 – 1.5 = 4p + 4p</a:t>
            </a:r>
            <a:endParaRPr lang="en-US" dirty="0"/>
          </a:p>
          <a:p>
            <a:pPr marL="0" indent="0" algn="l">
              <a:buNone/>
            </a:pPr>
            <a:r>
              <a:rPr lang="en-US" dirty="0"/>
              <a:t>2 = </a:t>
            </a:r>
            <a:r>
              <a:rPr lang="en-US" dirty="0" smtClean="0"/>
              <a:t>8 p          </a:t>
            </a:r>
            <a:r>
              <a:rPr lang="en-US" dirty="0" err="1"/>
              <a:t>p</a:t>
            </a:r>
            <a:r>
              <a:rPr lang="en-US" dirty="0"/>
              <a:t> = </a:t>
            </a:r>
            <a:r>
              <a:rPr lang="en-US" dirty="0" smtClean="0"/>
              <a:t>2/8     </a:t>
            </a:r>
            <a:r>
              <a:rPr lang="en-US" dirty="0"/>
              <a:t>p = </a:t>
            </a:r>
            <a:r>
              <a:rPr lang="en-US" dirty="0" smtClean="0"/>
              <a:t>0.25</a:t>
            </a:r>
            <a:endParaRPr lang="en-US" dirty="0"/>
          </a:p>
          <a:p>
            <a:pPr marL="0" indent="0" algn="l">
              <a:buNone/>
            </a:pPr>
            <a:endParaRPr lang="en-US" dirty="0"/>
          </a:p>
          <a:p>
            <a:pPr marL="0" indent="0" algn="l">
              <a:buNone/>
            </a:pPr>
            <a:r>
              <a:rPr lang="en-US" dirty="0" err="1"/>
              <a:t>Qd</a:t>
            </a:r>
            <a:r>
              <a:rPr lang="en-US" dirty="0"/>
              <a:t> = </a:t>
            </a:r>
            <a:r>
              <a:rPr lang="en-US" dirty="0" smtClean="0"/>
              <a:t>3.5 – 4 (0.25)</a:t>
            </a:r>
            <a:endParaRPr lang="en-US" dirty="0"/>
          </a:p>
          <a:p>
            <a:pPr marL="0" indent="0" algn="l">
              <a:buNone/>
            </a:pPr>
            <a:r>
              <a:rPr lang="en-US" dirty="0" err="1"/>
              <a:t>Qd</a:t>
            </a:r>
            <a:r>
              <a:rPr lang="en-US" dirty="0"/>
              <a:t> = </a:t>
            </a:r>
            <a:r>
              <a:rPr lang="en-US" dirty="0" smtClean="0"/>
              <a:t>2.5</a:t>
            </a:r>
            <a:endParaRPr lang="en-US" dirty="0"/>
          </a:p>
          <a:p>
            <a:pPr marL="0" indent="0" algn="l">
              <a:buNone/>
            </a:pPr>
            <a:r>
              <a:rPr lang="en-US" dirty="0"/>
              <a:t>Qs = </a:t>
            </a:r>
            <a:r>
              <a:rPr lang="en-US" dirty="0" smtClean="0"/>
              <a:t>1.5 + 4 (0.25)</a:t>
            </a:r>
            <a:endParaRPr lang="en-US" dirty="0"/>
          </a:p>
          <a:p>
            <a:pPr marL="0" indent="0" algn="l">
              <a:buNone/>
            </a:pPr>
            <a:r>
              <a:rPr lang="en-US" dirty="0"/>
              <a:t>Qs = </a:t>
            </a:r>
            <a:r>
              <a:rPr lang="en-US" dirty="0" smtClean="0"/>
              <a:t>2.5</a:t>
            </a:r>
            <a:endParaRPr lang="en-US" dirty="0"/>
          </a:p>
          <a:p>
            <a:pPr marL="0" indent="0" algn="l" rtl="0">
              <a:buNone/>
            </a:pPr>
            <a:endParaRPr lang="en-US" dirty="0"/>
          </a:p>
        </p:txBody>
      </p:sp>
    </p:spTree>
    <p:extLst>
      <p:ext uri="{BB962C8B-B14F-4D97-AF65-F5344CB8AC3E}">
        <p14:creationId xmlns:p14="http://schemas.microsoft.com/office/powerpoint/2010/main" val="35431738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ثرسيار</a:t>
            </a:r>
            <a:endParaRPr lang="ar-IQ" dirty="0"/>
          </a:p>
        </p:txBody>
      </p:sp>
      <p:sp>
        <p:nvSpPr>
          <p:cNvPr id="3" name="Content Placeholder 2"/>
          <p:cNvSpPr>
            <a:spLocks noGrp="1"/>
          </p:cNvSpPr>
          <p:nvPr>
            <p:ph idx="1"/>
          </p:nvPr>
        </p:nvSpPr>
        <p:spPr/>
        <p:txBody>
          <a:bodyPr>
            <a:normAutofit fontScale="92500" lnSpcReduction="20000"/>
          </a:bodyPr>
          <a:lstStyle/>
          <a:p>
            <a:r>
              <a:rPr lang="ar-IQ" sz="3000" dirty="0">
                <a:cs typeface="Ali_K_Alwand" pitchFamily="2" charset="-78"/>
              </a:rPr>
              <a:t>ئةطةر هاتوو نرخ يةكسان بيًت بة ( سفر ) ئةوة بري خواست يةكسانة بة </a:t>
            </a:r>
            <a:r>
              <a:rPr lang="ar-IQ" sz="3000" dirty="0" smtClean="0">
                <a:cs typeface="Ali_K_Alwand" pitchFamily="2" charset="-78"/>
              </a:rPr>
              <a:t>(</a:t>
            </a:r>
            <a:r>
              <a:rPr lang="en-US" sz="3000" dirty="0" smtClean="0">
                <a:cs typeface="Ali_K_Alwand" pitchFamily="2" charset="-78"/>
              </a:rPr>
              <a:t>4</a:t>
            </a:r>
            <a:r>
              <a:rPr lang="ar-IQ" sz="3000" dirty="0" smtClean="0">
                <a:cs typeface="Ali_K_Alwand" pitchFamily="2" charset="-78"/>
              </a:rPr>
              <a:t>) </a:t>
            </a:r>
            <a:r>
              <a:rPr lang="ar-IQ" sz="3000" dirty="0">
                <a:cs typeface="Ali_K_Alwand" pitchFamily="2" charset="-78"/>
              </a:rPr>
              <a:t>وبري خستنةروو يةكسانة بة </a:t>
            </a:r>
            <a:r>
              <a:rPr lang="en-US" sz="3000" b="1" dirty="0" smtClean="0">
                <a:cs typeface="Ali_K_Alwand" pitchFamily="2" charset="-78"/>
              </a:rPr>
              <a:t>)</a:t>
            </a:r>
            <a:r>
              <a:rPr lang="ar-IQ" sz="3000" dirty="0" smtClean="0">
                <a:cs typeface="Ali_K_Alwand" pitchFamily="2" charset="-78"/>
              </a:rPr>
              <a:t> -</a:t>
            </a:r>
            <a:r>
              <a:rPr lang="en-US" sz="3000" dirty="0" smtClean="0">
                <a:cs typeface="Ali_K_Alwand" pitchFamily="2" charset="-78"/>
              </a:rPr>
              <a:t>1 </a:t>
            </a:r>
            <a:r>
              <a:rPr lang="ar-IQ" sz="3000" dirty="0" smtClean="0">
                <a:cs typeface="Ali_K_Alwand" pitchFamily="2" charset="-78"/>
              </a:rPr>
              <a:t>) </a:t>
            </a:r>
            <a:r>
              <a:rPr lang="ar-IQ" sz="3000" dirty="0">
                <a:cs typeface="Ali_K_Alwand" pitchFamily="2" charset="-78"/>
              </a:rPr>
              <a:t>بةلام ئةطةر نرخ بةرز بيَتةوة بؤ يةك دؤلار ئةوة بري خستنةروو زياد دةبيَت بة ( </a:t>
            </a:r>
            <a:r>
              <a:rPr lang="en-US" sz="3000" dirty="0" smtClean="0">
                <a:cs typeface="Ali_K_Alwand" pitchFamily="2" charset="-78"/>
              </a:rPr>
              <a:t>7</a:t>
            </a:r>
            <a:r>
              <a:rPr lang="ar-IQ" sz="3000" dirty="0" smtClean="0">
                <a:cs typeface="Ali_K_Alwand" pitchFamily="2" charset="-78"/>
              </a:rPr>
              <a:t> </a:t>
            </a:r>
            <a:r>
              <a:rPr lang="ar-IQ" sz="3000" dirty="0">
                <a:cs typeface="Ali_K_Alwand" pitchFamily="2" charset="-78"/>
              </a:rPr>
              <a:t>)و بري خواست دادةبةزيَت بة ( </a:t>
            </a:r>
            <a:r>
              <a:rPr lang="en-US" sz="3000" dirty="0" smtClean="0">
                <a:cs typeface="Ali_K_Alwand" pitchFamily="2" charset="-78"/>
              </a:rPr>
              <a:t>3</a:t>
            </a:r>
            <a:r>
              <a:rPr lang="ar-IQ" sz="3000" dirty="0" smtClean="0">
                <a:cs typeface="Ali_K_Alwand" pitchFamily="2" charset="-78"/>
              </a:rPr>
              <a:t> </a:t>
            </a:r>
            <a:r>
              <a:rPr lang="ar-IQ" sz="3000" dirty="0">
                <a:cs typeface="Ali_K_Alwand" pitchFamily="2" charset="-78"/>
              </a:rPr>
              <a:t>)دانة  .هةردوو هاوكيَشةي خواست و خستنةروو بنوسةو ثاشان نرخ و بري هاوسةنط بدؤزةوة . </a:t>
            </a:r>
            <a:endParaRPr lang="ar-IQ" sz="3000" dirty="0" smtClean="0">
              <a:cs typeface="Ali_K_Alwand" pitchFamily="2" charset="-78"/>
            </a:endParaRPr>
          </a:p>
          <a:p>
            <a:pPr marL="0" indent="0">
              <a:buNone/>
            </a:pPr>
            <a:endParaRPr lang="en-US" sz="3000" dirty="0">
              <a:cs typeface="Ali_K_Alwand" pitchFamily="2" charset="-78"/>
            </a:endParaRPr>
          </a:p>
          <a:p>
            <a:r>
              <a:rPr lang="ar-SA" sz="3000" b="1" dirty="0">
                <a:solidFill>
                  <a:srgbClr val="FF0000"/>
                </a:solidFill>
              </a:rPr>
              <a:t>:</a:t>
            </a:r>
            <a:r>
              <a:rPr lang="ar-SA" sz="3000" dirty="0">
                <a:solidFill>
                  <a:srgbClr val="FF0000"/>
                </a:solidFill>
              </a:rPr>
              <a:t> لو كان سعرالسلعة في السوق هو صفر فان الكمية المطلوبة هي (4) والكمية المعروضة هي  ( -1 ) .  وأن ارتفع السعربدولار واحد يؤدي إلى زيادة الكمية المعروضة بمقدار( 7 ) وحدات وانخفاض الكمية المطلوبة  بمقدار ( 3 ) وحدات .  فما هي دالة العرض والطلب الممثلة للعلاقة السابقة ثم اوجد كل من السعرالتوازني  والكمية التوازنية ؟</a:t>
            </a:r>
            <a:endParaRPr lang="en-US" sz="3000" dirty="0">
              <a:solidFill>
                <a:srgbClr val="FF0000"/>
              </a:solidFill>
            </a:endParaRPr>
          </a:p>
          <a:p>
            <a:endParaRPr lang="ar-IQ" dirty="0"/>
          </a:p>
        </p:txBody>
      </p:sp>
    </p:spTree>
    <p:extLst>
      <p:ext uri="{BB962C8B-B14F-4D97-AF65-F5344CB8AC3E}">
        <p14:creationId xmlns:p14="http://schemas.microsoft.com/office/powerpoint/2010/main" val="3901426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IQ" dirty="0">
                <a:cs typeface="Ali_K_Alwand" pitchFamily="2" charset="-78"/>
              </a:rPr>
              <a:t>ثؤلينى </a:t>
            </a:r>
            <a:r>
              <a:rPr lang="ar-IQ" dirty="0" smtClean="0">
                <a:cs typeface="Ali_K_Alwand" pitchFamily="2" charset="-78"/>
              </a:rPr>
              <a:t>سىَيةم: </a:t>
            </a:r>
            <a:r>
              <a:rPr lang="ar-IQ" dirty="0">
                <a:cs typeface="Ali_K_Alwand" pitchFamily="2" charset="-78"/>
              </a:rPr>
              <a:t>بة ثيَى </a:t>
            </a:r>
            <a:r>
              <a:rPr lang="ar-IQ" dirty="0" smtClean="0">
                <a:cs typeface="Ali_K_Alwand" pitchFamily="2" charset="-78"/>
              </a:rPr>
              <a:t>فاكتةرى كاريطةر</a:t>
            </a:r>
            <a:endParaRPr lang="ar-IQ" dirty="0">
              <a:cs typeface="Ali_K_Alwand" pitchFamily="2" charset="-78"/>
            </a:endParaRPr>
          </a:p>
          <a:p>
            <a:pPr marL="0" indent="0">
              <a:buNone/>
            </a:pPr>
            <a:r>
              <a:rPr lang="ar-IQ" dirty="0">
                <a:solidFill>
                  <a:srgbClr val="FF0000"/>
                </a:solidFill>
                <a:cs typeface="Ali_K_Alwand" pitchFamily="2" charset="-78"/>
              </a:rPr>
              <a:t>1- </a:t>
            </a:r>
            <a:r>
              <a:rPr lang="ar-IQ" dirty="0" smtClean="0">
                <a:solidFill>
                  <a:srgbClr val="FF0000"/>
                </a:solidFill>
                <a:cs typeface="Ali_K_Alwand" pitchFamily="2" charset="-78"/>
              </a:rPr>
              <a:t>خواست لةسةر شمةكى ئاسايى(تقليدى) </a:t>
            </a:r>
            <a:r>
              <a:rPr lang="ar-IQ" dirty="0">
                <a:solidFill>
                  <a:srgbClr val="FF0000"/>
                </a:solidFill>
                <a:cs typeface="Ali_K_Alwand" pitchFamily="2" charset="-78"/>
              </a:rPr>
              <a:t>: </a:t>
            </a:r>
            <a:endParaRPr lang="ar-IQ" dirty="0" smtClean="0">
              <a:solidFill>
                <a:srgbClr val="FF0000"/>
              </a:solidFill>
              <a:cs typeface="Ali_K_Alwand" pitchFamily="2" charset="-78"/>
            </a:endParaRPr>
          </a:p>
          <a:p>
            <a:pPr marL="0" indent="0">
              <a:buNone/>
            </a:pPr>
            <a:r>
              <a:rPr lang="ar-IQ" dirty="0" smtClean="0">
                <a:solidFill>
                  <a:srgbClr val="FF0000"/>
                </a:solidFill>
                <a:cs typeface="Ali_K_Alwand" pitchFamily="2" charset="-78"/>
              </a:rPr>
              <a:t>2- خواست لةسةر شمةكى تةمةندار </a:t>
            </a:r>
            <a:r>
              <a:rPr lang="ar-IQ" dirty="0">
                <a:solidFill>
                  <a:srgbClr val="FF0000"/>
                </a:solidFill>
                <a:cs typeface="Ali_K_Alwand" pitchFamily="2" charset="-78"/>
              </a:rPr>
              <a:t>: </a:t>
            </a:r>
            <a:r>
              <a:rPr lang="ar-IQ" dirty="0">
                <a:cs typeface="Ali_K_Alwand" pitchFamily="2" charset="-78"/>
              </a:rPr>
              <a:t>خواست </a:t>
            </a:r>
            <a:r>
              <a:rPr lang="ar-IQ" dirty="0" smtClean="0">
                <a:cs typeface="Ali_K_Alwand" pitchFamily="2" charset="-78"/>
              </a:rPr>
              <a:t>لةسةر ئةم جؤرة شمةكانة ثشت دةبةستيَت بة داهاتى ثيَشتر وبرى بونى شمةكةكة لة ئيَستادا.</a:t>
            </a:r>
          </a:p>
          <a:p>
            <a:pPr marL="0" indent="0">
              <a:buNone/>
            </a:pPr>
            <a:r>
              <a:rPr lang="ar-IQ" dirty="0" smtClean="0">
                <a:solidFill>
                  <a:srgbClr val="FF0000"/>
                </a:solidFill>
                <a:cs typeface="Ali_K_Alwand" pitchFamily="2" charset="-78"/>
              </a:rPr>
              <a:t>3- خواستى ليَراهاتوو: </a:t>
            </a:r>
            <a:r>
              <a:rPr lang="ar-IQ" dirty="0">
                <a:cs typeface="Ali_K_Alwand" pitchFamily="2" charset="-78"/>
              </a:rPr>
              <a:t>وةك جطةرة كيشان ..نرخ كاريطةرى زؤرى نابيت ضونكة كةسةكة ليَراهاتووة لةسةر ئةم جؤرة شمةكة</a:t>
            </a:r>
            <a:r>
              <a:rPr lang="ar-IQ" dirty="0" smtClean="0">
                <a:cs typeface="Ali_K_Alwand" pitchFamily="2" charset="-78"/>
              </a:rPr>
              <a:t>.. وطرنطترين </a:t>
            </a:r>
            <a:r>
              <a:rPr lang="ar-IQ" dirty="0">
                <a:cs typeface="Ali_K_Alwand" pitchFamily="2" charset="-78"/>
              </a:rPr>
              <a:t>شت ليرةدا ئارةزووة.</a:t>
            </a:r>
            <a:endParaRPr lang="en-US" dirty="0">
              <a:cs typeface="Ali_K_Alwand" pitchFamily="2" charset="-78"/>
            </a:endParaRPr>
          </a:p>
          <a:p>
            <a:endParaRPr lang="en-US" dirty="0"/>
          </a:p>
        </p:txBody>
      </p:sp>
    </p:spTree>
    <p:extLst>
      <p:ext uri="{BB962C8B-B14F-4D97-AF65-F5344CB8AC3E}">
        <p14:creationId xmlns:p14="http://schemas.microsoft.com/office/powerpoint/2010/main" val="15304973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lgn="l">
              <a:buNone/>
            </a:pPr>
            <a:r>
              <a:rPr lang="en-US" dirty="0" err="1"/>
              <a:t>Qd</a:t>
            </a:r>
            <a:r>
              <a:rPr lang="en-US" dirty="0"/>
              <a:t> = </a:t>
            </a:r>
            <a:r>
              <a:rPr lang="en-US" dirty="0" smtClean="0"/>
              <a:t>4 – 3p                       Qs </a:t>
            </a:r>
            <a:r>
              <a:rPr lang="en-US" dirty="0"/>
              <a:t>= </a:t>
            </a:r>
            <a:r>
              <a:rPr lang="en-US" dirty="0" smtClean="0"/>
              <a:t>-1 + 7p</a:t>
            </a:r>
            <a:endParaRPr lang="en-US" dirty="0"/>
          </a:p>
          <a:p>
            <a:pPr marL="0" indent="0" algn="l">
              <a:buNone/>
            </a:pPr>
            <a:r>
              <a:rPr lang="en-US" dirty="0" err="1"/>
              <a:t>Qd</a:t>
            </a:r>
            <a:r>
              <a:rPr lang="en-US" dirty="0"/>
              <a:t> = Qs</a:t>
            </a:r>
          </a:p>
          <a:p>
            <a:pPr marL="0" indent="0" algn="l">
              <a:buNone/>
            </a:pPr>
            <a:r>
              <a:rPr lang="en-US" dirty="0" smtClean="0"/>
              <a:t>4 – 3 p = -1 + 7p</a:t>
            </a:r>
            <a:endParaRPr lang="en-US" dirty="0"/>
          </a:p>
          <a:p>
            <a:pPr marL="0" indent="0" algn="l">
              <a:buNone/>
            </a:pPr>
            <a:r>
              <a:rPr lang="en-US" dirty="0" smtClean="0"/>
              <a:t>4 + 1 = 7 p + 3 p</a:t>
            </a:r>
            <a:endParaRPr lang="en-US" dirty="0"/>
          </a:p>
          <a:p>
            <a:pPr marL="0" indent="0" algn="l">
              <a:buNone/>
            </a:pPr>
            <a:r>
              <a:rPr lang="en-US" dirty="0" smtClean="0"/>
              <a:t>5 = 10p          </a:t>
            </a:r>
            <a:r>
              <a:rPr lang="en-US" dirty="0"/>
              <a:t>p = </a:t>
            </a:r>
            <a:r>
              <a:rPr lang="en-US" dirty="0" smtClean="0"/>
              <a:t>5 / 10     p </a:t>
            </a:r>
            <a:r>
              <a:rPr lang="en-US" dirty="0"/>
              <a:t>= </a:t>
            </a:r>
            <a:r>
              <a:rPr lang="en-US" dirty="0" smtClean="0"/>
              <a:t>0.5</a:t>
            </a:r>
            <a:endParaRPr lang="en-US" dirty="0"/>
          </a:p>
          <a:p>
            <a:pPr marL="0" indent="0" algn="l">
              <a:buNone/>
            </a:pPr>
            <a:endParaRPr lang="en-US" dirty="0"/>
          </a:p>
          <a:p>
            <a:pPr marL="0" indent="0" algn="l">
              <a:buNone/>
            </a:pPr>
            <a:r>
              <a:rPr lang="en-US" dirty="0" err="1"/>
              <a:t>Qd</a:t>
            </a:r>
            <a:r>
              <a:rPr lang="en-US" dirty="0"/>
              <a:t> = </a:t>
            </a:r>
            <a:r>
              <a:rPr lang="en-US" dirty="0" smtClean="0"/>
              <a:t>4 – 3 (0.5)</a:t>
            </a:r>
            <a:endParaRPr lang="en-US" dirty="0"/>
          </a:p>
          <a:p>
            <a:pPr marL="0" indent="0" algn="l">
              <a:buNone/>
            </a:pPr>
            <a:r>
              <a:rPr lang="en-US" dirty="0" err="1"/>
              <a:t>Qd</a:t>
            </a:r>
            <a:r>
              <a:rPr lang="en-US" dirty="0"/>
              <a:t> = </a:t>
            </a:r>
            <a:r>
              <a:rPr lang="en-US" dirty="0" smtClean="0"/>
              <a:t>2.5</a:t>
            </a:r>
            <a:endParaRPr lang="en-US" dirty="0"/>
          </a:p>
          <a:p>
            <a:pPr marL="0" indent="0" algn="l">
              <a:buNone/>
            </a:pPr>
            <a:r>
              <a:rPr lang="en-US" dirty="0"/>
              <a:t>Qs = </a:t>
            </a:r>
            <a:r>
              <a:rPr lang="en-US" dirty="0" smtClean="0"/>
              <a:t>-1 + 7 (0.5)</a:t>
            </a:r>
            <a:endParaRPr lang="en-US" dirty="0"/>
          </a:p>
          <a:p>
            <a:pPr marL="0" indent="0" algn="l">
              <a:buNone/>
            </a:pPr>
            <a:r>
              <a:rPr lang="en-US" dirty="0"/>
              <a:t>Qs = </a:t>
            </a:r>
            <a:r>
              <a:rPr lang="en-US" dirty="0" smtClean="0"/>
              <a:t>2.5</a:t>
            </a:r>
            <a:endParaRPr lang="en-US" dirty="0"/>
          </a:p>
          <a:p>
            <a:pPr marL="0" indent="0" algn="l" rtl="0">
              <a:buNone/>
            </a:pPr>
            <a:endParaRPr lang="en-US" dirty="0"/>
          </a:p>
        </p:txBody>
      </p:sp>
    </p:spTree>
    <p:extLst>
      <p:ext uri="{BB962C8B-B14F-4D97-AF65-F5344CB8AC3E}">
        <p14:creationId xmlns:p14="http://schemas.microsoft.com/office/powerpoint/2010/main" val="403014179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normAutofit/>
          </a:bodyPr>
          <a:lstStyle/>
          <a:p>
            <a:pPr algn="ctr"/>
            <a:r>
              <a:rPr lang="ar-IQ" sz="4800" dirty="0" smtClean="0">
                <a:cs typeface="Ali_K_Alwand" pitchFamily="2" charset="-78"/>
              </a:rPr>
              <a:t>بةشى دووةم -</a:t>
            </a:r>
            <a:r>
              <a:rPr lang="ar-IQ" sz="4800" dirty="0" smtClean="0"/>
              <a:t>2-</a:t>
            </a:r>
            <a:endParaRPr lang="en-US" sz="4800" dirty="0"/>
          </a:p>
        </p:txBody>
      </p:sp>
      <p:sp>
        <p:nvSpPr>
          <p:cNvPr id="3" name="Subtitle 2"/>
          <p:cNvSpPr>
            <a:spLocks noGrp="1"/>
          </p:cNvSpPr>
          <p:nvPr>
            <p:ph type="subTitle" idx="1"/>
          </p:nvPr>
        </p:nvSpPr>
        <p:spPr>
          <a:xfrm>
            <a:off x="611560" y="2348880"/>
            <a:ext cx="8064896" cy="2448272"/>
          </a:xfrm>
        </p:spPr>
        <p:txBody>
          <a:bodyPr>
            <a:noAutofit/>
          </a:bodyPr>
          <a:lstStyle/>
          <a:p>
            <a:pPr algn="ctr"/>
            <a:endParaRPr lang="en-US" sz="2800" dirty="0" smtClean="0"/>
          </a:p>
          <a:p>
            <a:pPr algn="ctr"/>
            <a:endParaRPr lang="en-US" sz="2800" dirty="0"/>
          </a:p>
          <a:p>
            <a:pPr algn="ctr"/>
            <a:endParaRPr lang="en-US" sz="2800" dirty="0" smtClean="0"/>
          </a:p>
          <a:p>
            <a:pPr algn="ctr"/>
            <a:r>
              <a:rPr lang="ar-IQ" sz="3200" dirty="0">
                <a:cs typeface="Ali_K_Alwand" pitchFamily="2" charset="-78"/>
              </a:rPr>
              <a:t>كاريطةرى طؤرانكاريةكان لة </a:t>
            </a:r>
            <a:r>
              <a:rPr lang="ar-IQ" sz="3200" dirty="0" smtClean="0">
                <a:cs typeface="Ali_K_Alwand" pitchFamily="2" charset="-78"/>
              </a:rPr>
              <a:t>هيَزى خواست </a:t>
            </a:r>
            <a:r>
              <a:rPr lang="ar-IQ" sz="3200" dirty="0">
                <a:cs typeface="Ali_K_Alwand" pitchFamily="2" charset="-78"/>
              </a:rPr>
              <a:t>وخستنةروو لةسةر هاوسةنطى لة </a:t>
            </a:r>
            <a:r>
              <a:rPr lang="ar-IQ" sz="3200" dirty="0" smtClean="0">
                <a:cs typeface="Ali_K_Alwand" pitchFamily="2" charset="-78"/>
              </a:rPr>
              <a:t>بازار</a:t>
            </a:r>
            <a:endParaRPr lang="en-US" sz="3200" dirty="0"/>
          </a:p>
          <a:p>
            <a:pPr algn="ctr"/>
            <a:r>
              <a:rPr lang="ar-IQ" dirty="0" smtClean="0"/>
              <a:t>اثر التغيرات في قوى الطلب وقوى العرض على التوازن في السوق </a:t>
            </a:r>
          </a:p>
          <a:p>
            <a:pPr algn="ctr"/>
            <a:r>
              <a:rPr lang="en-US" sz="2800" dirty="0" smtClean="0"/>
              <a:t>Effect of changes in Demand and Supply</a:t>
            </a:r>
            <a:endParaRPr lang="en-US" sz="2800" dirty="0"/>
          </a:p>
        </p:txBody>
      </p:sp>
    </p:spTree>
    <p:extLst>
      <p:ext uri="{BB962C8B-B14F-4D97-AF65-F5344CB8AC3E}">
        <p14:creationId xmlns:p14="http://schemas.microsoft.com/office/powerpoint/2010/main" val="425374453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529208"/>
            <a:ext cx="8686800" cy="1747664"/>
          </a:xfrm>
        </p:spPr>
        <p:txBody>
          <a:bodyPr>
            <a:normAutofit fontScale="90000"/>
          </a:bodyPr>
          <a:lstStyle/>
          <a:p>
            <a:pPr algn="ctr"/>
            <a:r>
              <a:rPr lang="ar-IQ" dirty="0" smtClean="0">
                <a:solidFill>
                  <a:srgbClr val="002060"/>
                </a:solidFill>
                <a:cs typeface="Ali_K_Alwand" pitchFamily="2" charset="-78"/>
              </a:rPr>
              <a:t/>
            </a:r>
            <a:br>
              <a:rPr lang="ar-IQ" dirty="0" smtClean="0">
                <a:solidFill>
                  <a:srgbClr val="002060"/>
                </a:solidFill>
                <a:cs typeface="Ali_K_Alwand" pitchFamily="2" charset="-78"/>
              </a:rPr>
            </a:br>
            <a:r>
              <a:rPr lang="ar-IQ" dirty="0" smtClean="0">
                <a:solidFill>
                  <a:srgbClr val="002060"/>
                </a:solidFill>
              </a:rPr>
              <a:t>1</a:t>
            </a:r>
            <a:r>
              <a:rPr lang="ar-IQ" dirty="0" smtClean="0">
                <a:solidFill>
                  <a:srgbClr val="002060"/>
                </a:solidFill>
                <a:cs typeface="Ali_K_Alwand" pitchFamily="2" charset="-78"/>
              </a:rPr>
              <a:t>- طؤرانى خواست بة جيَطيربوونى خستنةروو</a:t>
            </a:r>
            <a:br>
              <a:rPr lang="ar-IQ" dirty="0" smtClean="0">
                <a:solidFill>
                  <a:srgbClr val="002060"/>
                </a:solidFill>
                <a:cs typeface="Ali_K_Alwand" pitchFamily="2" charset="-78"/>
              </a:rPr>
            </a:br>
            <a:r>
              <a:rPr lang="ar-IQ" dirty="0" smtClean="0">
                <a:solidFill>
                  <a:srgbClr val="002060"/>
                </a:solidFill>
                <a:cs typeface="Ali_K_Alwand" pitchFamily="2" charset="-78"/>
              </a:rPr>
              <a:t/>
            </a:r>
            <a:br>
              <a:rPr lang="ar-IQ" dirty="0" smtClean="0">
                <a:solidFill>
                  <a:srgbClr val="002060"/>
                </a:solidFill>
                <a:cs typeface="Ali_K_Alwand" pitchFamily="2" charset="-78"/>
              </a:rPr>
            </a:br>
            <a:r>
              <a:rPr lang="ar-IQ" sz="3100" dirty="0" smtClean="0">
                <a:solidFill>
                  <a:srgbClr val="002060"/>
                </a:solidFill>
                <a:cs typeface="Ali_K_Alwand" pitchFamily="2" charset="-78"/>
              </a:rPr>
              <a:t>أ- زيادبوونى خواست وجيَطيرى خستنةروو: دةبيَتة هؤى زياد بوونى برى هاوسةنط  </a:t>
            </a:r>
            <a:r>
              <a:rPr lang="en-US" sz="3100" dirty="0" smtClean="0">
                <a:solidFill>
                  <a:srgbClr val="002060"/>
                </a:solidFill>
                <a:cs typeface="Ali_K_Alwand" pitchFamily="2" charset="-78"/>
              </a:rPr>
              <a:t>(A) </a:t>
            </a:r>
            <a:r>
              <a:rPr lang="ar-IQ" sz="3100" dirty="0" smtClean="0">
                <a:solidFill>
                  <a:srgbClr val="002060"/>
                </a:solidFill>
                <a:cs typeface="Ali_K_Alwand" pitchFamily="2" charset="-78"/>
              </a:rPr>
              <a:t>وبةرزبونى نرخ</a:t>
            </a:r>
            <a:r>
              <a:rPr lang="en-US" sz="3100" dirty="0" smtClean="0">
                <a:solidFill>
                  <a:srgbClr val="002060"/>
                </a:solidFill>
                <a:cs typeface="Ali_K_Alwand" pitchFamily="2" charset="-78"/>
              </a:rPr>
              <a:t> </a:t>
            </a:r>
            <a:r>
              <a:rPr lang="ar-IQ" sz="3100" dirty="0" smtClean="0">
                <a:solidFill>
                  <a:srgbClr val="002060"/>
                </a:solidFill>
                <a:cs typeface="Ali_K_Alwand" pitchFamily="2" charset="-78"/>
              </a:rPr>
              <a:t/>
            </a:r>
            <a:br>
              <a:rPr lang="ar-IQ" sz="3100" dirty="0" smtClean="0">
                <a:solidFill>
                  <a:srgbClr val="002060"/>
                </a:solidFill>
                <a:cs typeface="Ali_K_Alwand" pitchFamily="2" charset="-78"/>
              </a:rPr>
            </a:br>
            <a:r>
              <a:rPr lang="ar-IQ" sz="3100" dirty="0" smtClean="0">
                <a:solidFill>
                  <a:srgbClr val="002060"/>
                </a:solidFill>
                <a:cs typeface="Ali_K_Alwand" pitchFamily="2" charset="-78"/>
              </a:rPr>
              <a:t>ب- كةم بوونى خواست وجيَطيرى خستنةروو: دةبيَتة هؤى كةم بوونى برى </a:t>
            </a:r>
            <a:r>
              <a:rPr lang="en-US" sz="3100" dirty="0" smtClean="0">
                <a:solidFill>
                  <a:srgbClr val="002060"/>
                </a:solidFill>
                <a:cs typeface="Ali_K_Alwand" pitchFamily="2" charset="-78"/>
              </a:rPr>
              <a:t> (B)</a:t>
            </a:r>
            <a:r>
              <a:rPr lang="ar-IQ" sz="3100" dirty="0" smtClean="0">
                <a:solidFill>
                  <a:srgbClr val="002060"/>
                </a:solidFill>
                <a:cs typeface="Ali_K_Alwand" pitchFamily="2" charset="-78"/>
              </a:rPr>
              <a:t>هاوسةنطى ونزم بوونةوةى نرخ.</a:t>
            </a:r>
            <a:endParaRPr lang="en-US" sz="3100" dirty="0">
              <a:solidFill>
                <a:srgbClr val="002060"/>
              </a:solidFill>
              <a:cs typeface="Ali_K_Alwand" pitchFamily="2" charset="-78"/>
            </a:endParaRPr>
          </a:p>
        </p:txBody>
      </p:sp>
      <p:pic>
        <p:nvPicPr>
          <p:cNvPr id="4" name="Content Placeholder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71520" y="2708920"/>
            <a:ext cx="7876321"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115039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251520" y="1124744"/>
            <a:ext cx="8686800" cy="838200"/>
          </a:xfrm>
        </p:spPr>
        <p:txBody>
          <a:bodyPr>
            <a:normAutofit fontScale="90000"/>
          </a:bodyPr>
          <a:lstStyle/>
          <a:p>
            <a:pPr algn="ctr"/>
            <a:r>
              <a:rPr lang="ar-IQ" dirty="0" smtClean="0">
                <a:solidFill>
                  <a:srgbClr val="002060"/>
                </a:solidFill>
                <a:cs typeface="Ali_K_Alwand" pitchFamily="2" charset="-78"/>
              </a:rPr>
              <a:t/>
            </a:r>
            <a:br>
              <a:rPr lang="ar-IQ" dirty="0" smtClean="0">
                <a:solidFill>
                  <a:srgbClr val="002060"/>
                </a:solidFill>
                <a:cs typeface="Ali_K_Alwand" pitchFamily="2" charset="-78"/>
              </a:rPr>
            </a:br>
            <a:r>
              <a:rPr lang="ar-IQ" dirty="0" smtClean="0">
                <a:solidFill>
                  <a:srgbClr val="002060"/>
                </a:solidFill>
              </a:rPr>
              <a:t>2</a:t>
            </a:r>
            <a:r>
              <a:rPr lang="ar-IQ" dirty="0" smtClean="0">
                <a:solidFill>
                  <a:srgbClr val="002060"/>
                </a:solidFill>
                <a:cs typeface="Ali_K_Alwand" pitchFamily="2" charset="-78"/>
              </a:rPr>
              <a:t>- طؤرانى خستنةروو بة جيَطيربوونى خواست</a:t>
            </a:r>
            <a:br>
              <a:rPr lang="ar-IQ" dirty="0" smtClean="0">
                <a:solidFill>
                  <a:srgbClr val="002060"/>
                </a:solidFill>
                <a:cs typeface="Ali_K_Alwand" pitchFamily="2" charset="-78"/>
              </a:rPr>
            </a:br>
            <a:r>
              <a:rPr lang="ar-IQ" dirty="0" smtClean="0">
                <a:solidFill>
                  <a:srgbClr val="002060"/>
                </a:solidFill>
                <a:cs typeface="Ali_K_Alwand" pitchFamily="2" charset="-78"/>
              </a:rPr>
              <a:t/>
            </a:r>
            <a:br>
              <a:rPr lang="ar-IQ" dirty="0" smtClean="0">
                <a:solidFill>
                  <a:srgbClr val="002060"/>
                </a:solidFill>
                <a:cs typeface="Ali_K_Alwand" pitchFamily="2" charset="-78"/>
              </a:rPr>
            </a:br>
            <a:r>
              <a:rPr lang="ar-IQ" sz="3100" dirty="0" smtClean="0">
                <a:solidFill>
                  <a:srgbClr val="002060"/>
                </a:solidFill>
                <a:cs typeface="Ali_K_Alwand" pitchFamily="2" charset="-78"/>
              </a:rPr>
              <a:t>أ- زيادبوونى خستنةروو وجيَطيرى خواست: دةبيَتة هؤى زيادبوونى برى هاوسةنط  </a:t>
            </a:r>
            <a:r>
              <a:rPr lang="en-US" sz="3100" dirty="0" smtClean="0">
                <a:solidFill>
                  <a:srgbClr val="002060"/>
                </a:solidFill>
                <a:cs typeface="Ali_K_Alwand" pitchFamily="2" charset="-78"/>
              </a:rPr>
              <a:t>(A) </a:t>
            </a:r>
            <a:r>
              <a:rPr lang="ar-IQ" sz="3100" dirty="0" smtClean="0">
                <a:solidFill>
                  <a:srgbClr val="002060"/>
                </a:solidFill>
                <a:cs typeface="Ali_K_Alwand" pitchFamily="2" charset="-78"/>
              </a:rPr>
              <a:t>ونزم بوونةوةى نرخ</a:t>
            </a:r>
            <a:r>
              <a:rPr lang="en-US" sz="3100" dirty="0" smtClean="0">
                <a:solidFill>
                  <a:srgbClr val="002060"/>
                </a:solidFill>
                <a:cs typeface="Ali_K_Alwand" pitchFamily="2" charset="-78"/>
              </a:rPr>
              <a:t> </a:t>
            </a:r>
            <a:r>
              <a:rPr lang="ar-IQ" sz="3100" dirty="0" smtClean="0">
                <a:solidFill>
                  <a:srgbClr val="002060"/>
                </a:solidFill>
                <a:cs typeface="Ali_K_Alwand" pitchFamily="2" charset="-78"/>
              </a:rPr>
              <a:t/>
            </a:r>
            <a:br>
              <a:rPr lang="ar-IQ" sz="3100" dirty="0" smtClean="0">
                <a:solidFill>
                  <a:srgbClr val="002060"/>
                </a:solidFill>
                <a:cs typeface="Ali_K_Alwand" pitchFamily="2" charset="-78"/>
              </a:rPr>
            </a:br>
            <a:r>
              <a:rPr lang="ar-IQ" sz="3100" dirty="0" smtClean="0">
                <a:solidFill>
                  <a:srgbClr val="002060"/>
                </a:solidFill>
                <a:cs typeface="Ali_K_Alwand" pitchFamily="2" charset="-78"/>
              </a:rPr>
              <a:t>ب- كةم بوونى خستنةروو وجيَطيرى خواست: دةبيَتة هؤى كةم بوونى برى </a:t>
            </a:r>
            <a:r>
              <a:rPr lang="en-US" sz="3100" dirty="0" smtClean="0">
                <a:solidFill>
                  <a:srgbClr val="002060"/>
                </a:solidFill>
                <a:cs typeface="Ali_K_Alwand" pitchFamily="2" charset="-78"/>
              </a:rPr>
              <a:t> </a:t>
            </a:r>
            <a:r>
              <a:rPr lang="ar-IQ" sz="3100" dirty="0" smtClean="0">
                <a:solidFill>
                  <a:srgbClr val="002060"/>
                </a:solidFill>
                <a:cs typeface="Ali_K_Alwand" pitchFamily="2" charset="-78"/>
              </a:rPr>
              <a:t/>
            </a:r>
            <a:br>
              <a:rPr lang="ar-IQ" sz="3100" dirty="0" smtClean="0">
                <a:solidFill>
                  <a:srgbClr val="002060"/>
                </a:solidFill>
                <a:cs typeface="Ali_K_Alwand" pitchFamily="2" charset="-78"/>
              </a:rPr>
            </a:br>
            <a:r>
              <a:rPr lang="en-US" sz="3100" dirty="0" smtClean="0">
                <a:solidFill>
                  <a:srgbClr val="002060"/>
                </a:solidFill>
                <a:cs typeface="Ali_K_Alwand" pitchFamily="2" charset="-78"/>
              </a:rPr>
              <a:t>(B)</a:t>
            </a:r>
            <a:r>
              <a:rPr lang="ar-IQ" sz="3100" dirty="0" smtClean="0">
                <a:solidFill>
                  <a:srgbClr val="002060"/>
                </a:solidFill>
                <a:cs typeface="Ali_K_Alwand" pitchFamily="2" charset="-78"/>
              </a:rPr>
              <a:t>هاوسةنطى وبةرزبوونةوةى نرخى هاوسةنطى.</a:t>
            </a:r>
            <a:endParaRPr lang="en-US" sz="3100" dirty="0">
              <a:solidFill>
                <a:srgbClr val="002060"/>
              </a:solidFill>
              <a:cs typeface="Ali_K_Alwand" pitchFamily="2" charset="-78"/>
            </a:endParaRPr>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3140968"/>
            <a:ext cx="7910736"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108527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251520" y="2204864"/>
            <a:ext cx="8686800" cy="838200"/>
          </a:xfrm>
        </p:spPr>
        <p:txBody>
          <a:bodyPr>
            <a:normAutofit fontScale="90000"/>
          </a:bodyPr>
          <a:lstStyle/>
          <a:p>
            <a:pPr algn="ctr"/>
            <a:r>
              <a:rPr lang="ar-IQ" dirty="0" smtClean="0">
                <a:solidFill>
                  <a:srgbClr val="002060"/>
                </a:solidFill>
                <a:cs typeface="Ali_K_Alwand" pitchFamily="2" charset="-78"/>
              </a:rPr>
              <a:t/>
            </a:r>
            <a:br>
              <a:rPr lang="ar-IQ" dirty="0" smtClean="0">
                <a:solidFill>
                  <a:srgbClr val="002060"/>
                </a:solidFill>
                <a:cs typeface="Ali_K_Alwand" pitchFamily="2" charset="-78"/>
              </a:rPr>
            </a:br>
            <a:r>
              <a:rPr lang="ar-IQ" sz="4000" dirty="0" smtClean="0">
                <a:solidFill>
                  <a:srgbClr val="002060"/>
                </a:solidFill>
              </a:rPr>
              <a:t>3</a:t>
            </a:r>
            <a:r>
              <a:rPr lang="ar-IQ" sz="4000" dirty="0" smtClean="0">
                <a:solidFill>
                  <a:srgbClr val="002060"/>
                </a:solidFill>
                <a:cs typeface="Ali_K_Alwand" pitchFamily="2" charset="-78"/>
              </a:rPr>
              <a:t>- طؤران بة يةك ئاراستة لة خواست و خستنةروو</a:t>
            </a:r>
            <a:br>
              <a:rPr lang="ar-IQ" sz="4000" dirty="0" smtClean="0">
                <a:solidFill>
                  <a:srgbClr val="002060"/>
                </a:solidFill>
                <a:cs typeface="Ali_K_Alwand" pitchFamily="2" charset="-78"/>
              </a:rPr>
            </a:br>
            <a:r>
              <a:rPr lang="ar-IQ" sz="4000" dirty="0" smtClean="0">
                <a:solidFill>
                  <a:srgbClr val="002060"/>
                </a:solidFill>
                <a:cs typeface="Ali_K_Alwand" pitchFamily="2" charset="-78"/>
              </a:rPr>
              <a:t/>
            </a:r>
            <a:br>
              <a:rPr lang="ar-IQ" sz="4000" dirty="0" smtClean="0">
                <a:solidFill>
                  <a:srgbClr val="002060"/>
                </a:solidFill>
                <a:cs typeface="Ali_K_Alwand" pitchFamily="2" charset="-78"/>
              </a:rPr>
            </a:br>
            <a:r>
              <a:rPr lang="ar-IQ" dirty="0" smtClean="0">
                <a:solidFill>
                  <a:srgbClr val="002060"/>
                </a:solidFill>
                <a:cs typeface="Ali_K_Alwand" pitchFamily="2" charset="-78"/>
              </a:rPr>
              <a:t>أ- زيادبوونى خواست + زيادبوونى خستنةروو</a:t>
            </a:r>
            <a:br>
              <a:rPr lang="ar-IQ" dirty="0" smtClean="0">
                <a:solidFill>
                  <a:srgbClr val="002060"/>
                </a:solidFill>
                <a:cs typeface="Ali_K_Alwand" pitchFamily="2" charset="-78"/>
              </a:rPr>
            </a:br>
            <a:r>
              <a:rPr lang="ar-IQ" dirty="0" smtClean="0">
                <a:solidFill>
                  <a:srgbClr val="002060"/>
                </a:solidFill>
                <a:cs typeface="Ali_K_Alwand" pitchFamily="2" charset="-78"/>
              </a:rPr>
              <a:t>ب- كةم بوونى خواست + كةم بوونى خستنةروو.</a:t>
            </a:r>
            <a:br>
              <a:rPr lang="ar-IQ" dirty="0" smtClean="0">
                <a:solidFill>
                  <a:srgbClr val="002060"/>
                </a:solidFill>
                <a:cs typeface="Ali_K_Alwand" pitchFamily="2" charset="-78"/>
              </a:rPr>
            </a:br>
            <a:r>
              <a:rPr lang="ar-IQ" sz="3100" dirty="0" smtClean="0">
                <a:solidFill>
                  <a:srgbClr val="002060"/>
                </a:solidFill>
                <a:cs typeface="Ali_K_Alwand" pitchFamily="2" charset="-78"/>
              </a:rPr>
              <a:t>.</a:t>
            </a:r>
            <a:br>
              <a:rPr lang="ar-IQ" sz="3100" dirty="0" smtClean="0">
                <a:solidFill>
                  <a:srgbClr val="002060"/>
                </a:solidFill>
                <a:cs typeface="Ali_K_Alwand" pitchFamily="2" charset="-78"/>
              </a:rPr>
            </a:br>
            <a:r>
              <a:rPr lang="ar-IQ" sz="3100" dirty="0" smtClean="0">
                <a:solidFill>
                  <a:srgbClr val="002060"/>
                </a:solidFill>
                <a:cs typeface="Ali_K_Alwand" pitchFamily="2" charset="-78"/>
              </a:rPr>
              <a:t/>
            </a:r>
            <a:br>
              <a:rPr lang="ar-IQ" sz="3100" dirty="0" smtClean="0">
                <a:solidFill>
                  <a:srgbClr val="002060"/>
                </a:solidFill>
                <a:cs typeface="Ali_K_Alwand" pitchFamily="2" charset="-78"/>
              </a:rPr>
            </a:br>
            <a:endParaRPr lang="en-US" sz="3100" dirty="0">
              <a:solidFill>
                <a:srgbClr val="002060"/>
              </a:solidFill>
              <a:cs typeface="Ali_K_Alwand" pitchFamily="2" charset="-78"/>
            </a:endParaRPr>
          </a:p>
        </p:txBody>
      </p:sp>
    </p:spTree>
    <p:extLst>
      <p:ext uri="{BB962C8B-B14F-4D97-AF65-F5344CB8AC3E}">
        <p14:creationId xmlns:p14="http://schemas.microsoft.com/office/powerpoint/2010/main" val="172182059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rtl="1">
              <a:buNone/>
            </a:pPr>
            <a:r>
              <a:rPr lang="ar-IQ" dirty="0">
                <a:solidFill>
                  <a:srgbClr val="002060"/>
                </a:solidFill>
                <a:cs typeface="Ali_K_Alwand" pitchFamily="2" charset="-78"/>
              </a:rPr>
              <a:t/>
            </a:r>
            <a:br>
              <a:rPr lang="ar-IQ" dirty="0">
                <a:solidFill>
                  <a:srgbClr val="002060"/>
                </a:solidFill>
                <a:cs typeface="Ali_K_Alwand" pitchFamily="2" charset="-78"/>
              </a:rPr>
            </a:br>
            <a:r>
              <a:rPr lang="ar-IQ" dirty="0">
                <a:solidFill>
                  <a:srgbClr val="002060"/>
                </a:solidFill>
                <a:cs typeface="Ali_K_Alwand" pitchFamily="2" charset="-78"/>
              </a:rPr>
              <a:t>أ- زيادبوونى خواست + زيادبوونى </a:t>
            </a:r>
            <a:r>
              <a:rPr lang="ar-IQ" dirty="0" smtClean="0">
                <a:solidFill>
                  <a:srgbClr val="002060"/>
                </a:solidFill>
                <a:cs typeface="Ali_K_Alwand" pitchFamily="2" charset="-78"/>
              </a:rPr>
              <a:t>خستنةروو: دةبيَتة </a:t>
            </a:r>
            <a:r>
              <a:rPr lang="ar-IQ" dirty="0" smtClean="0">
                <a:solidFill>
                  <a:srgbClr val="002060"/>
                </a:solidFill>
                <a:cs typeface="+mj-cs"/>
              </a:rPr>
              <a:t>3</a:t>
            </a:r>
            <a:r>
              <a:rPr lang="ar-IQ" dirty="0" smtClean="0">
                <a:solidFill>
                  <a:srgbClr val="002060"/>
                </a:solidFill>
                <a:cs typeface="Ali_K_Alwand" pitchFamily="2" charset="-78"/>
              </a:rPr>
              <a:t> حالةت ئةويش:</a:t>
            </a:r>
          </a:p>
          <a:p>
            <a:pPr marL="0" indent="0" algn="ctr" rtl="1">
              <a:buNone/>
            </a:pPr>
            <a:r>
              <a:rPr lang="ar-IQ" dirty="0" smtClean="0">
                <a:solidFill>
                  <a:srgbClr val="002060"/>
                </a:solidFill>
                <a:cs typeface="+mj-cs"/>
              </a:rPr>
              <a:t>1</a:t>
            </a:r>
            <a:r>
              <a:rPr lang="ar-IQ" dirty="0" smtClean="0">
                <a:solidFill>
                  <a:srgbClr val="002060"/>
                </a:solidFill>
                <a:cs typeface="Ali_K_Alwand" pitchFamily="2" charset="-78"/>
              </a:rPr>
              <a:t>- زيادةى خواست زياتر لة زيادةى خستنةروو</a:t>
            </a:r>
            <a:r>
              <a:rPr lang="en-US" dirty="0" smtClean="0">
                <a:solidFill>
                  <a:srgbClr val="002060"/>
                </a:solidFill>
                <a:cs typeface="Ali_K_Alwand" pitchFamily="2" charset="-78"/>
              </a:rPr>
              <a:t>.</a:t>
            </a:r>
            <a:endParaRPr lang="en-US" dirty="0">
              <a:solidFill>
                <a:srgbClr val="002060"/>
              </a:solidFill>
              <a:cs typeface="Ali_K_Alwand" pitchFamily="2" charset="-78"/>
            </a:endParaRPr>
          </a:p>
          <a:p>
            <a:pPr marL="0" indent="0" algn="ctr" rtl="1">
              <a:buNone/>
            </a:pPr>
            <a:r>
              <a:rPr lang="ar-IQ" dirty="0" smtClean="0">
                <a:solidFill>
                  <a:srgbClr val="002060"/>
                </a:solidFill>
                <a:cs typeface="Ali_K_Alwand" pitchFamily="2" charset="-78"/>
              </a:rPr>
              <a:t> </a:t>
            </a:r>
            <a:r>
              <a:rPr lang="ar-IQ" dirty="0">
                <a:solidFill>
                  <a:srgbClr val="002060"/>
                </a:solidFill>
                <a:cs typeface="+mj-cs"/>
              </a:rPr>
              <a:t>2</a:t>
            </a:r>
            <a:r>
              <a:rPr lang="ar-IQ" dirty="0" smtClean="0">
                <a:solidFill>
                  <a:srgbClr val="002060"/>
                </a:solidFill>
                <a:cs typeface="Ali_K_Alwand" pitchFamily="2" charset="-78"/>
              </a:rPr>
              <a:t>- زياد بوونى خواست كةمتر لة زيادبوونى خستنةروو</a:t>
            </a:r>
            <a:r>
              <a:rPr lang="en-US" dirty="0" smtClean="0">
                <a:solidFill>
                  <a:srgbClr val="002060"/>
                </a:solidFill>
                <a:cs typeface="Ali_K_Alwand" pitchFamily="2" charset="-78"/>
              </a:rPr>
              <a:t>.</a:t>
            </a:r>
          </a:p>
          <a:p>
            <a:pPr marL="0" indent="0" algn="ctr" rtl="1">
              <a:buNone/>
            </a:pPr>
            <a:r>
              <a:rPr lang="ar-IQ" dirty="0">
                <a:solidFill>
                  <a:srgbClr val="002060"/>
                </a:solidFill>
                <a:cs typeface="+mj-cs"/>
              </a:rPr>
              <a:t>3</a:t>
            </a:r>
            <a:r>
              <a:rPr lang="ar-IQ" dirty="0" smtClean="0">
                <a:solidFill>
                  <a:srgbClr val="002060"/>
                </a:solidFill>
                <a:cs typeface="Ali_K_Alwand" pitchFamily="2" charset="-78"/>
              </a:rPr>
              <a:t>- زياد بوونى خواست يةكسان بة زيادبوونى خستنةروو</a:t>
            </a:r>
            <a:r>
              <a:rPr lang="en-US" dirty="0">
                <a:solidFill>
                  <a:srgbClr val="002060"/>
                </a:solidFill>
                <a:cs typeface="Ali_K_Alwand" pitchFamily="2" charset="-78"/>
              </a:rPr>
              <a:t>.</a:t>
            </a:r>
            <a:r>
              <a:rPr lang="ar-IQ" dirty="0">
                <a:solidFill>
                  <a:srgbClr val="002060"/>
                </a:solidFill>
                <a:cs typeface="Ali_K_Alwand" pitchFamily="2" charset="-78"/>
              </a:rPr>
              <a:t/>
            </a:r>
            <a:br>
              <a:rPr lang="ar-IQ" dirty="0">
                <a:solidFill>
                  <a:srgbClr val="002060"/>
                </a:solidFill>
                <a:cs typeface="Ali_K_Alwand" pitchFamily="2" charset="-78"/>
              </a:rPr>
            </a:br>
            <a:endParaRPr lang="en-US" dirty="0"/>
          </a:p>
        </p:txBody>
      </p:sp>
    </p:spTree>
    <p:extLst>
      <p:ext uri="{BB962C8B-B14F-4D97-AF65-F5344CB8AC3E}">
        <p14:creationId xmlns:p14="http://schemas.microsoft.com/office/powerpoint/2010/main" val="47557644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34616"/>
            <a:ext cx="8686800" cy="838200"/>
          </a:xfrm>
        </p:spPr>
        <p:txBody>
          <a:bodyPr>
            <a:normAutofit fontScale="90000"/>
          </a:bodyPr>
          <a:lstStyle/>
          <a:p>
            <a:pPr algn="ctr" rtl="1"/>
            <a:r>
              <a:rPr lang="ar-IQ" sz="3600" dirty="0">
                <a:solidFill>
                  <a:srgbClr val="002060"/>
                </a:solidFill>
                <a:latin typeface="+mn-lt"/>
                <a:ea typeface="+mn-ea"/>
              </a:rPr>
              <a:t>1</a:t>
            </a:r>
            <a:r>
              <a:rPr lang="ar-IQ" dirty="0" smtClean="0">
                <a:solidFill>
                  <a:srgbClr val="002060"/>
                </a:solidFill>
                <a:cs typeface="Ali_K_Alwand" pitchFamily="2" charset="-78"/>
              </a:rPr>
              <a:t> - </a:t>
            </a:r>
            <a:r>
              <a:rPr lang="ar-IQ" dirty="0">
                <a:solidFill>
                  <a:srgbClr val="002060"/>
                </a:solidFill>
                <a:cs typeface="Ali_K_Alwand" pitchFamily="2" charset="-78"/>
              </a:rPr>
              <a:t>زيادةى خواست زياتر لة زيادةى خستنةروو: دةبيَتة هؤى بةرزبوونةوةى نرخى هاوسةنطى وزيادبوونى برى هاوسةنطى.</a:t>
            </a:r>
            <a:br>
              <a:rPr lang="ar-IQ" dirty="0">
                <a:solidFill>
                  <a:srgbClr val="002060"/>
                </a:solidFill>
                <a:cs typeface="Ali_K_Alwand" pitchFamily="2" charset="-78"/>
              </a:rPr>
            </a:br>
            <a:endParaRPr lang="en-US" dirty="0"/>
          </a:p>
        </p:txBody>
      </p:sp>
      <p:grpSp>
        <p:nvGrpSpPr>
          <p:cNvPr id="11" name="Group 4"/>
          <p:cNvGrpSpPr>
            <a:grpSpLocks noChangeAspect="1"/>
          </p:cNvGrpSpPr>
          <p:nvPr/>
        </p:nvGrpSpPr>
        <p:grpSpPr bwMode="auto">
          <a:xfrm>
            <a:off x="1932657" y="2113055"/>
            <a:ext cx="5249863" cy="3598863"/>
            <a:chOff x="1334" y="1296"/>
            <a:chExt cx="3307" cy="2267"/>
          </a:xfrm>
        </p:grpSpPr>
        <p:sp>
          <p:nvSpPr>
            <p:cNvPr id="13" name="Rectangle 5"/>
            <p:cNvSpPr>
              <a:spLocks noChangeArrowheads="1"/>
            </p:cNvSpPr>
            <p:nvPr/>
          </p:nvSpPr>
          <p:spPr bwMode="auto">
            <a:xfrm>
              <a:off x="4579" y="3431"/>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Freeform 6"/>
            <p:cNvSpPr>
              <a:spLocks noEditPoints="1"/>
            </p:cNvSpPr>
            <p:nvPr/>
          </p:nvSpPr>
          <p:spPr bwMode="auto">
            <a:xfrm>
              <a:off x="1334" y="1296"/>
              <a:ext cx="3232" cy="2238"/>
            </a:xfrm>
            <a:custGeom>
              <a:avLst/>
              <a:gdLst>
                <a:gd name="T0" fmla="*/ 0 w 3232"/>
                <a:gd name="T1" fmla="*/ 0 h 2238"/>
                <a:gd name="T2" fmla="*/ 3232 w 3232"/>
                <a:gd name="T3" fmla="*/ 0 h 2238"/>
                <a:gd name="T4" fmla="*/ 3232 w 3232"/>
                <a:gd name="T5" fmla="*/ 2238 h 2238"/>
                <a:gd name="T6" fmla="*/ 0 w 3232"/>
                <a:gd name="T7" fmla="*/ 2238 h 2238"/>
                <a:gd name="T8" fmla="*/ 0 w 3232"/>
                <a:gd name="T9" fmla="*/ 0 h 2238"/>
                <a:gd name="T10" fmla="*/ 8 w 3232"/>
                <a:gd name="T11" fmla="*/ 2234 h 2238"/>
                <a:gd name="T12" fmla="*/ 4 w 3232"/>
                <a:gd name="T13" fmla="*/ 2230 h 2238"/>
                <a:gd name="T14" fmla="*/ 3228 w 3232"/>
                <a:gd name="T15" fmla="*/ 2230 h 2238"/>
                <a:gd name="T16" fmla="*/ 3224 w 3232"/>
                <a:gd name="T17" fmla="*/ 2234 h 2238"/>
                <a:gd name="T18" fmla="*/ 3224 w 3232"/>
                <a:gd name="T19" fmla="*/ 4 h 2238"/>
                <a:gd name="T20" fmla="*/ 3228 w 3232"/>
                <a:gd name="T21" fmla="*/ 8 h 2238"/>
                <a:gd name="T22" fmla="*/ 4 w 3232"/>
                <a:gd name="T23" fmla="*/ 8 h 2238"/>
                <a:gd name="T24" fmla="*/ 8 w 3232"/>
                <a:gd name="T25" fmla="*/ 4 h 2238"/>
                <a:gd name="T26" fmla="*/ 8 w 3232"/>
                <a:gd name="T27" fmla="*/ 2234 h 2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32" h="2238">
                  <a:moveTo>
                    <a:pt x="0" y="0"/>
                  </a:moveTo>
                  <a:lnTo>
                    <a:pt x="3232" y="0"/>
                  </a:lnTo>
                  <a:lnTo>
                    <a:pt x="3232" y="2238"/>
                  </a:lnTo>
                  <a:lnTo>
                    <a:pt x="0" y="2238"/>
                  </a:lnTo>
                  <a:lnTo>
                    <a:pt x="0" y="0"/>
                  </a:lnTo>
                  <a:close/>
                  <a:moveTo>
                    <a:pt x="8" y="2234"/>
                  </a:moveTo>
                  <a:lnTo>
                    <a:pt x="4" y="2230"/>
                  </a:lnTo>
                  <a:lnTo>
                    <a:pt x="3228" y="2230"/>
                  </a:lnTo>
                  <a:lnTo>
                    <a:pt x="3224" y="2234"/>
                  </a:lnTo>
                  <a:lnTo>
                    <a:pt x="3224" y="4"/>
                  </a:lnTo>
                  <a:lnTo>
                    <a:pt x="3228" y="8"/>
                  </a:lnTo>
                  <a:lnTo>
                    <a:pt x="4" y="8"/>
                  </a:lnTo>
                  <a:lnTo>
                    <a:pt x="8" y="4"/>
                  </a:lnTo>
                  <a:lnTo>
                    <a:pt x="8" y="2234"/>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7"/>
            <p:cNvSpPr>
              <a:spLocks noChangeArrowheads="1"/>
            </p:cNvSpPr>
            <p:nvPr/>
          </p:nvSpPr>
          <p:spPr bwMode="auto">
            <a:xfrm>
              <a:off x="1819" y="1339"/>
              <a:ext cx="12" cy="1870"/>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8"/>
            <p:cNvSpPr>
              <a:spLocks noChangeArrowheads="1"/>
            </p:cNvSpPr>
            <p:nvPr/>
          </p:nvSpPr>
          <p:spPr bwMode="auto">
            <a:xfrm>
              <a:off x="1825" y="3203"/>
              <a:ext cx="2593" cy="12"/>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9"/>
            <p:cNvSpPr>
              <a:spLocks noEditPoints="1"/>
            </p:cNvSpPr>
            <p:nvPr/>
          </p:nvSpPr>
          <p:spPr bwMode="auto">
            <a:xfrm>
              <a:off x="2517" y="1372"/>
              <a:ext cx="1880" cy="1448"/>
            </a:xfrm>
            <a:custGeom>
              <a:avLst/>
              <a:gdLst>
                <a:gd name="T0" fmla="*/ 38 w 1880"/>
                <a:gd name="T1" fmla="*/ 39 h 1448"/>
                <a:gd name="T2" fmla="*/ 74 w 1880"/>
                <a:gd name="T3" fmla="*/ 51 h 1448"/>
                <a:gd name="T4" fmla="*/ 66 w 1880"/>
                <a:gd name="T5" fmla="*/ 60 h 1448"/>
                <a:gd name="T6" fmla="*/ 178 w 1880"/>
                <a:gd name="T7" fmla="*/ 131 h 1448"/>
                <a:gd name="T8" fmla="*/ 140 w 1880"/>
                <a:gd name="T9" fmla="*/ 102 h 1448"/>
                <a:gd name="T10" fmla="*/ 238 w 1880"/>
                <a:gd name="T11" fmla="*/ 192 h 1448"/>
                <a:gd name="T12" fmla="*/ 273 w 1880"/>
                <a:gd name="T13" fmla="*/ 204 h 1448"/>
                <a:gd name="T14" fmla="*/ 266 w 1880"/>
                <a:gd name="T15" fmla="*/ 214 h 1448"/>
                <a:gd name="T16" fmla="*/ 378 w 1880"/>
                <a:gd name="T17" fmla="*/ 285 h 1448"/>
                <a:gd name="T18" fmla="*/ 340 w 1880"/>
                <a:gd name="T19" fmla="*/ 256 h 1448"/>
                <a:gd name="T20" fmla="*/ 437 w 1880"/>
                <a:gd name="T21" fmla="*/ 346 h 1448"/>
                <a:gd name="T22" fmla="*/ 473 w 1880"/>
                <a:gd name="T23" fmla="*/ 358 h 1448"/>
                <a:gd name="T24" fmla="*/ 466 w 1880"/>
                <a:gd name="T25" fmla="*/ 367 h 1448"/>
                <a:gd name="T26" fmla="*/ 578 w 1880"/>
                <a:gd name="T27" fmla="*/ 438 h 1448"/>
                <a:gd name="T28" fmla="*/ 540 w 1880"/>
                <a:gd name="T29" fmla="*/ 409 h 1448"/>
                <a:gd name="T30" fmla="*/ 637 w 1880"/>
                <a:gd name="T31" fmla="*/ 499 h 1448"/>
                <a:gd name="T32" fmla="*/ 673 w 1880"/>
                <a:gd name="T33" fmla="*/ 511 h 1448"/>
                <a:gd name="T34" fmla="*/ 666 w 1880"/>
                <a:gd name="T35" fmla="*/ 521 h 1448"/>
                <a:gd name="T36" fmla="*/ 778 w 1880"/>
                <a:gd name="T37" fmla="*/ 592 h 1448"/>
                <a:gd name="T38" fmla="*/ 740 w 1880"/>
                <a:gd name="T39" fmla="*/ 563 h 1448"/>
                <a:gd name="T40" fmla="*/ 837 w 1880"/>
                <a:gd name="T41" fmla="*/ 652 h 1448"/>
                <a:gd name="T42" fmla="*/ 873 w 1880"/>
                <a:gd name="T43" fmla="*/ 665 h 1448"/>
                <a:gd name="T44" fmla="*/ 866 w 1880"/>
                <a:gd name="T45" fmla="*/ 674 h 1448"/>
                <a:gd name="T46" fmla="*/ 978 w 1880"/>
                <a:gd name="T47" fmla="*/ 745 h 1448"/>
                <a:gd name="T48" fmla="*/ 940 w 1880"/>
                <a:gd name="T49" fmla="*/ 716 h 1448"/>
                <a:gd name="T50" fmla="*/ 1037 w 1880"/>
                <a:gd name="T51" fmla="*/ 806 h 1448"/>
                <a:gd name="T52" fmla="*/ 1073 w 1880"/>
                <a:gd name="T53" fmla="*/ 818 h 1448"/>
                <a:gd name="T54" fmla="*/ 1065 w 1880"/>
                <a:gd name="T55" fmla="*/ 828 h 1448"/>
                <a:gd name="T56" fmla="*/ 1177 w 1880"/>
                <a:gd name="T57" fmla="*/ 899 h 1448"/>
                <a:gd name="T58" fmla="*/ 1139 w 1880"/>
                <a:gd name="T59" fmla="*/ 870 h 1448"/>
                <a:gd name="T60" fmla="*/ 1237 w 1880"/>
                <a:gd name="T61" fmla="*/ 959 h 1448"/>
                <a:gd name="T62" fmla="*/ 1273 w 1880"/>
                <a:gd name="T63" fmla="*/ 972 h 1448"/>
                <a:gd name="T64" fmla="*/ 1265 w 1880"/>
                <a:gd name="T65" fmla="*/ 981 h 1448"/>
                <a:gd name="T66" fmla="*/ 1377 w 1880"/>
                <a:gd name="T67" fmla="*/ 1052 h 1448"/>
                <a:gd name="T68" fmla="*/ 1339 w 1880"/>
                <a:gd name="T69" fmla="*/ 1023 h 1448"/>
                <a:gd name="T70" fmla="*/ 1437 w 1880"/>
                <a:gd name="T71" fmla="*/ 1113 h 1448"/>
                <a:gd name="T72" fmla="*/ 1472 w 1880"/>
                <a:gd name="T73" fmla="*/ 1125 h 1448"/>
                <a:gd name="T74" fmla="*/ 1465 w 1880"/>
                <a:gd name="T75" fmla="*/ 1135 h 1448"/>
                <a:gd name="T76" fmla="*/ 1577 w 1880"/>
                <a:gd name="T77" fmla="*/ 1206 h 1448"/>
                <a:gd name="T78" fmla="*/ 1539 w 1880"/>
                <a:gd name="T79" fmla="*/ 1177 h 1448"/>
                <a:gd name="T80" fmla="*/ 1636 w 1880"/>
                <a:gd name="T81" fmla="*/ 1266 h 1448"/>
                <a:gd name="T82" fmla="*/ 1672 w 1880"/>
                <a:gd name="T83" fmla="*/ 1279 h 1448"/>
                <a:gd name="T84" fmla="*/ 1665 w 1880"/>
                <a:gd name="T85" fmla="*/ 1288 h 1448"/>
                <a:gd name="T86" fmla="*/ 1777 w 1880"/>
                <a:gd name="T87" fmla="*/ 1359 h 1448"/>
                <a:gd name="T88" fmla="*/ 1739 w 1880"/>
                <a:gd name="T89" fmla="*/ 1330 h 1448"/>
                <a:gd name="T90" fmla="*/ 1836 w 1880"/>
                <a:gd name="T91" fmla="*/ 1420 h 1448"/>
                <a:gd name="T92" fmla="*/ 1872 w 1880"/>
                <a:gd name="T93" fmla="*/ 1432 h 1448"/>
                <a:gd name="T94" fmla="*/ 1865 w 1880"/>
                <a:gd name="T95" fmla="*/ 1442 h 1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80" h="1448">
                  <a:moveTo>
                    <a:pt x="7" y="0"/>
                  </a:moveTo>
                  <a:lnTo>
                    <a:pt x="45" y="29"/>
                  </a:lnTo>
                  <a:lnTo>
                    <a:pt x="38" y="39"/>
                  </a:lnTo>
                  <a:lnTo>
                    <a:pt x="0" y="9"/>
                  </a:lnTo>
                  <a:lnTo>
                    <a:pt x="7" y="0"/>
                  </a:lnTo>
                  <a:close/>
                  <a:moveTo>
                    <a:pt x="74" y="51"/>
                  </a:moveTo>
                  <a:lnTo>
                    <a:pt x="112" y="80"/>
                  </a:lnTo>
                  <a:lnTo>
                    <a:pt x="104" y="90"/>
                  </a:lnTo>
                  <a:lnTo>
                    <a:pt x="66" y="60"/>
                  </a:lnTo>
                  <a:lnTo>
                    <a:pt x="74" y="51"/>
                  </a:lnTo>
                  <a:close/>
                  <a:moveTo>
                    <a:pt x="140" y="102"/>
                  </a:moveTo>
                  <a:lnTo>
                    <a:pt x="178" y="131"/>
                  </a:lnTo>
                  <a:lnTo>
                    <a:pt x="171" y="141"/>
                  </a:lnTo>
                  <a:lnTo>
                    <a:pt x="133" y="112"/>
                  </a:lnTo>
                  <a:lnTo>
                    <a:pt x="140" y="102"/>
                  </a:lnTo>
                  <a:close/>
                  <a:moveTo>
                    <a:pt x="207" y="153"/>
                  </a:moveTo>
                  <a:lnTo>
                    <a:pt x="245" y="182"/>
                  </a:lnTo>
                  <a:lnTo>
                    <a:pt x="238" y="192"/>
                  </a:lnTo>
                  <a:lnTo>
                    <a:pt x="200" y="163"/>
                  </a:lnTo>
                  <a:lnTo>
                    <a:pt x="207" y="153"/>
                  </a:lnTo>
                  <a:close/>
                  <a:moveTo>
                    <a:pt x="273" y="204"/>
                  </a:moveTo>
                  <a:lnTo>
                    <a:pt x="312" y="234"/>
                  </a:lnTo>
                  <a:lnTo>
                    <a:pt x="304" y="243"/>
                  </a:lnTo>
                  <a:lnTo>
                    <a:pt x="266" y="214"/>
                  </a:lnTo>
                  <a:lnTo>
                    <a:pt x="273" y="204"/>
                  </a:lnTo>
                  <a:close/>
                  <a:moveTo>
                    <a:pt x="340" y="256"/>
                  </a:moveTo>
                  <a:lnTo>
                    <a:pt x="378" y="285"/>
                  </a:lnTo>
                  <a:lnTo>
                    <a:pt x="371" y="294"/>
                  </a:lnTo>
                  <a:lnTo>
                    <a:pt x="333" y="265"/>
                  </a:lnTo>
                  <a:lnTo>
                    <a:pt x="340" y="256"/>
                  </a:lnTo>
                  <a:close/>
                  <a:moveTo>
                    <a:pt x="407" y="307"/>
                  </a:moveTo>
                  <a:lnTo>
                    <a:pt x="445" y="336"/>
                  </a:lnTo>
                  <a:lnTo>
                    <a:pt x="437" y="346"/>
                  </a:lnTo>
                  <a:lnTo>
                    <a:pt x="399" y="316"/>
                  </a:lnTo>
                  <a:lnTo>
                    <a:pt x="407" y="307"/>
                  </a:lnTo>
                  <a:close/>
                  <a:moveTo>
                    <a:pt x="473" y="358"/>
                  </a:moveTo>
                  <a:lnTo>
                    <a:pt x="511" y="387"/>
                  </a:lnTo>
                  <a:lnTo>
                    <a:pt x="504" y="397"/>
                  </a:lnTo>
                  <a:lnTo>
                    <a:pt x="466" y="367"/>
                  </a:lnTo>
                  <a:lnTo>
                    <a:pt x="473" y="358"/>
                  </a:lnTo>
                  <a:close/>
                  <a:moveTo>
                    <a:pt x="540" y="409"/>
                  </a:moveTo>
                  <a:lnTo>
                    <a:pt x="578" y="438"/>
                  </a:lnTo>
                  <a:lnTo>
                    <a:pt x="571" y="448"/>
                  </a:lnTo>
                  <a:lnTo>
                    <a:pt x="533" y="419"/>
                  </a:lnTo>
                  <a:lnTo>
                    <a:pt x="540" y="409"/>
                  </a:lnTo>
                  <a:close/>
                  <a:moveTo>
                    <a:pt x="607" y="460"/>
                  </a:moveTo>
                  <a:lnTo>
                    <a:pt x="645" y="489"/>
                  </a:lnTo>
                  <a:lnTo>
                    <a:pt x="637" y="499"/>
                  </a:lnTo>
                  <a:lnTo>
                    <a:pt x="599" y="470"/>
                  </a:lnTo>
                  <a:lnTo>
                    <a:pt x="607" y="460"/>
                  </a:lnTo>
                  <a:close/>
                  <a:moveTo>
                    <a:pt x="673" y="511"/>
                  </a:moveTo>
                  <a:lnTo>
                    <a:pt x="711" y="541"/>
                  </a:lnTo>
                  <a:lnTo>
                    <a:pt x="704" y="550"/>
                  </a:lnTo>
                  <a:lnTo>
                    <a:pt x="666" y="521"/>
                  </a:lnTo>
                  <a:lnTo>
                    <a:pt x="673" y="511"/>
                  </a:lnTo>
                  <a:close/>
                  <a:moveTo>
                    <a:pt x="740" y="563"/>
                  </a:moveTo>
                  <a:lnTo>
                    <a:pt x="778" y="592"/>
                  </a:lnTo>
                  <a:lnTo>
                    <a:pt x="770" y="601"/>
                  </a:lnTo>
                  <a:lnTo>
                    <a:pt x="732" y="572"/>
                  </a:lnTo>
                  <a:lnTo>
                    <a:pt x="740" y="563"/>
                  </a:lnTo>
                  <a:close/>
                  <a:moveTo>
                    <a:pt x="806" y="614"/>
                  </a:moveTo>
                  <a:lnTo>
                    <a:pt x="844" y="643"/>
                  </a:lnTo>
                  <a:lnTo>
                    <a:pt x="837" y="652"/>
                  </a:lnTo>
                  <a:lnTo>
                    <a:pt x="799" y="623"/>
                  </a:lnTo>
                  <a:lnTo>
                    <a:pt x="806" y="614"/>
                  </a:lnTo>
                  <a:close/>
                  <a:moveTo>
                    <a:pt x="873" y="665"/>
                  </a:moveTo>
                  <a:lnTo>
                    <a:pt x="911" y="694"/>
                  </a:lnTo>
                  <a:lnTo>
                    <a:pt x="904" y="704"/>
                  </a:lnTo>
                  <a:lnTo>
                    <a:pt x="866" y="674"/>
                  </a:lnTo>
                  <a:lnTo>
                    <a:pt x="873" y="665"/>
                  </a:lnTo>
                  <a:close/>
                  <a:moveTo>
                    <a:pt x="940" y="716"/>
                  </a:moveTo>
                  <a:lnTo>
                    <a:pt x="978" y="745"/>
                  </a:lnTo>
                  <a:lnTo>
                    <a:pt x="970" y="755"/>
                  </a:lnTo>
                  <a:lnTo>
                    <a:pt x="932" y="726"/>
                  </a:lnTo>
                  <a:lnTo>
                    <a:pt x="940" y="716"/>
                  </a:lnTo>
                  <a:close/>
                  <a:moveTo>
                    <a:pt x="1006" y="767"/>
                  </a:moveTo>
                  <a:lnTo>
                    <a:pt x="1044" y="796"/>
                  </a:lnTo>
                  <a:lnTo>
                    <a:pt x="1037" y="806"/>
                  </a:lnTo>
                  <a:lnTo>
                    <a:pt x="999" y="777"/>
                  </a:lnTo>
                  <a:lnTo>
                    <a:pt x="1006" y="767"/>
                  </a:lnTo>
                  <a:close/>
                  <a:moveTo>
                    <a:pt x="1073" y="818"/>
                  </a:moveTo>
                  <a:lnTo>
                    <a:pt x="1111" y="848"/>
                  </a:lnTo>
                  <a:lnTo>
                    <a:pt x="1104" y="857"/>
                  </a:lnTo>
                  <a:lnTo>
                    <a:pt x="1065" y="828"/>
                  </a:lnTo>
                  <a:lnTo>
                    <a:pt x="1073" y="818"/>
                  </a:lnTo>
                  <a:close/>
                  <a:moveTo>
                    <a:pt x="1139" y="870"/>
                  </a:moveTo>
                  <a:lnTo>
                    <a:pt x="1177" y="899"/>
                  </a:lnTo>
                  <a:lnTo>
                    <a:pt x="1170" y="908"/>
                  </a:lnTo>
                  <a:lnTo>
                    <a:pt x="1132" y="879"/>
                  </a:lnTo>
                  <a:lnTo>
                    <a:pt x="1139" y="870"/>
                  </a:lnTo>
                  <a:close/>
                  <a:moveTo>
                    <a:pt x="1206" y="921"/>
                  </a:moveTo>
                  <a:lnTo>
                    <a:pt x="1244" y="950"/>
                  </a:lnTo>
                  <a:lnTo>
                    <a:pt x="1237" y="959"/>
                  </a:lnTo>
                  <a:lnTo>
                    <a:pt x="1199" y="930"/>
                  </a:lnTo>
                  <a:lnTo>
                    <a:pt x="1206" y="921"/>
                  </a:lnTo>
                  <a:close/>
                  <a:moveTo>
                    <a:pt x="1273" y="972"/>
                  </a:moveTo>
                  <a:lnTo>
                    <a:pt x="1311" y="1001"/>
                  </a:lnTo>
                  <a:lnTo>
                    <a:pt x="1303" y="1011"/>
                  </a:lnTo>
                  <a:lnTo>
                    <a:pt x="1265" y="981"/>
                  </a:lnTo>
                  <a:lnTo>
                    <a:pt x="1273" y="972"/>
                  </a:lnTo>
                  <a:close/>
                  <a:moveTo>
                    <a:pt x="1339" y="1023"/>
                  </a:moveTo>
                  <a:lnTo>
                    <a:pt x="1377" y="1052"/>
                  </a:lnTo>
                  <a:lnTo>
                    <a:pt x="1370" y="1062"/>
                  </a:lnTo>
                  <a:lnTo>
                    <a:pt x="1332" y="1032"/>
                  </a:lnTo>
                  <a:lnTo>
                    <a:pt x="1339" y="1023"/>
                  </a:lnTo>
                  <a:close/>
                  <a:moveTo>
                    <a:pt x="1406" y="1074"/>
                  </a:moveTo>
                  <a:lnTo>
                    <a:pt x="1444" y="1103"/>
                  </a:lnTo>
                  <a:lnTo>
                    <a:pt x="1437" y="1113"/>
                  </a:lnTo>
                  <a:lnTo>
                    <a:pt x="1398" y="1084"/>
                  </a:lnTo>
                  <a:lnTo>
                    <a:pt x="1406" y="1074"/>
                  </a:lnTo>
                  <a:close/>
                  <a:moveTo>
                    <a:pt x="1472" y="1125"/>
                  </a:moveTo>
                  <a:lnTo>
                    <a:pt x="1510" y="1155"/>
                  </a:lnTo>
                  <a:lnTo>
                    <a:pt x="1503" y="1164"/>
                  </a:lnTo>
                  <a:lnTo>
                    <a:pt x="1465" y="1135"/>
                  </a:lnTo>
                  <a:lnTo>
                    <a:pt x="1472" y="1125"/>
                  </a:lnTo>
                  <a:close/>
                  <a:moveTo>
                    <a:pt x="1539" y="1177"/>
                  </a:moveTo>
                  <a:lnTo>
                    <a:pt x="1577" y="1206"/>
                  </a:lnTo>
                  <a:lnTo>
                    <a:pt x="1570" y="1215"/>
                  </a:lnTo>
                  <a:lnTo>
                    <a:pt x="1532" y="1186"/>
                  </a:lnTo>
                  <a:lnTo>
                    <a:pt x="1539" y="1177"/>
                  </a:lnTo>
                  <a:close/>
                  <a:moveTo>
                    <a:pt x="1606" y="1228"/>
                  </a:moveTo>
                  <a:lnTo>
                    <a:pt x="1644" y="1257"/>
                  </a:lnTo>
                  <a:lnTo>
                    <a:pt x="1636" y="1266"/>
                  </a:lnTo>
                  <a:lnTo>
                    <a:pt x="1598" y="1237"/>
                  </a:lnTo>
                  <a:lnTo>
                    <a:pt x="1606" y="1228"/>
                  </a:lnTo>
                  <a:close/>
                  <a:moveTo>
                    <a:pt x="1672" y="1279"/>
                  </a:moveTo>
                  <a:lnTo>
                    <a:pt x="1710" y="1308"/>
                  </a:lnTo>
                  <a:lnTo>
                    <a:pt x="1703" y="1318"/>
                  </a:lnTo>
                  <a:lnTo>
                    <a:pt x="1665" y="1288"/>
                  </a:lnTo>
                  <a:lnTo>
                    <a:pt x="1672" y="1279"/>
                  </a:lnTo>
                  <a:close/>
                  <a:moveTo>
                    <a:pt x="1739" y="1330"/>
                  </a:moveTo>
                  <a:lnTo>
                    <a:pt x="1777" y="1359"/>
                  </a:lnTo>
                  <a:lnTo>
                    <a:pt x="1770" y="1369"/>
                  </a:lnTo>
                  <a:lnTo>
                    <a:pt x="1732" y="1339"/>
                  </a:lnTo>
                  <a:lnTo>
                    <a:pt x="1739" y="1330"/>
                  </a:lnTo>
                  <a:close/>
                  <a:moveTo>
                    <a:pt x="1805" y="1381"/>
                  </a:moveTo>
                  <a:lnTo>
                    <a:pt x="1844" y="1410"/>
                  </a:lnTo>
                  <a:lnTo>
                    <a:pt x="1836" y="1420"/>
                  </a:lnTo>
                  <a:lnTo>
                    <a:pt x="1798" y="1391"/>
                  </a:lnTo>
                  <a:lnTo>
                    <a:pt x="1805" y="1381"/>
                  </a:lnTo>
                  <a:close/>
                  <a:moveTo>
                    <a:pt x="1872" y="1432"/>
                  </a:moveTo>
                  <a:lnTo>
                    <a:pt x="1880" y="1438"/>
                  </a:lnTo>
                  <a:lnTo>
                    <a:pt x="1872" y="1448"/>
                  </a:lnTo>
                  <a:lnTo>
                    <a:pt x="1865" y="1442"/>
                  </a:lnTo>
                  <a:lnTo>
                    <a:pt x="1872" y="1432"/>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0"/>
            <p:cNvSpPr>
              <a:spLocks noEditPoints="1"/>
            </p:cNvSpPr>
            <p:nvPr/>
          </p:nvSpPr>
          <p:spPr bwMode="auto">
            <a:xfrm>
              <a:off x="2326" y="1766"/>
              <a:ext cx="1952" cy="1376"/>
            </a:xfrm>
            <a:custGeom>
              <a:avLst/>
              <a:gdLst>
                <a:gd name="T0" fmla="*/ 39 w 1952"/>
                <a:gd name="T1" fmla="*/ 1338 h 1376"/>
                <a:gd name="T2" fmla="*/ 76 w 1952"/>
                <a:gd name="T3" fmla="*/ 1327 h 1376"/>
                <a:gd name="T4" fmla="*/ 69 w 1952"/>
                <a:gd name="T5" fmla="*/ 1318 h 1376"/>
                <a:gd name="T6" fmla="*/ 184 w 1952"/>
                <a:gd name="T7" fmla="*/ 1252 h 1376"/>
                <a:gd name="T8" fmla="*/ 144 w 1952"/>
                <a:gd name="T9" fmla="*/ 1279 h 1376"/>
                <a:gd name="T10" fmla="*/ 245 w 1952"/>
                <a:gd name="T11" fmla="*/ 1194 h 1376"/>
                <a:gd name="T12" fmla="*/ 282 w 1952"/>
                <a:gd name="T13" fmla="*/ 1183 h 1376"/>
                <a:gd name="T14" fmla="*/ 275 w 1952"/>
                <a:gd name="T15" fmla="*/ 1173 h 1376"/>
                <a:gd name="T16" fmla="*/ 390 w 1952"/>
                <a:gd name="T17" fmla="*/ 1107 h 1376"/>
                <a:gd name="T18" fmla="*/ 350 w 1952"/>
                <a:gd name="T19" fmla="*/ 1134 h 1376"/>
                <a:gd name="T20" fmla="*/ 452 w 1952"/>
                <a:gd name="T21" fmla="*/ 1049 h 1376"/>
                <a:gd name="T22" fmla="*/ 488 w 1952"/>
                <a:gd name="T23" fmla="*/ 1038 h 1376"/>
                <a:gd name="T24" fmla="*/ 481 w 1952"/>
                <a:gd name="T25" fmla="*/ 1028 h 1376"/>
                <a:gd name="T26" fmla="*/ 596 w 1952"/>
                <a:gd name="T27" fmla="*/ 962 h 1376"/>
                <a:gd name="T28" fmla="*/ 557 w 1952"/>
                <a:gd name="T29" fmla="*/ 989 h 1376"/>
                <a:gd name="T30" fmla="*/ 658 w 1952"/>
                <a:gd name="T31" fmla="*/ 904 h 1376"/>
                <a:gd name="T32" fmla="*/ 694 w 1952"/>
                <a:gd name="T33" fmla="*/ 893 h 1376"/>
                <a:gd name="T34" fmla="*/ 687 w 1952"/>
                <a:gd name="T35" fmla="*/ 883 h 1376"/>
                <a:gd name="T36" fmla="*/ 802 w 1952"/>
                <a:gd name="T37" fmla="*/ 817 h 1376"/>
                <a:gd name="T38" fmla="*/ 763 w 1952"/>
                <a:gd name="T39" fmla="*/ 845 h 1376"/>
                <a:gd name="T40" fmla="*/ 864 w 1952"/>
                <a:gd name="T41" fmla="*/ 759 h 1376"/>
                <a:gd name="T42" fmla="*/ 900 w 1952"/>
                <a:gd name="T43" fmla="*/ 748 h 1376"/>
                <a:gd name="T44" fmla="*/ 893 w 1952"/>
                <a:gd name="T45" fmla="*/ 738 h 1376"/>
                <a:gd name="T46" fmla="*/ 1008 w 1952"/>
                <a:gd name="T47" fmla="*/ 672 h 1376"/>
                <a:gd name="T48" fmla="*/ 969 w 1952"/>
                <a:gd name="T49" fmla="*/ 700 h 1376"/>
                <a:gd name="T50" fmla="*/ 1070 w 1952"/>
                <a:gd name="T51" fmla="*/ 614 h 1376"/>
                <a:gd name="T52" fmla="*/ 1106 w 1952"/>
                <a:gd name="T53" fmla="*/ 603 h 1376"/>
                <a:gd name="T54" fmla="*/ 1100 w 1952"/>
                <a:gd name="T55" fmla="*/ 593 h 1376"/>
                <a:gd name="T56" fmla="*/ 1214 w 1952"/>
                <a:gd name="T57" fmla="*/ 527 h 1376"/>
                <a:gd name="T58" fmla="*/ 1175 w 1952"/>
                <a:gd name="T59" fmla="*/ 555 h 1376"/>
                <a:gd name="T60" fmla="*/ 1276 w 1952"/>
                <a:gd name="T61" fmla="*/ 469 h 1376"/>
                <a:gd name="T62" fmla="*/ 1313 w 1952"/>
                <a:gd name="T63" fmla="*/ 458 h 1376"/>
                <a:gd name="T64" fmla="*/ 1306 w 1952"/>
                <a:gd name="T65" fmla="*/ 448 h 1376"/>
                <a:gd name="T66" fmla="*/ 1421 w 1952"/>
                <a:gd name="T67" fmla="*/ 382 h 1376"/>
                <a:gd name="T68" fmla="*/ 1381 w 1952"/>
                <a:gd name="T69" fmla="*/ 410 h 1376"/>
                <a:gd name="T70" fmla="*/ 1482 w 1952"/>
                <a:gd name="T71" fmla="*/ 324 h 1376"/>
                <a:gd name="T72" fmla="*/ 1519 w 1952"/>
                <a:gd name="T73" fmla="*/ 313 h 1376"/>
                <a:gd name="T74" fmla="*/ 1512 w 1952"/>
                <a:gd name="T75" fmla="*/ 304 h 1376"/>
                <a:gd name="T76" fmla="*/ 1627 w 1952"/>
                <a:gd name="T77" fmla="*/ 237 h 1376"/>
                <a:gd name="T78" fmla="*/ 1587 w 1952"/>
                <a:gd name="T79" fmla="*/ 265 h 1376"/>
                <a:gd name="T80" fmla="*/ 1689 w 1952"/>
                <a:gd name="T81" fmla="*/ 179 h 1376"/>
                <a:gd name="T82" fmla="*/ 1725 w 1952"/>
                <a:gd name="T83" fmla="*/ 169 h 1376"/>
                <a:gd name="T84" fmla="*/ 1718 w 1952"/>
                <a:gd name="T85" fmla="*/ 159 h 1376"/>
                <a:gd name="T86" fmla="*/ 1833 w 1952"/>
                <a:gd name="T87" fmla="*/ 93 h 1376"/>
                <a:gd name="T88" fmla="*/ 1794 w 1952"/>
                <a:gd name="T89" fmla="*/ 120 h 1376"/>
                <a:gd name="T90" fmla="*/ 1895 w 1952"/>
                <a:gd name="T91" fmla="*/ 35 h 1376"/>
                <a:gd name="T92" fmla="*/ 1931 w 1952"/>
                <a:gd name="T93" fmla="*/ 24 h 1376"/>
                <a:gd name="T94" fmla="*/ 1924 w 1952"/>
                <a:gd name="T95" fmla="*/ 14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52" h="1376">
                  <a:moveTo>
                    <a:pt x="7" y="1376"/>
                  </a:moveTo>
                  <a:lnTo>
                    <a:pt x="46" y="1348"/>
                  </a:lnTo>
                  <a:lnTo>
                    <a:pt x="39" y="1338"/>
                  </a:lnTo>
                  <a:lnTo>
                    <a:pt x="0" y="1366"/>
                  </a:lnTo>
                  <a:lnTo>
                    <a:pt x="7" y="1376"/>
                  </a:lnTo>
                  <a:close/>
                  <a:moveTo>
                    <a:pt x="76" y="1327"/>
                  </a:moveTo>
                  <a:lnTo>
                    <a:pt x="115" y="1300"/>
                  </a:lnTo>
                  <a:lnTo>
                    <a:pt x="108" y="1290"/>
                  </a:lnTo>
                  <a:lnTo>
                    <a:pt x="69" y="1318"/>
                  </a:lnTo>
                  <a:lnTo>
                    <a:pt x="76" y="1327"/>
                  </a:lnTo>
                  <a:close/>
                  <a:moveTo>
                    <a:pt x="144" y="1279"/>
                  </a:moveTo>
                  <a:lnTo>
                    <a:pt x="184" y="1252"/>
                  </a:lnTo>
                  <a:lnTo>
                    <a:pt x="177" y="1242"/>
                  </a:lnTo>
                  <a:lnTo>
                    <a:pt x="137" y="1269"/>
                  </a:lnTo>
                  <a:lnTo>
                    <a:pt x="144" y="1279"/>
                  </a:lnTo>
                  <a:close/>
                  <a:moveTo>
                    <a:pt x="213" y="1231"/>
                  </a:moveTo>
                  <a:lnTo>
                    <a:pt x="252" y="1203"/>
                  </a:lnTo>
                  <a:lnTo>
                    <a:pt x="245" y="1194"/>
                  </a:lnTo>
                  <a:lnTo>
                    <a:pt x="206" y="1221"/>
                  </a:lnTo>
                  <a:lnTo>
                    <a:pt x="213" y="1231"/>
                  </a:lnTo>
                  <a:close/>
                  <a:moveTo>
                    <a:pt x="282" y="1183"/>
                  </a:moveTo>
                  <a:lnTo>
                    <a:pt x="321" y="1155"/>
                  </a:lnTo>
                  <a:lnTo>
                    <a:pt x="314" y="1145"/>
                  </a:lnTo>
                  <a:lnTo>
                    <a:pt x="275" y="1173"/>
                  </a:lnTo>
                  <a:lnTo>
                    <a:pt x="282" y="1183"/>
                  </a:lnTo>
                  <a:close/>
                  <a:moveTo>
                    <a:pt x="350" y="1134"/>
                  </a:moveTo>
                  <a:lnTo>
                    <a:pt x="390" y="1107"/>
                  </a:lnTo>
                  <a:lnTo>
                    <a:pt x="383" y="1097"/>
                  </a:lnTo>
                  <a:lnTo>
                    <a:pt x="344" y="1124"/>
                  </a:lnTo>
                  <a:lnTo>
                    <a:pt x="350" y="1134"/>
                  </a:lnTo>
                  <a:close/>
                  <a:moveTo>
                    <a:pt x="419" y="1086"/>
                  </a:moveTo>
                  <a:lnTo>
                    <a:pt x="458" y="1058"/>
                  </a:lnTo>
                  <a:lnTo>
                    <a:pt x="452" y="1049"/>
                  </a:lnTo>
                  <a:lnTo>
                    <a:pt x="412" y="1076"/>
                  </a:lnTo>
                  <a:lnTo>
                    <a:pt x="419" y="1086"/>
                  </a:lnTo>
                  <a:close/>
                  <a:moveTo>
                    <a:pt x="488" y="1038"/>
                  </a:moveTo>
                  <a:lnTo>
                    <a:pt x="527" y="1010"/>
                  </a:lnTo>
                  <a:lnTo>
                    <a:pt x="520" y="1000"/>
                  </a:lnTo>
                  <a:lnTo>
                    <a:pt x="481" y="1028"/>
                  </a:lnTo>
                  <a:lnTo>
                    <a:pt x="488" y="1038"/>
                  </a:lnTo>
                  <a:close/>
                  <a:moveTo>
                    <a:pt x="557" y="989"/>
                  </a:moveTo>
                  <a:lnTo>
                    <a:pt x="596" y="962"/>
                  </a:lnTo>
                  <a:lnTo>
                    <a:pt x="589" y="952"/>
                  </a:lnTo>
                  <a:lnTo>
                    <a:pt x="550" y="980"/>
                  </a:lnTo>
                  <a:lnTo>
                    <a:pt x="557" y="989"/>
                  </a:lnTo>
                  <a:close/>
                  <a:moveTo>
                    <a:pt x="625" y="941"/>
                  </a:moveTo>
                  <a:lnTo>
                    <a:pt x="665" y="914"/>
                  </a:lnTo>
                  <a:lnTo>
                    <a:pt x="658" y="904"/>
                  </a:lnTo>
                  <a:lnTo>
                    <a:pt x="619" y="931"/>
                  </a:lnTo>
                  <a:lnTo>
                    <a:pt x="625" y="941"/>
                  </a:lnTo>
                  <a:close/>
                  <a:moveTo>
                    <a:pt x="694" y="893"/>
                  </a:moveTo>
                  <a:lnTo>
                    <a:pt x="733" y="865"/>
                  </a:lnTo>
                  <a:lnTo>
                    <a:pt x="726" y="856"/>
                  </a:lnTo>
                  <a:lnTo>
                    <a:pt x="687" y="883"/>
                  </a:lnTo>
                  <a:lnTo>
                    <a:pt x="694" y="893"/>
                  </a:lnTo>
                  <a:close/>
                  <a:moveTo>
                    <a:pt x="763" y="845"/>
                  </a:moveTo>
                  <a:lnTo>
                    <a:pt x="802" y="817"/>
                  </a:lnTo>
                  <a:lnTo>
                    <a:pt x="795" y="807"/>
                  </a:lnTo>
                  <a:lnTo>
                    <a:pt x="756" y="835"/>
                  </a:lnTo>
                  <a:lnTo>
                    <a:pt x="763" y="845"/>
                  </a:lnTo>
                  <a:close/>
                  <a:moveTo>
                    <a:pt x="831" y="796"/>
                  </a:moveTo>
                  <a:lnTo>
                    <a:pt x="871" y="769"/>
                  </a:lnTo>
                  <a:lnTo>
                    <a:pt x="864" y="759"/>
                  </a:lnTo>
                  <a:lnTo>
                    <a:pt x="825" y="786"/>
                  </a:lnTo>
                  <a:lnTo>
                    <a:pt x="831" y="796"/>
                  </a:lnTo>
                  <a:close/>
                  <a:moveTo>
                    <a:pt x="900" y="748"/>
                  </a:moveTo>
                  <a:lnTo>
                    <a:pt x="940" y="720"/>
                  </a:lnTo>
                  <a:lnTo>
                    <a:pt x="933" y="711"/>
                  </a:lnTo>
                  <a:lnTo>
                    <a:pt x="893" y="738"/>
                  </a:lnTo>
                  <a:lnTo>
                    <a:pt x="900" y="748"/>
                  </a:lnTo>
                  <a:close/>
                  <a:moveTo>
                    <a:pt x="969" y="700"/>
                  </a:moveTo>
                  <a:lnTo>
                    <a:pt x="1008" y="672"/>
                  </a:lnTo>
                  <a:lnTo>
                    <a:pt x="1001" y="662"/>
                  </a:lnTo>
                  <a:lnTo>
                    <a:pt x="962" y="690"/>
                  </a:lnTo>
                  <a:lnTo>
                    <a:pt x="969" y="700"/>
                  </a:lnTo>
                  <a:close/>
                  <a:moveTo>
                    <a:pt x="1038" y="651"/>
                  </a:moveTo>
                  <a:lnTo>
                    <a:pt x="1077" y="624"/>
                  </a:lnTo>
                  <a:lnTo>
                    <a:pt x="1070" y="614"/>
                  </a:lnTo>
                  <a:lnTo>
                    <a:pt x="1031" y="642"/>
                  </a:lnTo>
                  <a:lnTo>
                    <a:pt x="1038" y="651"/>
                  </a:lnTo>
                  <a:close/>
                  <a:moveTo>
                    <a:pt x="1106" y="603"/>
                  </a:moveTo>
                  <a:lnTo>
                    <a:pt x="1146" y="576"/>
                  </a:lnTo>
                  <a:lnTo>
                    <a:pt x="1139" y="566"/>
                  </a:lnTo>
                  <a:lnTo>
                    <a:pt x="1100" y="593"/>
                  </a:lnTo>
                  <a:lnTo>
                    <a:pt x="1106" y="603"/>
                  </a:lnTo>
                  <a:close/>
                  <a:moveTo>
                    <a:pt x="1175" y="555"/>
                  </a:moveTo>
                  <a:lnTo>
                    <a:pt x="1214" y="527"/>
                  </a:lnTo>
                  <a:lnTo>
                    <a:pt x="1207" y="517"/>
                  </a:lnTo>
                  <a:lnTo>
                    <a:pt x="1168" y="545"/>
                  </a:lnTo>
                  <a:lnTo>
                    <a:pt x="1175" y="555"/>
                  </a:lnTo>
                  <a:close/>
                  <a:moveTo>
                    <a:pt x="1244" y="507"/>
                  </a:moveTo>
                  <a:lnTo>
                    <a:pt x="1283" y="479"/>
                  </a:lnTo>
                  <a:lnTo>
                    <a:pt x="1276" y="469"/>
                  </a:lnTo>
                  <a:lnTo>
                    <a:pt x="1237" y="497"/>
                  </a:lnTo>
                  <a:lnTo>
                    <a:pt x="1244" y="507"/>
                  </a:lnTo>
                  <a:close/>
                  <a:moveTo>
                    <a:pt x="1313" y="458"/>
                  </a:moveTo>
                  <a:lnTo>
                    <a:pt x="1352" y="431"/>
                  </a:lnTo>
                  <a:lnTo>
                    <a:pt x="1345" y="421"/>
                  </a:lnTo>
                  <a:lnTo>
                    <a:pt x="1306" y="448"/>
                  </a:lnTo>
                  <a:lnTo>
                    <a:pt x="1313" y="458"/>
                  </a:lnTo>
                  <a:close/>
                  <a:moveTo>
                    <a:pt x="1381" y="410"/>
                  </a:moveTo>
                  <a:lnTo>
                    <a:pt x="1421" y="382"/>
                  </a:lnTo>
                  <a:lnTo>
                    <a:pt x="1414" y="373"/>
                  </a:lnTo>
                  <a:lnTo>
                    <a:pt x="1374" y="400"/>
                  </a:lnTo>
                  <a:lnTo>
                    <a:pt x="1381" y="410"/>
                  </a:lnTo>
                  <a:close/>
                  <a:moveTo>
                    <a:pt x="1450" y="362"/>
                  </a:moveTo>
                  <a:lnTo>
                    <a:pt x="1489" y="334"/>
                  </a:lnTo>
                  <a:lnTo>
                    <a:pt x="1482" y="324"/>
                  </a:lnTo>
                  <a:lnTo>
                    <a:pt x="1443" y="352"/>
                  </a:lnTo>
                  <a:lnTo>
                    <a:pt x="1450" y="362"/>
                  </a:lnTo>
                  <a:close/>
                  <a:moveTo>
                    <a:pt x="1519" y="313"/>
                  </a:moveTo>
                  <a:lnTo>
                    <a:pt x="1558" y="286"/>
                  </a:lnTo>
                  <a:lnTo>
                    <a:pt x="1551" y="276"/>
                  </a:lnTo>
                  <a:lnTo>
                    <a:pt x="1512" y="304"/>
                  </a:lnTo>
                  <a:lnTo>
                    <a:pt x="1519" y="313"/>
                  </a:lnTo>
                  <a:close/>
                  <a:moveTo>
                    <a:pt x="1587" y="265"/>
                  </a:moveTo>
                  <a:lnTo>
                    <a:pt x="1627" y="237"/>
                  </a:lnTo>
                  <a:lnTo>
                    <a:pt x="1620" y="228"/>
                  </a:lnTo>
                  <a:lnTo>
                    <a:pt x="1581" y="255"/>
                  </a:lnTo>
                  <a:lnTo>
                    <a:pt x="1587" y="265"/>
                  </a:lnTo>
                  <a:close/>
                  <a:moveTo>
                    <a:pt x="1656" y="217"/>
                  </a:moveTo>
                  <a:lnTo>
                    <a:pt x="1695" y="189"/>
                  </a:lnTo>
                  <a:lnTo>
                    <a:pt x="1689" y="179"/>
                  </a:lnTo>
                  <a:lnTo>
                    <a:pt x="1649" y="207"/>
                  </a:lnTo>
                  <a:lnTo>
                    <a:pt x="1656" y="217"/>
                  </a:lnTo>
                  <a:close/>
                  <a:moveTo>
                    <a:pt x="1725" y="169"/>
                  </a:moveTo>
                  <a:lnTo>
                    <a:pt x="1764" y="141"/>
                  </a:lnTo>
                  <a:lnTo>
                    <a:pt x="1757" y="131"/>
                  </a:lnTo>
                  <a:lnTo>
                    <a:pt x="1718" y="159"/>
                  </a:lnTo>
                  <a:lnTo>
                    <a:pt x="1725" y="169"/>
                  </a:lnTo>
                  <a:close/>
                  <a:moveTo>
                    <a:pt x="1794" y="120"/>
                  </a:moveTo>
                  <a:lnTo>
                    <a:pt x="1833" y="93"/>
                  </a:lnTo>
                  <a:lnTo>
                    <a:pt x="1826" y="83"/>
                  </a:lnTo>
                  <a:lnTo>
                    <a:pt x="1787" y="110"/>
                  </a:lnTo>
                  <a:lnTo>
                    <a:pt x="1794" y="120"/>
                  </a:lnTo>
                  <a:close/>
                  <a:moveTo>
                    <a:pt x="1862" y="72"/>
                  </a:moveTo>
                  <a:lnTo>
                    <a:pt x="1902" y="44"/>
                  </a:lnTo>
                  <a:lnTo>
                    <a:pt x="1895" y="35"/>
                  </a:lnTo>
                  <a:lnTo>
                    <a:pt x="1856" y="62"/>
                  </a:lnTo>
                  <a:lnTo>
                    <a:pt x="1862" y="72"/>
                  </a:lnTo>
                  <a:close/>
                  <a:moveTo>
                    <a:pt x="1931" y="24"/>
                  </a:moveTo>
                  <a:lnTo>
                    <a:pt x="1952" y="9"/>
                  </a:lnTo>
                  <a:lnTo>
                    <a:pt x="1945" y="0"/>
                  </a:lnTo>
                  <a:lnTo>
                    <a:pt x="1924" y="14"/>
                  </a:lnTo>
                  <a:lnTo>
                    <a:pt x="1931" y="24"/>
                  </a:lnTo>
                  <a:close/>
                </a:path>
              </a:pathLst>
            </a:custGeom>
            <a:solidFill>
              <a:srgbClr val="00B050"/>
            </a:solidFill>
            <a:ln w="0" cap="flat">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1"/>
            <p:cNvSpPr>
              <a:spLocks/>
            </p:cNvSpPr>
            <p:nvPr/>
          </p:nvSpPr>
          <p:spPr bwMode="auto">
            <a:xfrm>
              <a:off x="2110" y="1550"/>
              <a:ext cx="2096" cy="1448"/>
            </a:xfrm>
            <a:custGeom>
              <a:avLst/>
              <a:gdLst>
                <a:gd name="T0" fmla="*/ 7 w 2096"/>
                <a:gd name="T1" fmla="*/ 1448 h 1448"/>
                <a:gd name="T2" fmla="*/ 2096 w 2096"/>
                <a:gd name="T3" fmla="*/ 10 h 1448"/>
                <a:gd name="T4" fmla="*/ 2089 w 2096"/>
                <a:gd name="T5" fmla="*/ 0 h 1448"/>
                <a:gd name="T6" fmla="*/ 0 w 2096"/>
                <a:gd name="T7" fmla="*/ 1438 h 1448"/>
                <a:gd name="T8" fmla="*/ 7 w 2096"/>
                <a:gd name="T9" fmla="*/ 1448 h 1448"/>
              </a:gdLst>
              <a:ahLst/>
              <a:cxnLst>
                <a:cxn ang="0">
                  <a:pos x="T0" y="T1"/>
                </a:cxn>
                <a:cxn ang="0">
                  <a:pos x="T2" y="T3"/>
                </a:cxn>
                <a:cxn ang="0">
                  <a:pos x="T4" y="T5"/>
                </a:cxn>
                <a:cxn ang="0">
                  <a:pos x="T6" y="T7"/>
                </a:cxn>
                <a:cxn ang="0">
                  <a:pos x="T8" y="T9"/>
                </a:cxn>
              </a:cxnLst>
              <a:rect l="0" t="0" r="r" b="b"/>
              <a:pathLst>
                <a:path w="2096" h="1448">
                  <a:moveTo>
                    <a:pt x="7" y="1448"/>
                  </a:moveTo>
                  <a:lnTo>
                    <a:pt x="2096" y="10"/>
                  </a:lnTo>
                  <a:lnTo>
                    <a:pt x="2089" y="0"/>
                  </a:lnTo>
                  <a:lnTo>
                    <a:pt x="0" y="1438"/>
                  </a:lnTo>
                  <a:lnTo>
                    <a:pt x="7" y="1448"/>
                  </a:lnTo>
                  <a:close/>
                </a:path>
              </a:pathLst>
            </a:custGeom>
            <a:solidFill>
              <a:srgbClr val="00B050"/>
            </a:solidFill>
            <a:ln w="0" cap="flat">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2"/>
            <p:cNvSpPr>
              <a:spLocks noEditPoints="1"/>
            </p:cNvSpPr>
            <p:nvPr/>
          </p:nvSpPr>
          <p:spPr bwMode="auto">
            <a:xfrm>
              <a:off x="1825" y="2197"/>
              <a:ext cx="1777" cy="29"/>
            </a:xfrm>
            <a:custGeom>
              <a:avLst/>
              <a:gdLst>
                <a:gd name="T0" fmla="*/ 1453 w 1501"/>
                <a:gd name="T1" fmla="*/ 0 h 7"/>
                <a:gd name="T2" fmla="*/ 1501 w 1501"/>
                <a:gd name="T3" fmla="*/ 6 h 7"/>
                <a:gd name="T4" fmla="*/ 1435 w 1501"/>
                <a:gd name="T5" fmla="*/ 0 h 7"/>
                <a:gd name="T6" fmla="*/ 1387 w 1501"/>
                <a:gd name="T7" fmla="*/ 6 h 7"/>
                <a:gd name="T8" fmla="*/ 1435 w 1501"/>
                <a:gd name="T9" fmla="*/ 0 h 7"/>
                <a:gd name="T10" fmla="*/ 1321 w 1501"/>
                <a:gd name="T11" fmla="*/ 0 h 7"/>
                <a:gd name="T12" fmla="*/ 1369 w 1501"/>
                <a:gd name="T13" fmla="*/ 6 h 7"/>
                <a:gd name="T14" fmla="*/ 1303 w 1501"/>
                <a:gd name="T15" fmla="*/ 0 h 7"/>
                <a:gd name="T16" fmla="*/ 1255 w 1501"/>
                <a:gd name="T17" fmla="*/ 6 h 7"/>
                <a:gd name="T18" fmla="*/ 1303 w 1501"/>
                <a:gd name="T19" fmla="*/ 0 h 7"/>
                <a:gd name="T20" fmla="*/ 1189 w 1501"/>
                <a:gd name="T21" fmla="*/ 0 h 7"/>
                <a:gd name="T22" fmla="*/ 1237 w 1501"/>
                <a:gd name="T23" fmla="*/ 6 h 7"/>
                <a:gd name="T24" fmla="*/ 1171 w 1501"/>
                <a:gd name="T25" fmla="*/ 0 h 7"/>
                <a:gd name="T26" fmla="*/ 1123 w 1501"/>
                <a:gd name="T27" fmla="*/ 6 h 7"/>
                <a:gd name="T28" fmla="*/ 1171 w 1501"/>
                <a:gd name="T29" fmla="*/ 0 h 7"/>
                <a:gd name="T30" fmla="*/ 1057 w 1501"/>
                <a:gd name="T31" fmla="*/ 0 h 7"/>
                <a:gd name="T32" fmla="*/ 1105 w 1501"/>
                <a:gd name="T33" fmla="*/ 6 h 7"/>
                <a:gd name="T34" fmla="*/ 1039 w 1501"/>
                <a:gd name="T35" fmla="*/ 0 h 7"/>
                <a:gd name="T36" fmla="*/ 991 w 1501"/>
                <a:gd name="T37" fmla="*/ 6 h 7"/>
                <a:gd name="T38" fmla="*/ 1039 w 1501"/>
                <a:gd name="T39" fmla="*/ 0 h 7"/>
                <a:gd name="T40" fmla="*/ 925 w 1501"/>
                <a:gd name="T41" fmla="*/ 0 h 7"/>
                <a:gd name="T42" fmla="*/ 973 w 1501"/>
                <a:gd name="T43" fmla="*/ 6 h 7"/>
                <a:gd name="T44" fmla="*/ 907 w 1501"/>
                <a:gd name="T45" fmla="*/ 0 h 7"/>
                <a:gd name="T46" fmla="*/ 859 w 1501"/>
                <a:gd name="T47" fmla="*/ 6 h 7"/>
                <a:gd name="T48" fmla="*/ 907 w 1501"/>
                <a:gd name="T49" fmla="*/ 0 h 7"/>
                <a:gd name="T50" fmla="*/ 793 w 1501"/>
                <a:gd name="T51" fmla="*/ 1 h 7"/>
                <a:gd name="T52" fmla="*/ 841 w 1501"/>
                <a:gd name="T53" fmla="*/ 6 h 7"/>
                <a:gd name="T54" fmla="*/ 774 w 1501"/>
                <a:gd name="T55" fmla="*/ 1 h 7"/>
                <a:gd name="T56" fmla="*/ 726 w 1501"/>
                <a:gd name="T57" fmla="*/ 6 h 7"/>
                <a:gd name="T58" fmla="*/ 774 w 1501"/>
                <a:gd name="T59" fmla="*/ 1 h 7"/>
                <a:gd name="T60" fmla="*/ 660 w 1501"/>
                <a:gd name="T61" fmla="*/ 1 h 7"/>
                <a:gd name="T62" fmla="*/ 708 w 1501"/>
                <a:gd name="T63" fmla="*/ 6 h 7"/>
                <a:gd name="T64" fmla="*/ 642 w 1501"/>
                <a:gd name="T65" fmla="*/ 1 h 7"/>
                <a:gd name="T66" fmla="*/ 594 w 1501"/>
                <a:gd name="T67" fmla="*/ 6 h 7"/>
                <a:gd name="T68" fmla="*/ 642 w 1501"/>
                <a:gd name="T69" fmla="*/ 1 h 7"/>
                <a:gd name="T70" fmla="*/ 528 w 1501"/>
                <a:gd name="T71" fmla="*/ 1 h 7"/>
                <a:gd name="T72" fmla="*/ 576 w 1501"/>
                <a:gd name="T73" fmla="*/ 6 h 7"/>
                <a:gd name="T74" fmla="*/ 510 w 1501"/>
                <a:gd name="T75" fmla="*/ 1 h 7"/>
                <a:gd name="T76" fmla="*/ 462 w 1501"/>
                <a:gd name="T77" fmla="*/ 6 h 7"/>
                <a:gd name="T78" fmla="*/ 510 w 1501"/>
                <a:gd name="T79" fmla="*/ 1 h 7"/>
                <a:gd name="T80" fmla="*/ 396 w 1501"/>
                <a:gd name="T81" fmla="*/ 1 h 7"/>
                <a:gd name="T82" fmla="*/ 444 w 1501"/>
                <a:gd name="T83" fmla="*/ 6 h 7"/>
                <a:gd name="T84" fmla="*/ 378 w 1501"/>
                <a:gd name="T85" fmla="*/ 1 h 7"/>
                <a:gd name="T86" fmla="*/ 330 w 1501"/>
                <a:gd name="T87" fmla="*/ 7 h 7"/>
                <a:gd name="T88" fmla="*/ 378 w 1501"/>
                <a:gd name="T89" fmla="*/ 1 h 7"/>
                <a:gd name="T90" fmla="*/ 264 w 1501"/>
                <a:gd name="T91" fmla="*/ 1 h 7"/>
                <a:gd name="T92" fmla="*/ 312 w 1501"/>
                <a:gd name="T93" fmla="*/ 7 h 7"/>
                <a:gd name="T94" fmla="*/ 246 w 1501"/>
                <a:gd name="T95" fmla="*/ 1 h 7"/>
                <a:gd name="T96" fmla="*/ 198 w 1501"/>
                <a:gd name="T97" fmla="*/ 7 h 7"/>
                <a:gd name="T98" fmla="*/ 246 w 1501"/>
                <a:gd name="T99" fmla="*/ 1 h 7"/>
                <a:gd name="T100" fmla="*/ 132 w 1501"/>
                <a:gd name="T101" fmla="*/ 1 h 7"/>
                <a:gd name="T102" fmla="*/ 180 w 1501"/>
                <a:gd name="T103" fmla="*/ 7 h 7"/>
                <a:gd name="T104" fmla="*/ 114 w 1501"/>
                <a:gd name="T105" fmla="*/ 1 h 7"/>
                <a:gd name="T106" fmla="*/ 66 w 1501"/>
                <a:gd name="T107" fmla="*/ 7 h 7"/>
                <a:gd name="T108" fmla="*/ 114 w 1501"/>
                <a:gd name="T109" fmla="*/ 1 h 7"/>
                <a:gd name="T110" fmla="*/ 0 w 1501"/>
                <a:gd name="T111" fmla="*/ 1 h 7"/>
                <a:gd name="T112" fmla="*/ 48 w 1501"/>
                <a:gd name="T113"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01" h="7">
                  <a:moveTo>
                    <a:pt x="1501" y="0"/>
                  </a:moveTo>
                  <a:lnTo>
                    <a:pt x="1453" y="0"/>
                  </a:lnTo>
                  <a:lnTo>
                    <a:pt x="1453" y="6"/>
                  </a:lnTo>
                  <a:lnTo>
                    <a:pt x="1501" y="6"/>
                  </a:lnTo>
                  <a:lnTo>
                    <a:pt x="1501" y="0"/>
                  </a:lnTo>
                  <a:close/>
                  <a:moveTo>
                    <a:pt x="1435" y="0"/>
                  </a:moveTo>
                  <a:lnTo>
                    <a:pt x="1387" y="0"/>
                  </a:lnTo>
                  <a:lnTo>
                    <a:pt x="1387" y="6"/>
                  </a:lnTo>
                  <a:lnTo>
                    <a:pt x="1435" y="6"/>
                  </a:lnTo>
                  <a:lnTo>
                    <a:pt x="1435" y="0"/>
                  </a:lnTo>
                  <a:close/>
                  <a:moveTo>
                    <a:pt x="1369" y="0"/>
                  </a:moveTo>
                  <a:lnTo>
                    <a:pt x="1321" y="0"/>
                  </a:lnTo>
                  <a:lnTo>
                    <a:pt x="1321" y="6"/>
                  </a:lnTo>
                  <a:lnTo>
                    <a:pt x="1369" y="6"/>
                  </a:lnTo>
                  <a:lnTo>
                    <a:pt x="1369" y="0"/>
                  </a:lnTo>
                  <a:close/>
                  <a:moveTo>
                    <a:pt x="1303" y="0"/>
                  </a:moveTo>
                  <a:lnTo>
                    <a:pt x="1255" y="0"/>
                  </a:lnTo>
                  <a:lnTo>
                    <a:pt x="1255" y="6"/>
                  </a:lnTo>
                  <a:lnTo>
                    <a:pt x="1303" y="6"/>
                  </a:lnTo>
                  <a:lnTo>
                    <a:pt x="1303" y="0"/>
                  </a:lnTo>
                  <a:close/>
                  <a:moveTo>
                    <a:pt x="1237" y="0"/>
                  </a:moveTo>
                  <a:lnTo>
                    <a:pt x="1189" y="0"/>
                  </a:lnTo>
                  <a:lnTo>
                    <a:pt x="1189" y="6"/>
                  </a:lnTo>
                  <a:lnTo>
                    <a:pt x="1237" y="6"/>
                  </a:lnTo>
                  <a:lnTo>
                    <a:pt x="1237" y="0"/>
                  </a:lnTo>
                  <a:close/>
                  <a:moveTo>
                    <a:pt x="1171" y="0"/>
                  </a:moveTo>
                  <a:lnTo>
                    <a:pt x="1123" y="0"/>
                  </a:lnTo>
                  <a:lnTo>
                    <a:pt x="1123" y="6"/>
                  </a:lnTo>
                  <a:lnTo>
                    <a:pt x="1171" y="6"/>
                  </a:lnTo>
                  <a:lnTo>
                    <a:pt x="1171" y="0"/>
                  </a:lnTo>
                  <a:close/>
                  <a:moveTo>
                    <a:pt x="1105" y="0"/>
                  </a:moveTo>
                  <a:lnTo>
                    <a:pt x="1057" y="0"/>
                  </a:lnTo>
                  <a:lnTo>
                    <a:pt x="1057" y="6"/>
                  </a:lnTo>
                  <a:lnTo>
                    <a:pt x="1105" y="6"/>
                  </a:lnTo>
                  <a:lnTo>
                    <a:pt x="1105" y="0"/>
                  </a:lnTo>
                  <a:close/>
                  <a:moveTo>
                    <a:pt x="1039" y="0"/>
                  </a:moveTo>
                  <a:lnTo>
                    <a:pt x="991" y="0"/>
                  </a:lnTo>
                  <a:lnTo>
                    <a:pt x="991" y="6"/>
                  </a:lnTo>
                  <a:lnTo>
                    <a:pt x="1039" y="6"/>
                  </a:lnTo>
                  <a:lnTo>
                    <a:pt x="1039" y="0"/>
                  </a:lnTo>
                  <a:close/>
                  <a:moveTo>
                    <a:pt x="973" y="0"/>
                  </a:moveTo>
                  <a:lnTo>
                    <a:pt x="925" y="0"/>
                  </a:lnTo>
                  <a:lnTo>
                    <a:pt x="925" y="6"/>
                  </a:lnTo>
                  <a:lnTo>
                    <a:pt x="973" y="6"/>
                  </a:lnTo>
                  <a:lnTo>
                    <a:pt x="973" y="0"/>
                  </a:lnTo>
                  <a:close/>
                  <a:moveTo>
                    <a:pt x="907" y="0"/>
                  </a:moveTo>
                  <a:lnTo>
                    <a:pt x="859" y="1"/>
                  </a:lnTo>
                  <a:lnTo>
                    <a:pt x="859" y="6"/>
                  </a:lnTo>
                  <a:lnTo>
                    <a:pt x="907" y="6"/>
                  </a:lnTo>
                  <a:lnTo>
                    <a:pt x="907" y="0"/>
                  </a:lnTo>
                  <a:close/>
                  <a:moveTo>
                    <a:pt x="841" y="1"/>
                  </a:moveTo>
                  <a:lnTo>
                    <a:pt x="793" y="1"/>
                  </a:lnTo>
                  <a:lnTo>
                    <a:pt x="793" y="6"/>
                  </a:lnTo>
                  <a:lnTo>
                    <a:pt x="841" y="6"/>
                  </a:lnTo>
                  <a:lnTo>
                    <a:pt x="841" y="1"/>
                  </a:lnTo>
                  <a:close/>
                  <a:moveTo>
                    <a:pt x="774" y="1"/>
                  </a:moveTo>
                  <a:lnTo>
                    <a:pt x="726" y="1"/>
                  </a:lnTo>
                  <a:lnTo>
                    <a:pt x="726" y="6"/>
                  </a:lnTo>
                  <a:lnTo>
                    <a:pt x="774" y="6"/>
                  </a:lnTo>
                  <a:lnTo>
                    <a:pt x="774" y="1"/>
                  </a:lnTo>
                  <a:close/>
                  <a:moveTo>
                    <a:pt x="708" y="1"/>
                  </a:moveTo>
                  <a:lnTo>
                    <a:pt x="660" y="1"/>
                  </a:lnTo>
                  <a:lnTo>
                    <a:pt x="660" y="6"/>
                  </a:lnTo>
                  <a:lnTo>
                    <a:pt x="708" y="6"/>
                  </a:lnTo>
                  <a:lnTo>
                    <a:pt x="708" y="1"/>
                  </a:lnTo>
                  <a:close/>
                  <a:moveTo>
                    <a:pt x="642" y="1"/>
                  </a:moveTo>
                  <a:lnTo>
                    <a:pt x="594" y="1"/>
                  </a:lnTo>
                  <a:lnTo>
                    <a:pt x="594" y="6"/>
                  </a:lnTo>
                  <a:lnTo>
                    <a:pt x="642" y="6"/>
                  </a:lnTo>
                  <a:lnTo>
                    <a:pt x="642" y="1"/>
                  </a:lnTo>
                  <a:close/>
                  <a:moveTo>
                    <a:pt x="576" y="1"/>
                  </a:moveTo>
                  <a:lnTo>
                    <a:pt x="528" y="1"/>
                  </a:lnTo>
                  <a:lnTo>
                    <a:pt x="528" y="6"/>
                  </a:lnTo>
                  <a:lnTo>
                    <a:pt x="576" y="6"/>
                  </a:lnTo>
                  <a:lnTo>
                    <a:pt x="576" y="1"/>
                  </a:lnTo>
                  <a:close/>
                  <a:moveTo>
                    <a:pt x="510" y="1"/>
                  </a:moveTo>
                  <a:lnTo>
                    <a:pt x="462" y="1"/>
                  </a:lnTo>
                  <a:lnTo>
                    <a:pt x="462" y="6"/>
                  </a:lnTo>
                  <a:lnTo>
                    <a:pt x="510" y="6"/>
                  </a:lnTo>
                  <a:lnTo>
                    <a:pt x="510" y="1"/>
                  </a:lnTo>
                  <a:close/>
                  <a:moveTo>
                    <a:pt x="444" y="1"/>
                  </a:moveTo>
                  <a:lnTo>
                    <a:pt x="396" y="1"/>
                  </a:lnTo>
                  <a:lnTo>
                    <a:pt x="396" y="7"/>
                  </a:lnTo>
                  <a:lnTo>
                    <a:pt x="444" y="6"/>
                  </a:lnTo>
                  <a:lnTo>
                    <a:pt x="444" y="1"/>
                  </a:lnTo>
                  <a:close/>
                  <a:moveTo>
                    <a:pt x="378" y="1"/>
                  </a:moveTo>
                  <a:lnTo>
                    <a:pt x="330" y="1"/>
                  </a:lnTo>
                  <a:lnTo>
                    <a:pt x="330" y="7"/>
                  </a:lnTo>
                  <a:lnTo>
                    <a:pt x="378" y="7"/>
                  </a:lnTo>
                  <a:lnTo>
                    <a:pt x="378" y="1"/>
                  </a:lnTo>
                  <a:close/>
                  <a:moveTo>
                    <a:pt x="312" y="1"/>
                  </a:moveTo>
                  <a:lnTo>
                    <a:pt x="264" y="1"/>
                  </a:lnTo>
                  <a:lnTo>
                    <a:pt x="264" y="7"/>
                  </a:lnTo>
                  <a:lnTo>
                    <a:pt x="312" y="7"/>
                  </a:lnTo>
                  <a:lnTo>
                    <a:pt x="312" y="1"/>
                  </a:lnTo>
                  <a:close/>
                  <a:moveTo>
                    <a:pt x="246" y="1"/>
                  </a:moveTo>
                  <a:lnTo>
                    <a:pt x="198" y="1"/>
                  </a:lnTo>
                  <a:lnTo>
                    <a:pt x="198" y="7"/>
                  </a:lnTo>
                  <a:lnTo>
                    <a:pt x="246" y="7"/>
                  </a:lnTo>
                  <a:lnTo>
                    <a:pt x="246" y="1"/>
                  </a:lnTo>
                  <a:close/>
                  <a:moveTo>
                    <a:pt x="180" y="1"/>
                  </a:moveTo>
                  <a:lnTo>
                    <a:pt x="132" y="1"/>
                  </a:lnTo>
                  <a:lnTo>
                    <a:pt x="132" y="7"/>
                  </a:lnTo>
                  <a:lnTo>
                    <a:pt x="180" y="7"/>
                  </a:lnTo>
                  <a:lnTo>
                    <a:pt x="180" y="1"/>
                  </a:lnTo>
                  <a:close/>
                  <a:moveTo>
                    <a:pt x="114" y="1"/>
                  </a:moveTo>
                  <a:lnTo>
                    <a:pt x="66" y="1"/>
                  </a:lnTo>
                  <a:lnTo>
                    <a:pt x="66" y="7"/>
                  </a:lnTo>
                  <a:lnTo>
                    <a:pt x="114" y="7"/>
                  </a:lnTo>
                  <a:lnTo>
                    <a:pt x="114" y="1"/>
                  </a:lnTo>
                  <a:close/>
                  <a:moveTo>
                    <a:pt x="48" y="1"/>
                  </a:moveTo>
                  <a:lnTo>
                    <a:pt x="0" y="1"/>
                  </a:lnTo>
                  <a:lnTo>
                    <a:pt x="0" y="7"/>
                  </a:lnTo>
                  <a:lnTo>
                    <a:pt x="48" y="7"/>
                  </a:lnTo>
                  <a:lnTo>
                    <a:pt x="48" y="1"/>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3"/>
            <p:cNvSpPr>
              <a:spLocks noEditPoints="1"/>
            </p:cNvSpPr>
            <p:nvPr/>
          </p:nvSpPr>
          <p:spPr bwMode="auto">
            <a:xfrm>
              <a:off x="1825" y="2343"/>
              <a:ext cx="1225" cy="6"/>
            </a:xfrm>
            <a:custGeom>
              <a:avLst/>
              <a:gdLst>
                <a:gd name="T0" fmla="*/ 1177 w 1225"/>
                <a:gd name="T1" fmla="*/ 0 h 6"/>
                <a:gd name="T2" fmla="*/ 1225 w 1225"/>
                <a:gd name="T3" fmla="*/ 6 h 6"/>
                <a:gd name="T4" fmla="*/ 1159 w 1225"/>
                <a:gd name="T5" fmla="*/ 0 h 6"/>
                <a:gd name="T6" fmla="*/ 1111 w 1225"/>
                <a:gd name="T7" fmla="*/ 6 h 6"/>
                <a:gd name="T8" fmla="*/ 1159 w 1225"/>
                <a:gd name="T9" fmla="*/ 0 h 6"/>
                <a:gd name="T10" fmla="*/ 1045 w 1225"/>
                <a:gd name="T11" fmla="*/ 0 h 6"/>
                <a:gd name="T12" fmla="*/ 1093 w 1225"/>
                <a:gd name="T13" fmla="*/ 6 h 6"/>
                <a:gd name="T14" fmla="*/ 1027 w 1225"/>
                <a:gd name="T15" fmla="*/ 0 h 6"/>
                <a:gd name="T16" fmla="*/ 979 w 1225"/>
                <a:gd name="T17" fmla="*/ 6 h 6"/>
                <a:gd name="T18" fmla="*/ 1027 w 1225"/>
                <a:gd name="T19" fmla="*/ 0 h 6"/>
                <a:gd name="T20" fmla="*/ 912 w 1225"/>
                <a:gd name="T21" fmla="*/ 0 h 6"/>
                <a:gd name="T22" fmla="*/ 961 w 1225"/>
                <a:gd name="T23" fmla="*/ 6 h 6"/>
                <a:gd name="T24" fmla="*/ 894 w 1225"/>
                <a:gd name="T25" fmla="*/ 0 h 6"/>
                <a:gd name="T26" fmla="*/ 846 w 1225"/>
                <a:gd name="T27" fmla="*/ 6 h 6"/>
                <a:gd name="T28" fmla="*/ 894 w 1225"/>
                <a:gd name="T29" fmla="*/ 0 h 6"/>
                <a:gd name="T30" fmla="*/ 780 w 1225"/>
                <a:gd name="T31" fmla="*/ 0 h 6"/>
                <a:gd name="T32" fmla="*/ 828 w 1225"/>
                <a:gd name="T33" fmla="*/ 6 h 6"/>
                <a:gd name="T34" fmla="*/ 762 w 1225"/>
                <a:gd name="T35" fmla="*/ 0 h 6"/>
                <a:gd name="T36" fmla="*/ 714 w 1225"/>
                <a:gd name="T37" fmla="*/ 6 h 6"/>
                <a:gd name="T38" fmla="*/ 762 w 1225"/>
                <a:gd name="T39" fmla="*/ 0 h 6"/>
                <a:gd name="T40" fmla="*/ 648 w 1225"/>
                <a:gd name="T41" fmla="*/ 0 h 6"/>
                <a:gd name="T42" fmla="*/ 696 w 1225"/>
                <a:gd name="T43" fmla="*/ 6 h 6"/>
                <a:gd name="T44" fmla="*/ 630 w 1225"/>
                <a:gd name="T45" fmla="*/ 0 h 6"/>
                <a:gd name="T46" fmla="*/ 582 w 1225"/>
                <a:gd name="T47" fmla="*/ 6 h 6"/>
                <a:gd name="T48" fmla="*/ 630 w 1225"/>
                <a:gd name="T49" fmla="*/ 0 h 6"/>
                <a:gd name="T50" fmla="*/ 516 w 1225"/>
                <a:gd name="T51" fmla="*/ 0 h 6"/>
                <a:gd name="T52" fmla="*/ 564 w 1225"/>
                <a:gd name="T53" fmla="*/ 6 h 6"/>
                <a:gd name="T54" fmla="*/ 498 w 1225"/>
                <a:gd name="T55" fmla="*/ 0 h 6"/>
                <a:gd name="T56" fmla="*/ 450 w 1225"/>
                <a:gd name="T57" fmla="*/ 6 h 6"/>
                <a:gd name="T58" fmla="*/ 498 w 1225"/>
                <a:gd name="T59" fmla="*/ 0 h 6"/>
                <a:gd name="T60" fmla="*/ 384 w 1225"/>
                <a:gd name="T61" fmla="*/ 0 h 6"/>
                <a:gd name="T62" fmla="*/ 432 w 1225"/>
                <a:gd name="T63" fmla="*/ 6 h 6"/>
                <a:gd name="T64" fmla="*/ 366 w 1225"/>
                <a:gd name="T65" fmla="*/ 0 h 6"/>
                <a:gd name="T66" fmla="*/ 318 w 1225"/>
                <a:gd name="T67" fmla="*/ 6 h 6"/>
                <a:gd name="T68" fmla="*/ 366 w 1225"/>
                <a:gd name="T69" fmla="*/ 0 h 6"/>
                <a:gd name="T70" fmla="*/ 252 w 1225"/>
                <a:gd name="T71" fmla="*/ 0 h 6"/>
                <a:gd name="T72" fmla="*/ 300 w 1225"/>
                <a:gd name="T73" fmla="*/ 6 h 6"/>
                <a:gd name="T74" fmla="*/ 234 w 1225"/>
                <a:gd name="T75" fmla="*/ 0 h 6"/>
                <a:gd name="T76" fmla="*/ 186 w 1225"/>
                <a:gd name="T77" fmla="*/ 6 h 6"/>
                <a:gd name="T78" fmla="*/ 234 w 1225"/>
                <a:gd name="T79" fmla="*/ 0 h 6"/>
                <a:gd name="T80" fmla="*/ 120 w 1225"/>
                <a:gd name="T81" fmla="*/ 0 h 6"/>
                <a:gd name="T82" fmla="*/ 168 w 1225"/>
                <a:gd name="T83" fmla="*/ 6 h 6"/>
                <a:gd name="T84" fmla="*/ 102 w 1225"/>
                <a:gd name="T85" fmla="*/ 0 h 6"/>
                <a:gd name="T86" fmla="*/ 54 w 1225"/>
                <a:gd name="T87" fmla="*/ 6 h 6"/>
                <a:gd name="T88" fmla="*/ 102 w 1225"/>
                <a:gd name="T89" fmla="*/ 0 h 6"/>
                <a:gd name="T90" fmla="*/ 0 w 1225"/>
                <a:gd name="T91" fmla="*/ 0 h 6"/>
                <a:gd name="T92" fmla="*/ 36 w 1225"/>
                <a:gd name="T93"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25" h="6">
                  <a:moveTo>
                    <a:pt x="1225" y="0"/>
                  </a:moveTo>
                  <a:lnTo>
                    <a:pt x="1177" y="0"/>
                  </a:lnTo>
                  <a:lnTo>
                    <a:pt x="1177" y="6"/>
                  </a:lnTo>
                  <a:lnTo>
                    <a:pt x="1225" y="6"/>
                  </a:lnTo>
                  <a:lnTo>
                    <a:pt x="1225" y="0"/>
                  </a:lnTo>
                  <a:close/>
                  <a:moveTo>
                    <a:pt x="1159" y="0"/>
                  </a:moveTo>
                  <a:lnTo>
                    <a:pt x="1111" y="0"/>
                  </a:lnTo>
                  <a:lnTo>
                    <a:pt x="1111" y="6"/>
                  </a:lnTo>
                  <a:lnTo>
                    <a:pt x="1159" y="6"/>
                  </a:lnTo>
                  <a:lnTo>
                    <a:pt x="1159" y="0"/>
                  </a:lnTo>
                  <a:close/>
                  <a:moveTo>
                    <a:pt x="1093" y="0"/>
                  </a:moveTo>
                  <a:lnTo>
                    <a:pt x="1045" y="0"/>
                  </a:lnTo>
                  <a:lnTo>
                    <a:pt x="1045" y="6"/>
                  </a:lnTo>
                  <a:lnTo>
                    <a:pt x="1093" y="6"/>
                  </a:lnTo>
                  <a:lnTo>
                    <a:pt x="1093" y="0"/>
                  </a:lnTo>
                  <a:close/>
                  <a:moveTo>
                    <a:pt x="1027" y="0"/>
                  </a:moveTo>
                  <a:lnTo>
                    <a:pt x="979" y="0"/>
                  </a:lnTo>
                  <a:lnTo>
                    <a:pt x="979" y="6"/>
                  </a:lnTo>
                  <a:lnTo>
                    <a:pt x="1027" y="6"/>
                  </a:lnTo>
                  <a:lnTo>
                    <a:pt x="1027" y="0"/>
                  </a:lnTo>
                  <a:close/>
                  <a:moveTo>
                    <a:pt x="961" y="0"/>
                  </a:moveTo>
                  <a:lnTo>
                    <a:pt x="912" y="0"/>
                  </a:lnTo>
                  <a:lnTo>
                    <a:pt x="912" y="6"/>
                  </a:lnTo>
                  <a:lnTo>
                    <a:pt x="961" y="6"/>
                  </a:lnTo>
                  <a:lnTo>
                    <a:pt x="961" y="0"/>
                  </a:lnTo>
                  <a:close/>
                  <a:moveTo>
                    <a:pt x="894" y="0"/>
                  </a:moveTo>
                  <a:lnTo>
                    <a:pt x="846" y="0"/>
                  </a:lnTo>
                  <a:lnTo>
                    <a:pt x="846" y="6"/>
                  </a:lnTo>
                  <a:lnTo>
                    <a:pt x="894" y="6"/>
                  </a:lnTo>
                  <a:lnTo>
                    <a:pt x="894" y="0"/>
                  </a:lnTo>
                  <a:close/>
                  <a:moveTo>
                    <a:pt x="828" y="0"/>
                  </a:moveTo>
                  <a:lnTo>
                    <a:pt x="780" y="0"/>
                  </a:lnTo>
                  <a:lnTo>
                    <a:pt x="780" y="6"/>
                  </a:lnTo>
                  <a:lnTo>
                    <a:pt x="828" y="6"/>
                  </a:lnTo>
                  <a:lnTo>
                    <a:pt x="828" y="0"/>
                  </a:lnTo>
                  <a:close/>
                  <a:moveTo>
                    <a:pt x="762" y="0"/>
                  </a:moveTo>
                  <a:lnTo>
                    <a:pt x="714" y="0"/>
                  </a:lnTo>
                  <a:lnTo>
                    <a:pt x="714" y="6"/>
                  </a:lnTo>
                  <a:lnTo>
                    <a:pt x="762" y="6"/>
                  </a:lnTo>
                  <a:lnTo>
                    <a:pt x="762" y="0"/>
                  </a:lnTo>
                  <a:close/>
                  <a:moveTo>
                    <a:pt x="696" y="0"/>
                  </a:moveTo>
                  <a:lnTo>
                    <a:pt x="648" y="0"/>
                  </a:lnTo>
                  <a:lnTo>
                    <a:pt x="648" y="6"/>
                  </a:lnTo>
                  <a:lnTo>
                    <a:pt x="696" y="6"/>
                  </a:lnTo>
                  <a:lnTo>
                    <a:pt x="696" y="0"/>
                  </a:lnTo>
                  <a:close/>
                  <a:moveTo>
                    <a:pt x="630" y="0"/>
                  </a:moveTo>
                  <a:lnTo>
                    <a:pt x="582" y="0"/>
                  </a:lnTo>
                  <a:lnTo>
                    <a:pt x="582" y="6"/>
                  </a:lnTo>
                  <a:lnTo>
                    <a:pt x="630" y="6"/>
                  </a:lnTo>
                  <a:lnTo>
                    <a:pt x="630" y="0"/>
                  </a:lnTo>
                  <a:close/>
                  <a:moveTo>
                    <a:pt x="564" y="0"/>
                  </a:moveTo>
                  <a:lnTo>
                    <a:pt x="516" y="0"/>
                  </a:lnTo>
                  <a:lnTo>
                    <a:pt x="516" y="6"/>
                  </a:lnTo>
                  <a:lnTo>
                    <a:pt x="564" y="6"/>
                  </a:lnTo>
                  <a:lnTo>
                    <a:pt x="564" y="0"/>
                  </a:lnTo>
                  <a:close/>
                  <a:moveTo>
                    <a:pt x="498" y="0"/>
                  </a:moveTo>
                  <a:lnTo>
                    <a:pt x="450" y="0"/>
                  </a:lnTo>
                  <a:lnTo>
                    <a:pt x="450" y="6"/>
                  </a:lnTo>
                  <a:lnTo>
                    <a:pt x="498" y="6"/>
                  </a:lnTo>
                  <a:lnTo>
                    <a:pt x="498" y="0"/>
                  </a:lnTo>
                  <a:close/>
                  <a:moveTo>
                    <a:pt x="432" y="0"/>
                  </a:moveTo>
                  <a:lnTo>
                    <a:pt x="384" y="0"/>
                  </a:lnTo>
                  <a:lnTo>
                    <a:pt x="384" y="6"/>
                  </a:lnTo>
                  <a:lnTo>
                    <a:pt x="432" y="6"/>
                  </a:lnTo>
                  <a:lnTo>
                    <a:pt x="432" y="0"/>
                  </a:lnTo>
                  <a:close/>
                  <a:moveTo>
                    <a:pt x="366" y="0"/>
                  </a:moveTo>
                  <a:lnTo>
                    <a:pt x="318" y="0"/>
                  </a:lnTo>
                  <a:lnTo>
                    <a:pt x="318" y="6"/>
                  </a:lnTo>
                  <a:lnTo>
                    <a:pt x="366" y="6"/>
                  </a:lnTo>
                  <a:lnTo>
                    <a:pt x="366" y="0"/>
                  </a:lnTo>
                  <a:close/>
                  <a:moveTo>
                    <a:pt x="300" y="0"/>
                  </a:moveTo>
                  <a:lnTo>
                    <a:pt x="252" y="0"/>
                  </a:lnTo>
                  <a:lnTo>
                    <a:pt x="252" y="6"/>
                  </a:lnTo>
                  <a:lnTo>
                    <a:pt x="300" y="6"/>
                  </a:lnTo>
                  <a:lnTo>
                    <a:pt x="300" y="0"/>
                  </a:lnTo>
                  <a:close/>
                  <a:moveTo>
                    <a:pt x="234" y="0"/>
                  </a:moveTo>
                  <a:lnTo>
                    <a:pt x="186" y="0"/>
                  </a:lnTo>
                  <a:lnTo>
                    <a:pt x="186" y="6"/>
                  </a:lnTo>
                  <a:lnTo>
                    <a:pt x="234" y="6"/>
                  </a:lnTo>
                  <a:lnTo>
                    <a:pt x="234" y="0"/>
                  </a:lnTo>
                  <a:close/>
                  <a:moveTo>
                    <a:pt x="168" y="0"/>
                  </a:moveTo>
                  <a:lnTo>
                    <a:pt x="120" y="0"/>
                  </a:lnTo>
                  <a:lnTo>
                    <a:pt x="120" y="6"/>
                  </a:lnTo>
                  <a:lnTo>
                    <a:pt x="168" y="6"/>
                  </a:lnTo>
                  <a:lnTo>
                    <a:pt x="168" y="0"/>
                  </a:lnTo>
                  <a:close/>
                  <a:moveTo>
                    <a:pt x="102" y="0"/>
                  </a:moveTo>
                  <a:lnTo>
                    <a:pt x="54" y="0"/>
                  </a:lnTo>
                  <a:lnTo>
                    <a:pt x="54" y="6"/>
                  </a:lnTo>
                  <a:lnTo>
                    <a:pt x="102" y="6"/>
                  </a:lnTo>
                  <a:lnTo>
                    <a:pt x="102" y="0"/>
                  </a:lnTo>
                  <a:close/>
                  <a:moveTo>
                    <a:pt x="36" y="0"/>
                  </a:moveTo>
                  <a:lnTo>
                    <a:pt x="0" y="0"/>
                  </a:lnTo>
                  <a:lnTo>
                    <a:pt x="0" y="6"/>
                  </a:lnTo>
                  <a:lnTo>
                    <a:pt x="36" y="6"/>
                  </a:lnTo>
                  <a:lnTo>
                    <a:pt x="36"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4"/>
            <p:cNvSpPr>
              <a:spLocks noEditPoints="1"/>
            </p:cNvSpPr>
            <p:nvPr/>
          </p:nvSpPr>
          <p:spPr bwMode="auto">
            <a:xfrm>
              <a:off x="3047" y="2346"/>
              <a:ext cx="6" cy="863"/>
            </a:xfrm>
            <a:custGeom>
              <a:avLst/>
              <a:gdLst>
                <a:gd name="T0" fmla="*/ 6 w 6"/>
                <a:gd name="T1" fmla="*/ 48 h 863"/>
                <a:gd name="T2" fmla="*/ 0 w 6"/>
                <a:gd name="T3" fmla="*/ 0 h 863"/>
                <a:gd name="T4" fmla="*/ 6 w 6"/>
                <a:gd name="T5" fmla="*/ 66 h 863"/>
                <a:gd name="T6" fmla="*/ 0 w 6"/>
                <a:gd name="T7" fmla="*/ 114 h 863"/>
                <a:gd name="T8" fmla="*/ 6 w 6"/>
                <a:gd name="T9" fmla="*/ 66 h 863"/>
                <a:gd name="T10" fmla="*/ 6 w 6"/>
                <a:gd name="T11" fmla="*/ 179 h 863"/>
                <a:gd name="T12" fmla="*/ 0 w 6"/>
                <a:gd name="T13" fmla="*/ 132 h 863"/>
                <a:gd name="T14" fmla="*/ 6 w 6"/>
                <a:gd name="T15" fmla="*/ 197 h 863"/>
                <a:gd name="T16" fmla="*/ 0 w 6"/>
                <a:gd name="T17" fmla="*/ 245 h 863"/>
                <a:gd name="T18" fmla="*/ 6 w 6"/>
                <a:gd name="T19" fmla="*/ 197 h 863"/>
                <a:gd name="T20" fmla="*/ 6 w 6"/>
                <a:gd name="T21" fmla="*/ 311 h 863"/>
                <a:gd name="T22" fmla="*/ 0 w 6"/>
                <a:gd name="T23" fmla="*/ 263 h 863"/>
                <a:gd name="T24" fmla="*/ 6 w 6"/>
                <a:gd name="T25" fmla="*/ 329 h 863"/>
                <a:gd name="T26" fmla="*/ 0 w 6"/>
                <a:gd name="T27" fmla="*/ 377 h 863"/>
                <a:gd name="T28" fmla="*/ 6 w 6"/>
                <a:gd name="T29" fmla="*/ 329 h 863"/>
                <a:gd name="T30" fmla="*/ 6 w 6"/>
                <a:gd name="T31" fmla="*/ 443 h 863"/>
                <a:gd name="T32" fmla="*/ 0 w 6"/>
                <a:gd name="T33" fmla="*/ 395 h 863"/>
                <a:gd name="T34" fmla="*/ 6 w 6"/>
                <a:gd name="T35" fmla="*/ 461 h 863"/>
                <a:gd name="T36" fmla="*/ 0 w 6"/>
                <a:gd name="T37" fmla="*/ 509 h 863"/>
                <a:gd name="T38" fmla="*/ 6 w 6"/>
                <a:gd name="T39" fmla="*/ 461 h 863"/>
                <a:gd name="T40" fmla="*/ 6 w 6"/>
                <a:gd name="T41" fmla="*/ 575 h 863"/>
                <a:gd name="T42" fmla="*/ 0 w 6"/>
                <a:gd name="T43" fmla="*/ 527 h 863"/>
                <a:gd name="T44" fmla="*/ 6 w 6"/>
                <a:gd name="T45" fmla="*/ 593 h 863"/>
                <a:gd name="T46" fmla="*/ 0 w 6"/>
                <a:gd name="T47" fmla="*/ 641 h 863"/>
                <a:gd name="T48" fmla="*/ 6 w 6"/>
                <a:gd name="T49" fmla="*/ 593 h 863"/>
                <a:gd name="T50" fmla="*/ 6 w 6"/>
                <a:gd name="T51" fmla="*/ 707 h 863"/>
                <a:gd name="T52" fmla="*/ 0 w 6"/>
                <a:gd name="T53" fmla="*/ 659 h 863"/>
                <a:gd name="T54" fmla="*/ 6 w 6"/>
                <a:gd name="T55" fmla="*/ 725 h 863"/>
                <a:gd name="T56" fmla="*/ 0 w 6"/>
                <a:gd name="T57" fmla="*/ 773 h 863"/>
                <a:gd name="T58" fmla="*/ 6 w 6"/>
                <a:gd name="T59" fmla="*/ 725 h 863"/>
                <a:gd name="T60" fmla="*/ 6 w 6"/>
                <a:gd name="T61" fmla="*/ 839 h 863"/>
                <a:gd name="T62" fmla="*/ 0 w 6"/>
                <a:gd name="T63" fmla="*/ 791 h 863"/>
                <a:gd name="T64" fmla="*/ 6 w 6"/>
                <a:gd name="T65" fmla="*/ 857 h 863"/>
                <a:gd name="T66" fmla="*/ 0 w 6"/>
                <a:gd name="T67" fmla="*/ 863 h 863"/>
                <a:gd name="T68" fmla="*/ 6 w 6"/>
                <a:gd name="T69" fmla="*/ 857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 h="863">
                  <a:moveTo>
                    <a:pt x="6" y="0"/>
                  </a:moveTo>
                  <a:lnTo>
                    <a:pt x="6" y="48"/>
                  </a:lnTo>
                  <a:lnTo>
                    <a:pt x="0" y="48"/>
                  </a:lnTo>
                  <a:lnTo>
                    <a:pt x="0" y="0"/>
                  </a:lnTo>
                  <a:lnTo>
                    <a:pt x="6" y="0"/>
                  </a:lnTo>
                  <a:close/>
                  <a:moveTo>
                    <a:pt x="6" y="66"/>
                  </a:moveTo>
                  <a:lnTo>
                    <a:pt x="6" y="114"/>
                  </a:lnTo>
                  <a:lnTo>
                    <a:pt x="0" y="114"/>
                  </a:lnTo>
                  <a:lnTo>
                    <a:pt x="0" y="66"/>
                  </a:lnTo>
                  <a:lnTo>
                    <a:pt x="6" y="66"/>
                  </a:lnTo>
                  <a:close/>
                  <a:moveTo>
                    <a:pt x="6" y="132"/>
                  </a:moveTo>
                  <a:lnTo>
                    <a:pt x="6" y="179"/>
                  </a:lnTo>
                  <a:lnTo>
                    <a:pt x="0" y="179"/>
                  </a:lnTo>
                  <a:lnTo>
                    <a:pt x="0" y="132"/>
                  </a:lnTo>
                  <a:lnTo>
                    <a:pt x="6" y="132"/>
                  </a:lnTo>
                  <a:close/>
                  <a:moveTo>
                    <a:pt x="6" y="197"/>
                  </a:moveTo>
                  <a:lnTo>
                    <a:pt x="6" y="245"/>
                  </a:lnTo>
                  <a:lnTo>
                    <a:pt x="0" y="245"/>
                  </a:lnTo>
                  <a:lnTo>
                    <a:pt x="0" y="197"/>
                  </a:lnTo>
                  <a:lnTo>
                    <a:pt x="6" y="197"/>
                  </a:lnTo>
                  <a:close/>
                  <a:moveTo>
                    <a:pt x="6" y="263"/>
                  </a:moveTo>
                  <a:lnTo>
                    <a:pt x="6" y="311"/>
                  </a:lnTo>
                  <a:lnTo>
                    <a:pt x="0" y="311"/>
                  </a:lnTo>
                  <a:lnTo>
                    <a:pt x="0" y="263"/>
                  </a:lnTo>
                  <a:lnTo>
                    <a:pt x="6" y="263"/>
                  </a:lnTo>
                  <a:close/>
                  <a:moveTo>
                    <a:pt x="6" y="329"/>
                  </a:moveTo>
                  <a:lnTo>
                    <a:pt x="6" y="377"/>
                  </a:lnTo>
                  <a:lnTo>
                    <a:pt x="0" y="377"/>
                  </a:lnTo>
                  <a:lnTo>
                    <a:pt x="0" y="329"/>
                  </a:lnTo>
                  <a:lnTo>
                    <a:pt x="6" y="329"/>
                  </a:lnTo>
                  <a:close/>
                  <a:moveTo>
                    <a:pt x="6" y="395"/>
                  </a:moveTo>
                  <a:lnTo>
                    <a:pt x="6" y="443"/>
                  </a:lnTo>
                  <a:lnTo>
                    <a:pt x="0" y="443"/>
                  </a:lnTo>
                  <a:lnTo>
                    <a:pt x="0" y="395"/>
                  </a:lnTo>
                  <a:lnTo>
                    <a:pt x="6" y="395"/>
                  </a:lnTo>
                  <a:close/>
                  <a:moveTo>
                    <a:pt x="6" y="461"/>
                  </a:moveTo>
                  <a:lnTo>
                    <a:pt x="6" y="509"/>
                  </a:lnTo>
                  <a:lnTo>
                    <a:pt x="0" y="509"/>
                  </a:lnTo>
                  <a:lnTo>
                    <a:pt x="0" y="461"/>
                  </a:lnTo>
                  <a:lnTo>
                    <a:pt x="6" y="461"/>
                  </a:lnTo>
                  <a:close/>
                  <a:moveTo>
                    <a:pt x="6" y="527"/>
                  </a:moveTo>
                  <a:lnTo>
                    <a:pt x="6" y="575"/>
                  </a:lnTo>
                  <a:lnTo>
                    <a:pt x="0" y="575"/>
                  </a:lnTo>
                  <a:lnTo>
                    <a:pt x="0" y="527"/>
                  </a:lnTo>
                  <a:lnTo>
                    <a:pt x="6" y="527"/>
                  </a:lnTo>
                  <a:close/>
                  <a:moveTo>
                    <a:pt x="6" y="593"/>
                  </a:moveTo>
                  <a:lnTo>
                    <a:pt x="6" y="641"/>
                  </a:lnTo>
                  <a:lnTo>
                    <a:pt x="0" y="641"/>
                  </a:lnTo>
                  <a:lnTo>
                    <a:pt x="0" y="593"/>
                  </a:lnTo>
                  <a:lnTo>
                    <a:pt x="6" y="593"/>
                  </a:lnTo>
                  <a:close/>
                  <a:moveTo>
                    <a:pt x="6" y="659"/>
                  </a:moveTo>
                  <a:lnTo>
                    <a:pt x="6" y="707"/>
                  </a:lnTo>
                  <a:lnTo>
                    <a:pt x="0" y="707"/>
                  </a:lnTo>
                  <a:lnTo>
                    <a:pt x="0" y="659"/>
                  </a:lnTo>
                  <a:lnTo>
                    <a:pt x="6" y="659"/>
                  </a:lnTo>
                  <a:close/>
                  <a:moveTo>
                    <a:pt x="6" y="725"/>
                  </a:moveTo>
                  <a:lnTo>
                    <a:pt x="6" y="773"/>
                  </a:lnTo>
                  <a:lnTo>
                    <a:pt x="0" y="773"/>
                  </a:lnTo>
                  <a:lnTo>
                    <a:pt x="0" y="725"/>
                  </a:lnTo>
                  <a:lnTo>
                    <a:pt x="6" y="725"/>
                  </a:lnTo>
                  <a:close/>
                  <a:moveTo>
                    <a:pt x="6" y="791"/>
                  </a:moveTo>
                  <a:lnTo>
                    <a:pt x="6" y="839"/>
                  </a:lnTo>
                  <a:lnTo>
                    <a:pt x="0" y="839"/>
                  </a:lnTo>
                  <a:lnTo>
                    <a:pt x="0" y="791"/>
                  </a:lnTo>
                  <a:lnTo>
                    <a:pt x="6" y="791"/>
                  </a:lnTo>
                  <a:close/>
                  <a:moveTo>
                    <a:pt x="6" y="857"/>
                  </a:moveTo>
                  <a:lnTo>
                    <a:pt x="6" y="863"/>
                  </a:lnTo>
                  <a:lnTo>
                    <a:pt x="0" y="863"/>
                  </a:lnTo>
                  <a:lnTo>
                    <a:pt x="0" y="857"/>
                  </a:lnTo>
                  <a:lnTo>
                    <a:pt x="6" y="85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15"/>
            <p:cNvSpPr>
              <a:spLocks noEditPoints="1"/>
            </p:cNvSpPr>
            <p:nvPr/>
          </p:nvSpPr>
          <p:spPr bwMode="auto">
            <a:xfrm flipH="1">
              <a:off x="3580" y="2234"/>
              <a:ext cx="29" cy="981"/>
            </a:xfrm>
            <a:custGeom>
              <a:avLst/>
              <a:gdLst>
                <a:gd name="T0" fmla="*/ 6 w 6"/>
                <a:gd name="T1" fmla="*/ 0 h 773"/>
                <a:gd name="T2" fmla="*/ 6 w 6"/>
                <a:gd name="T3" fmla="*/ 48 h 773"/>
                <a:gd name="T4" fmla="*/ 0 w 6"/>
                <a:gd name="T5" fmla="*/ 48 h 773"/>
                <a:gd name="T6" fmla="*/ 0 w 6"/>
                <a:gd name="T7" fmla="*/ 0 h 773"/>
                <a:gd name="T8" fmla="*/ 6 w 6"/>
                <a:gd name="T9" fmla="*/ 0 h 773"/>
                <a:gd name="T10" fmla="*/ 6 w 6"/>
                <a:gd name="T11" fmla="*/ 66 h 773"/>
                <a:gd name="T12" fmla="*/ 6 w 6"/>
                <a:gd name="T13" fmla="*/ 113 h 773"/>
                <a:gd name="T14" fmla="*/ 0 w 6"/>
                <a:gd name="T15" fmla="*/ 113 h 773"/>
                <a:gd name="T16" fmla="*/ 0 w 6"/>
                <a:gd name="T17" fmla="*/ 66 h 773"/>
                <a:gd name="T18" fmla="*/ 6 w 6"/>
                <a:gd name="T19" fmla="*/ 66 h 773"/>
                <a:gd name="T20" fmla="*/ 6 w 6"/>
                <a:gd name="T21" fmla="*/ 131 h 773"/>
                <a:gd name="T22" fmla="*/ 6 w 6"/>
                <a:gd name="T23" fmla="*/ 179 h 773"/>
                <a:gd name="T24" fmla="*/ 0 w 6"/>
                <a:gd name="T25" fmla="*/ 179 h 773"/>
                <a:gd name="T26" fmla="*/ 0 w 6"/>
                <a:gd name="T27" fmla="*/ 131 h 773"/>
                <a:gd name="T28" fmla="*/ 6 w 6"/>
                <a:gd name="T29" fmla="*/ 131 h 773"/>
                <a:gd name="T30" fmla="*/ 6 w 6"/>
                <a:gd name="T31" fmla="*/ 197 h 773"/>
                <a:gd name="T32" fmla="*/ 6 w 6"/>
                <a:gd name="T33" fmla="*/ 245 h 773"/>
                <a:gd name="T34" fmla="*/ 0 w 6"/>
                <a:gd name="T35" fmla="*/ 245 h 773"/>
                <a:gd name="T36" fmla="*/ 0 w 6"/>
                <a:gd name="T37" fmla="*/ 197 h 773"/>
                <a:gd name="T38" fmla="*/ 6 w 6"/>
                <a:gd name="T39" fmla="*/ 197 h 773"/>
                <a:gd name="T40" fmla="*/ 6 w 6"/>
                <a:gd name="T41" fmla="*/ 263 h 773"/>
                <a:gd name="T42" fmla="*/ 6 w 6"/>
                <a:gd name="T43" fmla="*/ 311 h 773"/>
                <a:gd name="T44" fmla="*/ 0 w 6"/>
                <a:gd name="T45" fmla="*/ 311 h 773"/>
                <a:gd name="T46" fmla="*/ 0 w 6"/>
                <a:gd name="T47" fmla="*/ 263 h 773"/>
                <a:gd name="T48" fmla="*/ 6 w 6"/>
                <a:gd name="T49" fmla="*/ 263 h 773"/>
                <a:gd name="T50" fmla="*/ 6 w 6"/>
                <a:gd name="T51" fmla="*/ 329 h 773"/>
                <a:gd name="T52" fmla="*/ 6 w 6"/>
                <a:gd name="T53" fmla="*/ 377 h 773"/>
                <a:gd name="T54" fmla="*/ 0 w 6"/>
                <a:gd name="T55" fmla="*/ 377 h 773"/>
                <a:gd name="T56" fmla="*/ 0 w 6"/>
                <a:gd name="T57" fmla="*/ 329 h 773"/>
                <a:gd name="T58" fmla="*/ 6 w 6"/>
                <a:gd name="T59" fmla="*/ 329 h 773"/>
                <a:gd name="T60" fmla="*/ 6 w 6"/>
                <a:gd name="T61" fmla="*/ 395 h 773"/>
                <a:gd name="T62" fmla="*/ 6 w 6"/>
                <a:gd name="T63" fmla="*/ 443 h 773"/>
                <a:gd name="T64" fmla="*/ 0 w 6"/>
                <a:gd name="T65" fmla="*/ 443 h 773"/>
                <a:gd name="T66" fmla="*/ 0 w 6"/>
                <a:gd name="T67" fmla="*/ 395 h 773"/>
                <a:gd name="T68" fmla="*/ 6 w 6"/>
                <a:gd name="T69" fmla="*/ 395 h 773"/>
                <a:gd name="T70" fmla="*/ 6 w 6"/>
                <a:gd name="T71" fmla="*/ 461 h 773"/>
                <a:gd name="T72" fmla="*/ 6 w 6"/>
                <a:gd name="T73" fmla="*/ 509 h 773"/>
                <a:gd name="T74" fmla="*/ 0 w 6"/>
                <a:gd name="T75" fmla="*/ 509 h 773"/>
                <a:gd name="T76" fmla="*/ 0 w 6"/>
                <a:gd name="T77" fmla="*/ 461 h 773"/>
                <a:gd name="T78" fmla="*/ 6 w 6"/>
                <a:gd name="T79" fmla="*/ 461 h 773"/>
                <a:gd name="T80" fmla="*/ 6 w 6"/>
                <a:gd name="T81" fmla="*/ 527 h 773"/>
                <a:gd name="T82" fmla="*/ 6 w 6"/>
                <a:gd name="T83" fmla="*/ 575 h 773"/>
                <a:gd name="T84" fmla="*/ 0 w 6"/>
                <a:gd name="T85" fmla="*/ 575 h 773"/>
                <a:gd name="T86" fmla="*/ 0 w 6"/>
                <a:gd name="T87" fmla="*/ 527 h 773"/>
                <a:gd name="T88" fmla="*/ 6 w 6"/>
                <a:gd name="T89" fmla="*/ 527 h 773"/>
                <a:gd name="T90" fmla="*/ 6 w 6"/>
                <a:gd name="T91" fmla="*/ 593 h 773"/>
                <a:gd name="T92" fmla="*/ 6 w 6"/>
                <a:gd name="T93" fmla="*/ 641 h 773"/>
                <a:gd name="T94" fmla="*/ 0 w 6"/>
                <a:gd name="T95" fmla="*/ 641 h 773"/>
                <a:gd name="T96" fmla="*/ 0 w 6"/>
                <a:gd name="T97" fmla="*/ 593 h 773"/>
                <a:gd name="T98" fmla="*/ 6 w 6"/>
                <a:gd name="T99" fmla="*/ 593 h 773"/>
                <a:gd name="T100" fmla="*/ 6 w 6"/>
                <a:gd name="T101" fmla="*/ 659 h 773"/>
                <a:gd name="T102" fmla="*/ 6 w 6"/>
                <a:gd name="T103" fmla="*/ 707 h 773"/>
                <a:gd name="T104" fmla="*/ 0 w 6"/>
                <a:gd name="T105" fmla="*/ 707 h 773"/>
                <a:gd name="T106" fmla="*/ 0 w 6"/>
                <a:gd name="T107" fmla="*/ 659 h 773"/>
                <a:gd name="T108" fmla="*/ 6 w 6"/>
                <a:gd name="T109" fmla="*/ 659 h 773"/>
                <a:gd name="T110" fmla="*/ 6 w 6"/>
                <a:gd name="T111" fmla="*/ 725 h 773"/>
                <a:gd name="T112" fmla="*/ 6 w 6"/>
                <a:gd name="T113" fmla="*/ 773 h 773"/>
                <a:gd name="T114" fmla="*/ 0 w 6"/>
                <a:gd name="T115" fmla="*/ 773 h 773"/>
                <a:gd name="T116" fmla="*/ 0 w 6"/>
                <a:gd name="T117" fmla="*/ 725 h 773"/>
                <a:gd name="T118" fmla="*/ 6 w 6"/>
                <a:gd name="T119" fmla="*/ 725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 h="773">
                  <a:moveTo>
                    <a:pt x="6" y="0"/>
                  </a:moveTo>
                  <a:lnTo>
                    <a:pt x="6" y="48"/>
                  </a:lnTo>
                  <a:lnTo>
                    <a:pt x="0" y="48"/>
                  </a:lnTo>
                  <a:lnTo>
                    <a:pt x="0" y="0"/>
                  </a:lnTo>
                  <a:lnTo>
                    <a:pt x="6" y="0"/>
                  </a:lnTo>
                  <a:close/>
                  <a:moveTo>
                    <a:pt x="6" y="66"/>
                  </a:moveTo>
                  <a:lnTo>
                    <a:pt x="6" y="113"/>
                  </a:lnTo>
                  <a:lnTo>
                    <a:pt x="0" y="113"/>
                  </a:lnTo>
                  <a:lnTo>
                    <a:pt x="0" y="66"/>
                  </a:lnTo>
                  <a:lnTo>
                    <a:pt x="6" y="66"/>
                  </a:lnTo>
                  <a:close/>
                  <a:moveTo>
                    <a:pt x="6" y="131"/>
                  </a:moveTo>
                  <a:lnTo>
                    <a:pt x="6" y="179"/>
                  </a:lnTo>
                  <a:lnTo>
                    <a:pt x="0" y="179"/>
                  </a:lnTo>
                  <a:lnTo>
                    <a:pt x="0" y="131"/>
                  </a:lnTo>
                  <a:lnTo>
                    <a:pt x="6" y="131"/>
                  </a:lnTo>
                  <a:close/>
                  <a:moveTo>
                    <a:pt x="6" y="197"/>
                  </a:moveTo>
                  <a:lnTo>
                    <a:pt x="6" y="245"/>
                  </a:lnTo>
                  <a:lnTo>
                    <a:pt x="0" y="245"/>
                  </a:lnTo>
                  <a:lnTo>
                    <a:pt x="0" y="197"/>
                  </a:lnTo>
                  <a:lnTo>
                    <a:pt x="6" y="197"/>
                  </a:lnTo>
                  <a:close/>
                  <a:moveTo>
                    <a:pt x="6" y="263"/>
                  </a:moveTo>
                  <a:lnTo>
                    <a:pt x="6" y="311"/>
                  </a:lnTo>
                  <a:lnTo>
                    <a:pt x="0" y="311"/>
                  </a:lnTo>
                  <a:lnTo>
                    <a:pt x="0" y="263"/>
                  </a:lnTo>
                  <a:lnTo>
                    <a:pt x="6" y="263"/>
                  </a:lnTo>
                  <a:close/>
                  <a:moveTo>
                    <a:pt x="6" y="329"/>
                  </a:moveTo>
                  <a:lnTo>
                    <a:pt x="6" y="377"/>
                  </a:lnTo>
                  <a:lnTo>
                    <a:pt x="0" y="377"/>
                  </a:lnTo>
                  <a:lnTo>
                    <a:pt x="0" y="329"/>
                  </a:lnTo>
                  <a:lnTo>
                    <a:pt x="6" y="329"/>
                  </a:lnTo>
                  <a:close/>
                  <a:moveTo>
                    <a:pt x="6" y="395"/>
                  </a:moveTo>
                  <a:lnTo>
                    <a:pt x="6" y="443"/>
                  </a:lnTo>
                  <a:lnTo>
                    <a:pt x="0" y="443"/>
                  </a:lnTo>
                  <a:lnTo>
                    <a:pt x="0" y="395"/>
                  </a:lnTo>
                  <a:lnTo>
                    <a:pt x="6" y="395"/>
                  </a:lnTo>
                  <a:close/>
                  <a:moveTo>
                    <a:pt x="6" y="461"/>
                  </a:moveTo>
                  <a:lnTo>
                    <a:pt x="6" y="509"/>
                  </a:lnTo>
                  <a:lnTo>
                    <a:pt x="0" y="509"/>
                  </a:lnTo>
                  <a:lnTo>
                    <a:pt x="0" y="461"/>
                  </a:lnTo>
                  <a:lnTo>
                    <a:pt x="6" y="461"/>
                  </a:lnTo>
                  <a:close/>
                  <a:moveTo>
                    <a:pt x="6" y="527"/>
                  </a:moveTo>
                  <a:lnTo>
                    <a:pt x="6" y="575"/>
                  </a:lnTo>
                  <a:lnTo>
                    <a:pt x="0" y="575"/>
                  </a:lnTo>
                  <a:lnTo>
                    <a:pt x="0" y="527"/>
                  </a:lnTo>
                  <a:lnTo>
                    <a:pt x="6" y="527"/>
                  </a:lnTo>
                  <a:close/>
                  <a:moveTo>
                    <a:pt x="6" y="593"/>
                  </a:moveTo>
                  <a:lnTo>
                    <a:pt x="6" y="641"/>
                  </a:lnTo>
                  <a:lnTo>
                    <a:pt x="0" y="641"/>
                  </a:lnTo>
                  <a:lnTo>
                    <a:pt x="0" y="593"/>
                  </a:lnTo>
                  <a:lnTo>
                    <a:pt x="6" y="593"/>
                  </a:lnTo>
                  <a:close/>
                  <a:moveTo>
                    <a:pt x="6" y="659"/>
                  </a:moveTo>
                  <a:lnTo>
                    <a:pt x="6" y="707"/>
                  </a:lnTo>
                  <a:lnTo>
                    <a:pt x="0" y="707"/>
                  </a:lnTo>
                  <a:lnTo>
                    <a:pt x="0" y="659"/>
                  </a:lnTo>
                  <a:lnTo>
                    <a:pt x="6" y="659"/>
                  </a:lnTo>
                  <a:close/>
                  <a:moveTo>
                    <a:pt x="6" y="725"/>
                  </a:moveTo>
                  <a:lnTo>
                    <a:pt x="6" y="773"/>
                  </a:lnTo>
                  <a:lnTo>
                    <a:pt x="0" y="773"/>
                  </a:lnTo>
                  <a:lnTo>
                    <a:pt x="0" y="725"/>
                  </a:lnTo>
                  <a:lnTo>
                    <a:pt x="6" y="725"/>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16"/>
            <p:cNvSpPr>
              <a:spLocks noChangeArrowheads="1"/>
            </p:cNvSpPr>
            <p:nvPr/>
          </p:nvSpPr>
          <p:spPr bwMode="auto">
            <a:xfrm>
              <a:off x="1419" y="1372"/>
              <a:ext cx="236"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Price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17"/>
            <p:cNvSpPr>
              <a:spLocks noChangeArrowheads="1"/>
            </p:cNvSpPr>
            <p:nvPr/>
          </p:nvSpPr>
          <p:spPr bwMode="auto">
            <a:xfrm>
              <a:off x="1616" y="1372"/>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18"/>
            <p:cNvSpPr>
              <a:spLocks noChangeArrowheads="1"/>
            </p:cNvSpPr>
            <p:nvPr/>
          </p:nvSpPr>
          <p:spPr bwMode="auto">
            <a:xfrm>
              <a:off x="4044" y="3314"/>
              <a:ext cx="37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Quantity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19"/>
            <p:cNvSpPr>
              <a:spLocks noChangeArrowheads="1"/>
            </p:cNvSpPr>
            <p:nvPr/>
          </p:nvSpPr>
          <p:spPr bwMode="auto">
            <a:xfrm>
              <a:off x="4381" y="3314"/>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0"/>
            <p:cNvSpPr>
              <a:spLocks noChangeArrowheads="1"/>
            </p:cNvSpPr>
            <p:nvPr/>
          </p:nvSpPr>
          <p:spPr bwMode="auto">
            <a:xfrm>
              <a:off x="3860" y="2991"/>
              <a:ext cx="10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1"/>
            <p:cNvSpPr>
              <a:spLocks noChangeArrowheads="1"/>
            </p:cNvSpPr>
            <p:nvPr/>
          </p:nvSpPr>
          <p:spPr bwMode="auto">
            <a:xfrm>
              <a:off x="3870" y="3069"/>
              <a:ext cx="8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2"/>
            <p:cNvSpPr>
              <a:spLocks noChangeArrowheads="1"/>
            </p:cNvSpPr>
            <p:nvPr/>
          </p:nvSpPr>
          <p:spPr bwMode="auto">
            <a:xfrm>
              <a:off x="4237" y="3061"/>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3"/>
            <p:cNvSpPr>
              <a:spLocks noChangeArrowheads="1"/>
            </p:cNvSpPr>
            <p:nvPr/>
          </p:nvSpPr>
          <p:spPr bwMode="auto">
            <a:xfrm>
              <a:off x="4298" y="1728"/>
              <a:ext cx="9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4"/>
            <p:cNvSpPr>
              <a:spLocks noChangeArrowheads="1"/>
            </p:cNvSpPr>
            <p:nvPr/>
          </p:nvSpPr>
          <p:spPr bwMode="auto">
            <a:xfrm>
              <a:off x="4298" y="1842"/>
              <a:ext cx="8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25"/>
            <p:cNvSpPr>
              <a:spLocks noChangeArrowheads="1"/>
            </p:cNvSpPr>
            <p:nvPr/>
          </p:nvSpPr>
          <p:spPr bwMode="auto">
            <a:xfrm>
              <a:off x="4346" y="1842"/>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6"/>
            <p:cNvSpPr>
              <a:spLocks noChangeArrowheads="1"/>
            </p:cNvSpPr>
            <p:nvPr/>
          </p:nvSpPr>
          <p:spPr bwMode="auto">
            <a:xfrm>
              <a:off x="2972" y="3242"/>
              <a:ext cx="15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Q1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7"/>
            <p:cNvSpPr>
              <a:spLocks noChangeArrowheads="1"/>
            </p:cNvSpPr>
            <p:nvPr/>
          </p:nvSpPr>
          <p:spPr bwMode="auto">
            <a:xfrm>
              <a:off x="3089" y="3242"/>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28"/>
            <p:cNvSpPr>
              <a:spLocks noChangeArrowheads="1"/>
            </p:cNvSpPr>
            <p:nvPr/>
          </p:nvSpPr>
          <p:spPr bwMode="auto">
            <a:xfrm>
              <a:off x="3490" y="3259"/>
              <a:ext cx="15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Q2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Rectangle 29"/>
            <p:cNvSpPr>
              <a:spLocks noChangeArrowheads="1"/>
            </p:cNvSpPr>
            <p:nvPr/>
          </p:nvSpPr>
          <p:spPr bwMode="auto">
            <a:xfrm>
              <a:off x="3441" y="3242"/>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30"/>
            <p:cNvSpPr>
              <a:spLocks noChangeArrowheads="1"/>
            </p:cNvSpPr>
            <p:nvPr/>
          </p:nvSpPr>
          <p:spPr bwMode="auto">
            <a:xfrm>
              <a:off x="4189" y="1439"/>
              <a:ext cx="9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Rectangle 31"/>
            <p:cNvSpPr>
              <a:spLocks noChangeArrowheads="1"/>
            </p:cNvSpPr>
            <p:nvPr/>
          </p:nvSpPr>
          <p:spPr bwMode="auto">
            <a:xfrm>
              <a:off x="4189" y="1553"/>
              <a:ext cx="86"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Rectangle 32"/>
            <p:cNvSpPr>
              <a:spLocks noChangeArrowheads="1"/>
            </p:cNvSpPr>
            <p:nvPr/>
          </p:nvSpPr>
          <p:spPr bwMode="auto">
            <a:xfrm>
              <a:off x="4237" y="1553"/>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33"/>
            <p:cNvSpPr>
              <a:spLocks noChangeArrowheads="1"/>
            </p:cNvSpPr>
            <p:nvPr/>
          </p:nvSpPr>
          <p:spPr bwMode="auto">
            <a:xfrm>
              <a:off x="1629" y="2297"/>
              <a:ext cx="140"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P1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ectangle 34"/>
            <p:cNvSpPr>
              <a:spLocks noChangeArrowheads="1"/>
            </p:cNvSpPr>
            <p:nvPr/>
          </p:nvSpPr>
          <p:spPr bwMode="auto">
            <a:xfrm>
              <a:off x="1697" y="2234"/>
              <a:ext cx="63"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35"/>
            <p:cNvSpPr>
              <a:spLocks noChangeArrowheads="1"/>
            </p:cNvSpPr>
            <p:nvPr/>
          </p:nvSpPr>
          <p:spPr bwMode="auto">
            <a:xfrm>
              <a:off x="1620" y="2145"/>
              <a:ext cx="140"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36"/>
            <p:cNvSpPr>
              <a:spLocks noChangeArrowheads="1"/>
            </p:cNvSpPr>
            <p:nvPr/>
          </p:nvSpPr>
          <p:spPr bwMode="auto">
            <a:xfrm>
              <a:off x="1697" y="2374"/>
              <a:ext cx="63"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Freeform 37"/>
            <p:cNvSpPr>
              <a:spLocks/>
            </p:cNvSpPr>
            <p:nvPr/>
          </p:nvSpPr>
          <p:spPr bwMode="auto">
            <a:xfrm>
              <a:off x="2182" y="1694"/>
              <a:ext cx="1880" cy="1448"/>
            </a:xfrm>
            <a:custGeom>
              <a:avLst/>
              <a:gdLst>
                <a:gd name="T0" fmla="*/ 7 w 1880"/>
                <a:gd name="T1" fmla="*/ 0 h 1448"/>
                <a:gd name="T2" fmla="*/ 1880 w 1880"/>
                <a:gd name="T3" fmla="*/ 1438 h 1448"/>
                <a:gd name="T4" fmla="*/ 1872 w 1880"/>
                <a:gd name="T5" fmla="*/ 1448 h 1448"/>
                <a:gd name="T6" fmla="*/ 0 w 1880"/>
                <a:gd name="T7" fmla="*/ 9 h 1448"/>
                <a:gd name="T8" fmla="*/ 7 w 1880"/>
                <a:gd name="T9" fmla="*/ 0 h 1448"/>
              </a:gdLst>
              <a:ahLst/>
              <a:cxnLst>
                <a:cxn ang="0">
                  <a:pos x="T0" y="T1"/>
                </a:cxn>
                <a:cxn ang="0">
                  <a:pos x="T2" y="T3"/>
                </a:cxn>
                <a:cxn ang="0">
                  <a:pos x="T4" y="T5"/>
                </a:cxn>
                <a:cxn ang="0">
                  <a:pos x="T6" y="T7"/>
                </a:cxn>
                <a:cxn ang="0">
                  <a:pos x="T8" y="T9"/>
                </a:cxn>
              </a:cxnLst>
              <a:rect l="0" t="0" r="r" b="b"/>
              <a:pathLst>
                <a:path w="1880" h="1448">
                  <a:moveTo>
                    <a:pt x="7" y="0"/>
                  </a:moveTo>
                  <a:lnTo>
                    <a:pt x="1880" y="1438"/>
                  </a:lnTo>
                  <a:lnTo>
                    <a:pt x="1872" y="1448"/>
                  </a:lnTo>
                  <a:lnTo>
                    <a:pt x="0" y="9"/>
                  </a:lnTo>
                  <a:lnTo>
                    <a:pt x="7" y="0"/>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Rectangle 38"/>
            <p:cNvSpPr>
              <a:spLocks noChangeArrowheads="1"/>
            </p:cNvSpPr>
            <p:nvPr/>
          </p:nvSpPr>
          <p:spPr bwMode="auto">
            <a:xfrm>
              <a:off x="4238" y="2782"/>
              <a:ext cx="10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ectangle 39"/>
            <p:cNvSpPr>
              <a:spLocks noChangeArrowheads="1"/>
            </p:cNvSpPr>
            <p:nvPr/>
          </p:nvSpPr>
          <p:spPr bwMode="auto">
            <a:xfrm>
              <a:off x="4248" y="2869"/>
              <a:ext cx="8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Rectangle 40"/>
            <p:cNvSpPr>
              <a:spLocks noChangeArrowheads="1"/>
            </p:cNvSpPr>
            <p:nvPr/>
          </p:nvSpPr>
          <p:spPr bwMode="auto">
            <a:xfrm>
              <a:off x="3876" y="3065"/>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Freeform 41"/>
            <p:cNvSpPr>
              <a:spLocks noEditPoints="1"/>
            </p:cNvSpPr>
            <p:nvPr/>
          </p:nvSpPr>
          <p:spPr bwMode="auto">
            <a:xfrm>
              <a:off x="3697" y="1910"/>
              <a:ext cx="217" cy="84"/>
            </a:xfrm>
            <a:custGeom>
              <a:avLst/>
              <a:gdLst>
                <a:gd name="T0" fmla="*/ 2 w 217"/>
                <a:gd name="T1" fmla="*/ 0 h 84"/>
                <a:gd name="T2" fmla="*/ 180 w 217"/>
                <a:gd name="T3" fmla="*/ 60 h 84"/>
                <a:gd name="T4" fmla="*/ 178 w 217"/>
                <a:gd name="T5" fmla="*/ 67 h 84"/>
                <a:gd name="T6" fmla="*/ 0 w 217"/>
                <a:gd name="T7" fmla="*/ 8 h 84"/>
                <a:gd name="T8" fmla="*/ 2 w 217"/>
                <a:gd name="T9" fmla="*/ 0 h 84"/>
                <a:gd name="T10" fmla="*/ 179 w 217"/>
                <a:gd name="T11" fmla="*/ 38 h 84"/>
                <a:gd name="T12" fmla="*/ 217 w 217"/>
                <a:gd name="T13" fmla="*/ 76 h 84"/>
                <a:gd name="T14" fmla="*/ 164 w 217"/>
                <a:gd name="T15" fmla="*/ 84 h 84"/>
                <a:gd name="T16" fmla="*/ 179 w 217"/>
                <a:gd name="T17" fmla="*/ 3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7" h="84">
                  <a:moveTo>
                    <a:pt x="2" y="0"/>
                  </a:moveTo>
                  <a:lnTo>
                    <a:pt x="180" y="60"/>
                  </a:lnTo>
                  <a:lnTo>
                    <a:pt x="178" y="67"/>
                  </a:lnTo>
                  <a:lnTo>
                    <a:pt x="0" y="8"/>
                  </a:lnTo>
                  <a:lnTo>
                    <a:pt x="2" y="0"/>
                  </a:lnTo>
                  <a:close/>
                  <a:moveTo>
                    <a:pt x="179" y="38"/>
                  </a:moveTo>
                  <a:lnTo>
                    <a:pt x="217" y="76"/>
                  </a:lnTo>
                  <a:lnTo>
                    <a:pt x="164" y="84"/>
                  </a:lnTo>
                  <a:lnTo>
                    <a:pt x="179" y="3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2"/>
            <p:cNvSpPr>
              <a:spLocks noEditPoints="1"/>
            </p:cNvSpPr>
            <p:nvPr/>
          </p:nvSpPr>
          <p:spPr bwMode="auto">
            <a:xfrm>
              <a:off x="2687" y="1986"/>
              <a:ext cx="75" cy="75"/>
            </a:xfrm>
            <a:custGeom>
              <a:avLst/>
              <a:gdLst>
                <a:gd name="T0" fmla="*/ 5 w 75"/>
                <a:gd name="T1" fmla="*/ 75 h 75"/>
                <a:gd name="T2" fmla="*/ 49 w 75"/>
                <a:gd name="T3" fmla="*/ 31 h 75"/>
                <a:gd name="T4" fmla="*/ 43 w 75"/>
                <a:gd name="T5" fmla="*/ 26 h 75"/>
                <a:gd name="T6" fmla="*/ 0 w 75"/>
                <a:gd name="T7" fmla="*/ 69 h 75"/>
                <a:gd name="T8" fmla="*/ 5 w 75"/>
                <a:gd name="T9" fmla="*/ 75 h 75"/>
                <a:gd name="T10" fmla="*/ 58 w 75"/>
                <a:gd name="T11" fmla="*/ 51 h 75"/>
                <a:gd name="T12" fmla="*/ 75 w 75"/>
                <a:gd name="T13" fmla="*/ 0 h 75"/>
                <a:gd name="T14" fmla="*/ 24 w 75"/>
                <a:gd name="T15" fmla="*/ 17 h 75"/>
                <a:gd name="T16" fmla="*/ 58 w 75"/>
                <a:gd name="T17" fmla="*/ 5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5" y="75"/>
                  </a:moveTo>
                  <a:lnTo>
                    <a:pt x="49" y="31"/>
                  </a:lnTo>
                  <a:lnTo>
                    <a:pt x="43" y="26"/>
                  </a:lnTo>
                  <a:lnTo>
                    <a:pt x="0" y="69"/>
                  </a:lnTo>
                  <a:lnTo>
                    <a:pt x="5" y="75"/>
                  </a:lnTo>
                  <a:close/>
                  <a:moveTo>
                    <a:pt x="58" y="51"/>
                  </a:moveTo>
                  <a:lnTo>
                    <a:pt x="75" y="0"/>
                  </a:lnTo>
                  <a:lnTo>
                    <a:pt x="24" y="17"/>
                  </a:lnTo>
                  <a:lnTo>
                    <a:pt x="58" y="51"/>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Rectangle 43"/>
            <p:cNvSpPr>
              <a:spLocks noChangeArrowheads="1"/>
            </p:cNvSpPr>
            <p:nvPr/>
          </p:nvSpPr>
          <p:spPr bwMode="auto">
            <a:xfrm>
              <a:off x="3036" y="2230"/>
              <a:ext cx="97"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44"/>
            <p:cNvSpPr>
              <a:spLocks noChangeArrowheads="1"/>
            </p:cNvSpPr>
            <p:nvPr/>
          </p:nvSpPr>
          <p:spPr bwMode="auto">
            <a:xfrm>
              <a:off x="3095" y="2230"/>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45"/>
            <p:cNvSpPr>
              <a:spLocks noChangeArrowheads="1"/>
            </p:cNvSpPr>
            <p:nvPr/>
          </p:nvSpPr>
          <p:spPr bwMode="auto">
            <a:xfrm flipH="1">
              <a:off x="3678" y="2337"/>
              <a:ext cx="3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 name="Rectangle 46"/>
            <p:cNvSpPr>
              <a:spLocks noChangeArrowheads="1"/>
            </p:cNvSpPr>
            <p:nvPr/>
          </p:nvSpPr>
          <p:spPr bwMode="auto">
            <a:xfrm>
              <a:off x="3428" y="2374"/>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3480082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725" y="980728"/>
            <a:ext cx="8686800" cy="838200"/>
          </a:xfrm>
        </p:spPr>
        <p:txBody>
          <a:bodyPr>
            <a:normAutofit fontScale="90000"/>
          </a:bodyPr>
          <a:lstStyle/>
          <a:p>
            <a:pPr algn="ctr" rtl="1"/>
            <a:r>
              <a:rPr lang="ar-IQ" sz="3600" dirty="0">
                <a:solidFill>
                  <a:srgbClr val="002060"/>
                </a:solidFill>
                <a:latin typeface="+mn-lt"/>
                <a:ea typeface="+mn-ea"/>
              </a:rPr>
              <a:t>2</a:t>
            </a:r>
            <a:r>
              <a:rPr lang="ar-IQ" dirty="0" smtClean="0">
                <a:solidFill>
                  <a:srgbClr val="002060"/>
                </a:solidFill>
                <a:cs typeface="Ali_K_Alwand" pitchFamily="2" charset="-78"/>
              </a:rPr>
              <a:t>- زياد </a:t>
            </a:r>
            <a:r>
              <a:rPr lang="ar-IQ" dirty="0">
                <a:solidFill>
                  <a:srgbClr val="002060"/>
                </a:solidFill>
                <a:cs typeface="Ali_K_Alwand" pitchFamily="2" charset="-78"/>
              </a:rPr>
              <a:t>بوونى خواست كةمتر لة زيادبوونى خستنةروو: دةبيَتة هؤى نزم بوونةوةى نرخى هاوسةنطى وزيادبوونى برى هاوسةنطى.</a:t>
            </a:r>
            <a:br>
              <a:rPr lang="ar-IQ" dirty="0">
                <a:solidFill>
                  <a:srgbClr val="002060"/>
                </a:solidFill>
                <a:cs typeface="Ali_K_Alwand" pitchFamily="2" charset="-78"/>
              </a:rPr>
            </a:br>
            <a:endParaRPr lang="en-US" dirty="0"/>
          </a:p>
        </p:txBody>
      </p:sp>
      <p:grpSp>
        <p:nvGrpSpPr>
          <p:cNvPr id="3" name="Group 4"/>
          <p:cNvGrpSpPr>
            <a:grpSpLocks noChangeAspect="1"/>
          </p:cNvGrpSpPr>
          <p:nvPr/>
        </p:nvGrpSpPr>
        <p:grpSpPr bwMode="auto">
          <a:xfrm>
            <a:off x="2117725" y="1982788"/>
            <a:ext cx="5281613" cy="3636962"/>
            <a:chOff x="1334" y="1249"/>
            <a:chExt cx="3327" cy="2291"/>
          </a:xfrm>
        </p:grpSpPr>
        <p:sp>
          <p:nvSpPr>
            <p:cNvPr id="6" name="AutoShape 3"/>
            <p:cNvSpPr>
              <a:spLocks noChangeAspect="1" noChangeArrowheads="1" noTextEdit="1"/>
            </p:cNvSpPr>
            <p:nvPr/>
          </p:nvSpPr>
          <p:spPr bwMode="auto">
            <a:xfrm>
              <a:off x="1338" y="1253"/>
              <a:ext cx="3323" cy="2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5"/>
            <p:cNvSpPr>
              <a:spLocks noChangeArrowheads="1"/>
            </p:cNvSpPr>
            <p:nvPr/>
          </p:nvSpPr>
          <p:spPr bwMode="auto">
            <a:xfrm>
              <a:off x="4579" y="3408"/>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Freeform 6"/>
            <p:cNvSpPr>
              <a:spLocks noEditPoints="1"/>
            </p:cNvSpPr>
            <p:nvPr/>
          </p:nvSpPr>
          <p:spPr bwMode="auto">
            <a:xfrm>
              <a:off x="1334" y="1249"/>
              <a:ext cx="3232" cy="2238"/>
            </a:xfrm>
            <a:custGeom>
              <a:avLst/>
              <a:gdLst>
                <a:gd name="T0" fmla="*/ 0 w 3232"/>
                <a:gd name="T1" fmla="*/ 0 h 2238"/>
                <a:gd name="T2" fmla="*/ 3232 w 3232"/>
                <a:gd name="T3" fmla="*/ 0 h 2238"/>
                <a:gd name="T4" fmla="*/ 3232 w 3232"/>
                <a:gd name="T5" fmla="*/ 2238 h 2238"/>
                <a:gd name="T6" fmla="*/ 0 w 3232"/>
                <a:gd name="T7" fmla="*/ 2238 h 2238"/>
                <a:gd name="T8" fmla="*/ 0 w 3232"/>
                <a:gd name="T9" fmla="*/ 0 h 2238"/>
                <a:gd name="T10" fmla="*/ 8 w 3232"/>
                <a:gd name="T11" fmla="*/ 2234 h 2238"/>
                <a:gd name="T12" fmla="*/ 4 w 3232"/>
                <a:gd name="T13" fmla="*/ 2230 h 2238"/>
                <a:gd name="T14" fmla="*/ 3228 w 3232"/>
                <a:gd name="T15" fmla="*/ 2230 h 2238"/>
                <a:gd name="T16" fmla="*/ 3224 w 3232"/>
                <a:gd name="T17" fmla="*/ 2234 h 2238"/>
                <a:gd name="T18" fmla="*/ 3224 w 3232"/>
                <a:gd name="T19" fmla="*/ 4 h 2238"/>
                <a:gd name="T20" fmla="*/ 3228 w 3232"/>
                <a:gd name="T21" fmla="*/ 8 h 2238"/>
                <a:gd name="T22" fmla="*/ 4 w 3232"/>
                <a:gd name="T23" fmla="*/ 8 h 2238"/>
                <a:gd name="T24" fmla="*/ 8 w 3232"/>
                <a:gd name="T25" fmla="*/ 4 h 2238"/>
                <a:gd name="T26" fmla="*/ 8 w 3232"/>
                <a:gd name="T27" fmla="*/ 2234 h 2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32" h="2238">
                  <a:moveTo>
                    <a:pt x="0" y="0"/>
                  </a:moveTo>
                  <a:lnTo>
                    <a:pt x="3232" y="0"/>
                  </a:lnTo>
                  <a:lnTo>
                    <a:pt x="3232" y="2238"/>
                  </a:lnTo>
                  <a:lnTo>
                    <a:pt x="0" y="2238"/>
                  </a:lnTo>
                  <a:lnTo>
                    <a:pt x="0" y="0"/>
                  </a:lnTo>
                  <a:close/>
                  <a:moveTo>
                    <a:pt x="8" y="2234"/>
                  </a:moveTo>
                  <a:lnTo>
                    <a:pt x="4" y="2230"/>
                  </a:lnTo>
                  <a:lnTo>
                    <a:pt x="3228" y="2230"/>
                  </a:lnTo>
                  <a:lnTo>
                    <a:pt x="3224" y="2234"/>
                  </a:lnTo>
                  <a:lnTo>
                    <a:pt x="3224" y="4"/>
                  </a:lnTo>
                  <a:lnTo>
                    <a:pt x="3228" y="8"/>
                  </a:lnTo>
                  <a:lnTo>
                    <a:pt x="4" y="8"/>
                  </a:lnTo>
                  <a:lnTo>
                    <a:pt x="8" y="4"/>
                  </a:lnTo>
                  <a:lnTo>
                    <a:pt x="8" y="2234"/>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7"/>
            <p:cNvSpPr>
              <a:spLocks noChangeArrowheads="1"/>
            </p:cNvSpPr>
            <p:nvPr/>
          </p:nvSpPr>
          <p:spPr bwMode="auto">
            <a:xfrm>
              <a:off x="1819" y="1316"/>
              <a:ext cx="12" cy="1870"/>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8"/>
            <p:cNvSpPr>
              <a:spLocks noChangeArrowheads="1"/>
            </p:cNvSpPr>
            <p:nvPr/>
          </p:nvSpPr>
          <p:spPr bwMode="auto">
            <a:xfrm>
              <a:off x="1825" y="3180"/>
              <a:ext cx="2593" cy="12"/>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noEditPoints="1"/>
            </p:cNvSpPr>
            <p:nvPr/>
          </p:nvSpPr>
          <p:spPr bwMode="auto">
            <a:xfrm>
              <a:off x="2326" y="1599"/>
              <a:ext cx="1880" cy="1448"/>
            </a:xfrm>
            <a:custGeom>
              <a:avLst/>
              <a:gdLst>
                <a:gd name="T0" fmla="*/ 38 w 1880"/>
                <a:gd name="T1" fmla="*/ 39 h 1448"/>
                <a:gd name="T2" fmla="*/ 74 w 1880"/>
                <a:gd name="T3" fmla="*/ 51 h 1448"/>
                <a:gd name="T4" fmla="*/ 66 w 1880"/>
                <a:gd name="T5" fmla="*/ 60 h 1448"/>
                <a:gd name="T6" fmla="*/ 178 w 1880"/>
                <a:gd name="T7" fmla="*/ 131 h 1448"/>
                <a:gd name="T8" fmla="*/ 140 w 1880"/>
                <a:gd name="T9" fmla="*/ 102 h 1448"/>
                <a:gd name="T10" fmla="*/ 238 w 1880"/>
                <a:gd name="T11" fmla="*/ 192 h 1448"/>
                <a:gd name="T12" fmla="*/ 273 w 1880"/>
                <a:gd name="T13" fmla="*/ 204 h 1448"/>
                <a:gd name="T14" fmla="*/ 266 w 1880"/>
                <a:gd name="T15" fmla="*/ 214 h 1448"/>
                <a:gd name="T16" fmla="*/ 378 w 1880"/>
                <a:gd name="T17" fmla="*/ 285 h 1448"/>
                <a:gd name="T18" fmla="*/ 340 w 1880"/>
                <a:gd name="T19" fmla="*/ 256 h 1448"/>
                <a:gd name="T20" fmla="*/ 437 w 1880"/>
                <a:gd name="T21" fmla="*/ 346 h 1448"/>
                <a:gd name="T22" fmla="*/ 473 w 1880"/>
                <a:gd name="T23" fmla="*/ 358 h 1448"/>
                <a:gd name="T24" fmla="*/ 466 w 1880"/>
                <a:gd name="T25" fmla="*/ 367 h 1448"/>
                <a:gd name="T26" fmla="*/ 578 w 1880"/>
                <a:gd name="T27" fmla="*/ 438 h 1448"/>
                <a:gd name="T28" fmla="*/ 540 w 1880"/>
                <a:gd name="T29" fmla="*/ 409 h 1448"/>
                <a:gd name="T30" fmla="*/ 637 w 1880"/>
                <a:gd name="T31" fmla="*/ 499 h 1448"/>
                <a:gd name="T32" fmla="*/ 673 w 1880"/>
                <a:gd name="T33" fmla="*/ 511 h 1448"/>
                <a:gd name="T34" fmla="*/ 666 w 1880"/>
                <a:gd name="T35" fmla="*/ 521 h 1448"/>
                <a:gd name="T36" fmla="*/ 778 w 1880"/>
                <a:gd name="T37" fmla="*/ 592 h 1448"/>
                <a:gd name="T38" fmla="*/ 740 w 1880"/>
                <a:gd name="T39" fmla="*/ 563 h 1448"/>
                <a:gd name="T40" fmla="*/ 837 w 1880"/>
                <a:gd name="T41" fmla="*/ 652 h 1448"/>
                <a:gd name="T42" fmla="*/ 873 w 1880"/>
                <a:gd name="T43" fmla="*/ 665 h 1448"/>
                <a:gd name="T44" fmla="*/ 866 w 1880"/>
                <a:gd name="T45" fmla="*/ 674 h 1448"/>
                <a:gd name="T46" fmla="*/ 978 w 1880"/>
                <a:gd name="T47" fmla="*/ 745 h 1448"/>
                <a:gd name="T48" fmla="*/ 940 w 1880"/>
                <a:gd name="T49" fmla="*/ 716 h 1448"/>
                <a:gd name="T50" fmla="*/ 1037 w 1880"/>
                <a:gd name="T51" fmla="*/ 806 h 1448"/>
                <a:gd name="T52" fmla="*/ 1073 w 1880"/>
                <a:gd name="T53" fmla="*/ 818 h 1448"/>
                <a:gd name="T54" fmla="*/ 1065 w 1880"/>
                <a:gd name="T55" fmla="*/ 828 h 1448"/>
                <a:gd name="T56" fmla="*/ 1177 w 1880"/>
                <a:gd name="T57" fmla="*/ 899 h 1448"/>
                <a:gd name="T58" fmla="*/ 1139 w 1880"/>
                <a:gd name="T59" fmla="*/ 870 h 1448"/>
                <a:gd name="T60" fmla="*/ 1237 w 1880"/>
                <a:gd name="T61" fmla="*/ 959 h 1448"/>
                <a:gd name="T62" fmla="*/ 1273 w 1880"/>
                <a:gd name="T63" fmla="*/ 972 h 1448"/>
                <a:gd name="T64" fmla="*/ 1265 w 1880"/>
                <a:gd name="T65" fmla="*/ 981 h 1448"/>
                <a:gd name="T66" fmla="*/ 1377 w 1880"/>
                <a:gd name="T67" fmla="*/ 1052 h 1448"/>
                <a:gd name="T68" fmla="*/ 1339 w 1880"/>
                <a:gd name="T69" fmla="*/ 1023 h 1448"/>
                <a:gd name="T70" fmla="*/ 1437 w 1880"/>
                <a:gd name="T71" fmla="*/ 1113 h 1448"/>
                <a:gd name="T72" fmla="*/ 1472 w 1880"/>
                <a:gd name="T73" fmla="*/ 1125 h 1448"/>
                <a:gd name="T74" fmla="*/ 1465 w 1880"/>
                <a:gd name="T75" fmla="*/ 1135 h 1448"/>
                <a:gd name="T76" fmla="*/ 1577 w 1880"/>
                <a:gd name="T77" fmla="*/ 1206 h 1448"/>
                <a:gd name="T78" fmla="*/ 1539 w 1880"/>
                <a:gd name="T79" fmla="*/ 1177 h 1448"/>
                <a:gd name="T80" fmla="*/ 1636 w 1880"/>
                <a:gd name="T81" fmla="*/ 1266 h 1448"/>
                <a:gd name="T82" fmla="*/ 1672 w 1880"/>
                <a:gd name="T83" fmla="*/ 1279 h 1448"/>
                <a:gd name="T84" fmla="*/ 1665 w 1880"/>
                <a:gd name="T85" fmla="*/ 1288 h 1448"/>
                <a:gd name="T86" fmla="*/ 1777 w 1880"/>
                <a:gd name="T87" fmla="*/ 1359 h 1448"/>
                <a:gd name="T88" fmla="*/ 1739 w 1880"/>
                <a:gd name="T89" fmla="*/ 1330 h 1448"/>
                <a:gd name="T90" fmla="*/ 1836 w 1880"/>
                <a:gd name="T91" fmla="*/ 1420 h 1448"/>
                <a:gd name="T92" fmla="*/ 1872 w 1880"/>
                <a:gd name="T93" fmla="*/ 1432 h 1448"/>
                <a:gd name="T94" fmla="*/ 1865 w 1880"/>
                <a:gd name="T95" fmla="*/ 1442 h 1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80" h="1448">
                  <a:moveTo>
                    <a:pt x="7" y="0"/>
                  </a:moveTo>
                  <a:lnTo>
                    <a:pt x="45" y="29"/>
                  </a:lnTo>
                  <a:lnTo>
                    <a:pt x="38" y="39"/>
                  </a:lnTo>
                  <a:lnTo>
                    <a:pt x="0" y="9"/>
                  </a:lnTo>
                  <a:lnTo>
                    <a:pt x="7" y="0"/>
                  </a:lnTo>
                  <a:close/>
                  <a:moveTo>
                    <a:pt x="74" y="51"/>
                  </a:moveTo>
                  <a:lnTo>
                    <a:pt x="112" y="80"/>
                  </a:lnTo>
                  <a:lnTo>
                    <a:pt x="104" y="90"/>
                  </a:lnTo>
                  <a:lnTo>
                    <a:pt x="66" y="60"/>
                  </a:lnTo>
                  <a:lnTo>
                    <a:pt x="74" y="51"/>
                  </a:lnTo>
                  <a:close/>
                  <a:moveTo>
                    <a:pt x="140" y="102"/>
                  </a:moveTo>
                  <a:lnTo>
                    <a:pt x="178" y="131"/>
                  </a:lnTo>
                  <a:lnTo>
                    <a:pt x="171" y="141"/>
                  </a:lnTo>
                  <a:lnTo>
                    <a:pt x="133" y="112"/>
                  </a:lnTo>
                  <a:lnTo>
                    <a:pt x="140" y="102"/>
                  </a:lnTo>
                  <a:close/>
                  <a:moveTo>
                    <a:pt x="207" y="153"/>
                  </a:moveTo>
                  <a:lnTo>
                    <a:pt x="245" y="182"/>
                  </a:lnTo>
                  <a:lnTo>
                    <a:pt x="238" y="192"/>
                  </a:lnTo>
                  <a:lnTo>
                    <a:pt x="200" y="163"/>
                  </a:lnTo>
                  <a:lnTo>
                    <a:pt x="207" y="153"/>
                  </a:lnTo>
                  <a:close/>
                  <a:moveTo>
                    <a:pt x="273" y="204"/>
                  </a:moveTo>
                  <a:lnTo>
                    <a:pt x="312" y="234"/>
                  </a:lnTo>
                  <a:lnTo>
                    <a:pt x="304" y="243"/>
                  </a:lnTo>
                  <a:lnTo>
                    <a:pt x="266" y="214"/>
                  </a:lnTo>
                  <a:lnTo>
                    <a:pt x="273" y="204"/>
                  </a:lnTo>
                  <a:close/>
                  <a:moveTo>
                    <a:pt x="340" y="256"/>
                  </a:moveTo>
                  <a:lnTo>
                    <a:pt x="378" y="285"/>
                  </a:lnTo>
                  <a:lnTo>
                    <a:pt x="371" y="294"/>
                  </a:lnTo>
                  <a:lnTo>
                    <a:pt x="333" y="265"/>
                  </a:lnTo>
                  <a:lnTo>
                    <a:pt x="340" y="256"/>
                  </a:lnTo>
                  <a:close/>
                  <a:moveTo>
                    <a:pt x="407" y="307"/>
                  </a:moveTo>
                  <a:lnTo>
                    <a:pt x="445" y="336"/>
                  </a:lnTo>
                  <a:lnTo>
                    <a:pt x="437" y="346"/>
                  </a:lnTo>
                  <a:lnTo>
                    <a:pt x="399" y="316"/>
                  </a:lnTo>
                  <a:lnTo>
                    <a:pt x="407" y="307"/>
                  </a:lnTo>
                  <a:close/>
                  <a:moveTo>
                    <a:pt x="473" y="358"/>
                  </a:moveTo>
                  <a:lnTo>
                    <a:pt x="511" y="387"/>
                  </a:lnTo>
                  <a:lnTo>
                    <a:pt x="504" y="397"/>
                  </a:lnTo>
                  <a:lnTo>
                    <a:pt x="466" y="367"/>
                  </a:lnTo>
                  <a:lnTo>
                    <a:pt x="473" y="358"/>
                  </a:lnTo>
                  <a:close/>
                  <a:moveTo>
                    <a:pt x="540" y="409"/>
                  </a:moveTo>
                  <a:lnTo>
                    <a:pt x="578" y="438"/>
                  </a:lnTo>
                  <a:lnTo>
                    <a:pt x="571" y="448"/>
                  </a:lnTo>
                  <a:lnTo>
                    <a:pt x="533" y="419"/>
                  </a:lnTo>
                  <a:lnTo>
                    <a:pt x="540" y="409"/>
                  </a:lnTo>
                  <a:close/>
                  <a:moveTo>
                    <a:pt x="607" y="460"/>
                  </a:moveTo>
                  <a:lnTo>
                    <a:pt x="645" y="489"/>
                  </a:lnTo>
                  <a:lnTo>
                    <a:pt x="637" y="499"/>
                  </a:lnTo>
                  <a:lnTo>
                    <a:pt x="599" y="470"/>
                  </a:lnTo>
                  <a:lnTo>
                    <a:pt x="607" y="460"/>
                  </a:lnTo>
                  <a:close/>
                  <a:moveTo>
                    <a:pt x="673" y="511"/>
                  </a:moveTo>
                  <a:lnTo>
                    <a:pt x="711" y="541"/>
                  </a:lnTo>
                  <a:lnTo>
                    <a:pt x="704" y="550"/>
                  </a:lnTo>
                  <a:lnTo>
                    <a:pt x="666" y="521"/>
                  </a:lnTo>
                  <a:lnTo>
                    <a:pt x="673" y="511"/>
                  </a:lnTo>
                  <a:close/>
                  <a:moveTo>
                    <a:pt x="740" y="563"/>
                  </a:moveTo>
                  <a:lnTo>
                    <a:pt x="778" y="592"/>
                  </a:lnTo>
                  <a:lnTo>
                    <a:pt x="770" y="601"/>
                  </a:lnTo>
                  <a:lnTo>
                    <a:pt x="732" y="572"/>
                  </a:lnTo>
                  <a:lnTo>
                    <a:pt x="740" y="563"/>
                  </a:lnTo>
                  <a:close/>
                  <a:moveTo>
                    <a:pt x="806" y="614"/>
                  </a:moveTo>
                  <a:lnTo>
                    <a:pt x="844" y="643"/>
                  </a:lnTo>
                  <a:lnTo>
                    <a:pt x="837" y="652"/>
                  </a:lnTo>
                  <a:lnTo>
                    <a:pt x="799" y="623"/>
                  </a:lnTo>
                  <a:lnTo>
                    <a:pt x="806" y="614"/>
                  </a:lnTo>
                  <a:close/>
                  <a:moveTo>
                    <a:pt x="873" y="665"/>
                  </a:moveTo>
                  <a:lnTo>
                    <a:pt x="911" y="694"/>
                  </a:lnTo>
                  <a:lnTo>
                    <a:pt x="904" y="704"/>
                  </a:lnTo>
                  <a:lnTo>
                    <a:pt x="866" y="674"/>
                  </a:lnTo>
                  <a:lnTo>
                    <a:pt x="873" y="665"/>
                  </a:lnTo>
                  <a:close/>
                  <a:moveTo>
                    <a:pt x="940" y="716"/>
                  </a:moveTo>
                  <a:lnTo>
                    <a:pt x="978" y="745"/>
                  </a:lnTo>
                  <a:lnTo>
                    <a:pt x="970" y="755"/>
                  </a:lnTo>
                  <a:lnTo>
                    <a:pt x="932" y="726"/>
                  </a:lnTo>
                  <a:lnTo>
                    <a:pt x="940" y="716"/>
                  </a:lnTo>
                  <a:close/>
                  <a:moveTo>
                    <a:pt x="1006" y="767"/>
                  </a:moveTo>
                  <a:lnTo>
                    <a:pt x="1044" y="796"/>
                  </a:lnTo>
                  <a:lnTo>
                    <a:pt x="1037" y="806"/>
                  </a:lnTo>
                  <a:lnTo>
                    <a:pt x="999" y="777"/>
                  </a:lnTo>
                  <a:lnTo>
                    <a:pt x="1006" y="767"/>
                  </a:lnTo>
                  <a:close/>
                  <a:moveTo>
                    <a:pt x="1073" y="818"/>
                  </a:moveTo>
                  <a:lnTo>
                    <a:pt x="1111" y="848"/>
                  </a:lnTo>
                  <a:lnTo>
                    <a:pt x="1104" y="857"/>
                  </a:lnTo>
                  <a:lnTo>
                    <a:pt x="1065" y="828"/>
                  </a:lnTo>
                  <a:lnTo>
                    <a:pt x="1073" y="818"/>
                  </a:lnTo>
                  <a:close/>
                  <a:moveTo>
                    <a:pt x="1139" y="870"/>
                  </a:moveTo>
                  <a:lnTo>
                    <a:pt x="1177" y="899"/>
                  </a:lnTo>
                  <a:lnTo>
                    <a:pt x="1170" y="908"/>
                  </a:lnTo>
                  <a:lnTo>
                    <a:pt x="1132" y="879"/>
                  </a:lnTo>
                  <a:lnTo>
                    <a:pt x="1139" y="870"/>
                  </a:lnTo>
                  <a:close/>
                  <a:moveTo>
                    <a:pt x="1206" y="921"/>
                  </a:moveTo>
                  <a:lnTo>
                    <a:pt x="1244" y="950"/>
                  </a:lnTo>
                  <a:lnTo>
                    <a:pt x="1237" y="959"/>
                  </a:lnTo>
                  <a:lnTo>
                    <a:pt x="1199" y="930"/>
                  </a:lnTo>
                  <a:lnTo>
                    <a:pt x="1206" y="921"/>
                  </a:lnTo>
                  <a:close/>
                  <a:moveTo>
                    <a:pt x="1273" y="972"/>
                  </a:moveTo>
                  <a:lnTo>
                    <a:pt x="1311" y="1001"/>
                  </a:lnTo>
                  <a:lnTo>
                    <a:pt x="1303" y="1011"/>
                  </a:lnTo>
                  <a:lnTo>
                    <a:pt x="1265" y="981"/>
                  </a:lnTo>
                  <a:lnTo>
                    <a:pt x="1273" y="972"/>
                  </a:lnTo>
                  <a:close/>
                  <a:moveTo>
                    <a:pt x="1339" y="1023"/>
                  </a:moveTo>
                  <a:lnTo>
                    <a:pt x="1377" y="1052"/>
                  </a:lnTo>
                  <a:lnTo>
                    <a:pt x="1370" y="1062"/>
                  </a:lnTo>
                  <a:lnTo>
                    <a:pt x="1332" y="1032"/>
                  </a:lnTo>
                  <a:lnTo>
                    <a:pt x="1339" y="1023"/>
                  </a:lnTo>
                  <a:close/>
                  <a:moveTo>
                    <a:pt x="1406" y="1074"/>
                  </a:moveTo>
                  <a:lnTo>
                    <a:pt x="1444" y="1103"/>
                  </a:lnTo>
                  <a:lnTo>
                    <a:pt x="1437" y="1113"/>
                  </a:lnTo>
                  <a:lnTo>
                    <a:pt x="1398" y="1084"/>
                  </a:lnTo>
                  <a:lnTo>
                    <a:pt x="1406" y="1074"/>
                  </a:lnTo>
                  <a:close/>
                  <a:moveTo>
                    <a:pt x="1472" y="1125"/>
                  </a:moveTo>
                  <a:lnTo>
                    <a:pt x="1510" y="1155"/>
                  </a:lnTo>
                  <a:lnTo>
                    <a:pt x="1503" y="1164"/>
                  </a:lnTo>
                  <a:lnTo>
                    <a:pt x="1465" y="1135"/>
                  </a:lnTo>
                  <a:lnTo>
                    <a:pt x="1472" y="1125"/>
                  </a:lnTo>
                  <a:close/>
                  <a:moveTo>
                    <a:pt x="1539" y="1177"/>
                  </a:moveTo>
                  <a:lnTo>
                    <a:pt x="1577" y="1206"/>
                  </a:lnTo>
                  <a:lnTo>
                    <a:pt x="1570" y="1215"/>
                  </a:lnTo>
                  <a:lnTo>
                    <a:pt x="1532" y="1186"/>
                  </a:lnTo>
                  <a:lnTo>
                    <a:pt x="1539" y="1177"/>
                  </a:lnTo>
                  <a:close/>
                  <a:moveTo>
                    <a:pt x="1606" y="1228"/>
                  </a:moveTo>
                  <a:lnTo>
                    <a:pt x="1644" y="1257"/>
                  </a:lnTo>
                  <a:lnTo>
                    <a:pt x="1636" y="1266"/>
                  </a:lnTo>
                  <a:lnTo>
                    <a:pt x="1598" y="1237"/>
                  </a:lnTo>
                  <a:lnTo>
                    <a:pt x="1606" y="1228"/>
                  </a:lnTo>
                  <a:close/>
                  <a:moveTo>
                    <a:pt x="1672" y="1279"/>
                  </a:moveTo>
                  <a:lnTo>
                    <a:pt x="1710" y="1308"/>
                  </a:lnTo>
                  <a:lnTo>
                    <a:pt x="1703" y="1318"/>
                  </a:lnTo>
                  <a:lnTo>
                    <a:pt x="1665" y="1288"/>
                  </a:lnTo>
                  <a:lnTo>
                    <a:pt x="1672" y="1279"/>
                  </a:lnTo>
                  <a:close/>
                  <a:moveTo>
                    <a:pt x="1739" y="1330"/>
                  </a:moveTo>
                  <a:lnTo>
                    <a:pt x="1777" y="1359"/>
                  </a:lnTo>
                  <a:lnTo>
                    <a:pt x="1770" y="1369"/>
                  </a:lnTo>
                  <a:lnTo>
                    <a:pt x="1732" y="1339"/>
                  </a:lnTo>
                  <a:lnTo>
                    <a:pt x="1739" y="1330"/>
                  </a:lnTo>
                  <a:close/>
                  <a:moveTo>
                    <a:pt x="1805" y="1381"/>
                  </a:moveTo>
                  <a:lnTo>
                    <a:pt x="1844" y="1410"/>
                  </a:lnTo>
                  <a:lnTo>
                    <a:pt x="1836" y="1420"/>
                  </a:lnTo>
                  <a:lnTo>
                    <a:pt x="1798" y="1391"/>
                  </a:lnTo>
                  <a:lnTo>
                    <a:pt x="1805" y="1381"/>
                  </a:lnTo>
                  <a:close/>
                  <a:moveTo>
                    <a:pt x="1872" y="1432"/>
                  </a:moveTo>
                  <a:lnTo>
                    <a:pt x="1880" y="1438"/>
                  </a:lnTo>
                  <a:lnTo>
                    <a:pt x="1872" y="1448"/>
                  </a:lnTo>
                  <a:lnTo>
                    <a:pt x="1865" y="1442"/>
                  </a:lnTo>
                  <a:lnTo>
                    <a:pt x="1872" y="1432"/>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noEditPoints="1"/>
            </p:cNvSpPr>
            <p:nvPr/>
          </p:nvSpPr>
          <p:spPr bwMode="auto">
            <a:xfrm>
              <a:off x="2326" y="1743"/>
              <a:ext cx="1952" cy="1376"/>
            </a:xfrm>
            <a:custGeom>
              <a:avLst/>
              <a:gdLst>
                <a:gd name="T0" fmla="*/ 39 w 1952"/>
                <a:gd name="T1" fmla="*/ 1338 h 1376"/>
                <a:gd name="T2" fmla="*/ 76 w 1952"/>
                <a:gd name="T3" fmla="*/ 1327 h 1376"/>
                <a:gd name="T4" fmla="*/ 69 w 1952"/>
                <a:gd name="T5" fmla="*/ 1318 h 1376"/>
                <a:gd name="T6" fmla="*/ 184 w 1952"/>
                <a:gd name="T7" fmla="*/ 1252 h 1376"/>
                <a:gd name="T8" fmla="*/ 144 w 1952"/>
                <a:gd name="T9" fmla="*/ 1279 h 1376"/>
                <a:gd name="T10" fmla="*/ 245 w 1952"/>
                <a:gd name="T11" fmla="*/ 1194 h 1376"/>
                <a:gd name="T12" fmla="*/ 282 w 1952"/>
                <a:gd name="T13" fmla="*/ 1183 h 1376"/>
                <a:gd name="T14" fmla="*/ 275 w 1952"/>
                <a:gd name="T15" fmla="*/ 1173 h 1376"/>
                <a:gd name="T16" fmla="*/ 390 w 1952"/>
                <a:gd name="T17" fmla="*/ 1107 h 1376"/>
                <a:gd name="T18" fmla="*/ 350 w 1952"/>
                <a:gd name="T19" fmla="*/ 1134 h 1376"/>
                <a:gd name="T20" fmla="*/ 452 w 1952"/>
                <a:gd name="T21" fmla="*/ 1049 h 1376"/>
                <a:gd name="T22" fmla="*/ 488 w 1952"/>
                <a:gd name="T23" fmla="*/ 1038 h 1376"/>
                <a:gd name="T24" fmla="*/ 481 w 1952"/>
                <a:gd name="T25" fmla="*/ 1028 h 1376"/>
                <a:gd name="T26" fmla="*/ 596 w 1952"/>
                <a:gd name="T27" fmla="*/ 962 h 1376"/>
                <a:gd name="T28" fmla="*/ 557 w 1952"/>
                <a:gd name="T29" fmla="*/ 989 h 1376"/>
                <a:gd name="T30" fmla="*/ 658 w 1952"/>
                <a:gd name="T31" fmla="*/ 904 h 1376"/>
                <a:gd name="T32" fmla="*/ 694 w 1952"/>
                <a:gd name="T33" fmla="*/ 893 h 1376"/>
                <a:gd name="T34" fmla="*/ 687 w 1952"/>
                <a:gd name="T35" fmla="*/ 883 h 1376"/>
                <a:gd name="T36" fmla="*/ 802 w 1952"/>
                <a:gd name="T37" fmla="*/ 817 h 1376"/>
                <a:gd name="T38" fmla="*/ 763 w 1952"/>
                <a:gd name="T39" fmla="*/ 845 h 1376"/>
                <a:gd name="T40" fmla="*/ 864 w 1952"/>
                <a:gd name="T41" fmla="*/ 759 h 1376"/>
                <a:gd name="T42" fmla="*/ 900 w 1952"/>
                <a:gd name="T43" fmla="*/ 748 h 1376"/>
                <a:gd name="T44" fmla="*/ 893 w 1952"/>
                <a:gd name="T45" fmla="*/ 738 h 1376"/>
                <a:gd name="T46" fmla="*/ 1008 w 1952"/>
                <a:gd name="T47" fmla="*/ 672 h 1376"/>
                <a:gd name="T48" fmla="*/ 969 w 1952"/>
                <a:gd name="T49" fmla="*/ 700 h 1376"/>
                <a:gd name="T50" fmla="*/ 1070 w 1952"/>
                <a:gd name="T51" fmla="*/ 614 h 1376"/>
                <a:gd name="T52" fmla="*/ 1106 w 1952"/>
                <a:gd name="T53" fmla="*/ 603 h 1376"/>
                <a:gd name="T54" fmla="*/ 1100 w 1952"/>
                <a:gd name="T55" fmla="*/ 593 h 1376"/>
                <a:gd name="T56" fmla="*/ 1214 w 1952"/>
                <a:gd name="T57" fmla="*/ 527 h 1376"/>
                <a:gd name="T58" fmla="*/ 1175 w 1952"/>
                <a:gd name="T59" fmla="*/ 555 h 1376"/>
                <a:gd name="T60" fmla="*/ 1276 w 1952"/>
                <a:gd name="T61" fmla="*/ 469 h 1376"/>
                <a:gd name="T62" fmla="*/ 1313 w 1952"/>
                <a:gd name="T63" fmla="*/ 458 h 1376"/>
                <a:gd name="T64" fmla="*/ 1306 w 1952"/>
                <a:gd name="T65" fmla="*/ 448 h 1376"/>
                <a:gd name="T66" fmla="*/ 1421 w 1952"/>
                <a:gd name="T67" fmla="*/ 382 h 1376"/>
                <a:gd name="T68" fmla="*/ 1381 w 1952"/>
                <a:gd name="T69" fmla="*/ 410 h 1376"/>
                <a:gd name="T70" fmla="*/ 1482 w 1952"/>
                <a:gd name="T71" fmla="*/ 324 h 1376"/>
                <a:gd name="T72" fmla="*/ 1519 w 1952"/>
                <a:gd name="T73" fmla="*/ 313 h 1376"/>
                <a:gd name="T74" fmla="*/ 1512 w 1952"/>
                <a:gd name="T75" fmla="*/ 304 h 1376"/>
                <a:gd name="T76" fmla="*/ 1627 w 1952"/>
                <a:gd name="T77" fmla="*/ 237 h 1376"/>
                <a:gd name="T78" fmla="*/ 1587 w 1952"/>
                <a:gd name="T79" fmla="*/ 265 h 1376"/>
                <a:gd name="T80" fmla="*/ 1689 w 1952"/>
                <a:gd name="T81" fmla="*/ 179 h 1376"/>
                <a:gd name="T82" fmla="*/ 1725 w 1952"/>
                <a:gd name="T83" fmla="*/ 169 h 1376"/>
                <a:gd name="T84" fmla="*/ 1718 w 1952"/>
                <a:gd name="T85" fmla="*/ 159 h 1376"/>
                <a:gd name="T86" fmla="*/ 1833 w 1952"/>
                <a:gd name="T87" fmla="*/ 93 h 1376"/>
                <a:gd name="T88" fmla="*/ 1794 w 1952"/>
                <a:gd name="T89" fmla="*/ 120 h 1376"/>
                <a:gd name="T90" fmla="*/ 1895 w 1952"/>
                <a:gd name="T91" fmla="*/ 35 h 1376"/>
                <a:gd name="T92" fmla="*/ 1931 w 1952"/>
                <a:gd name="T93" fmla="*/ 24 h 1376"/>
                <a:gd name="T94" fmla="*/ 1924 w 1952"/>
                <a:gd name="T95" fmla="*/ 14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52" h="1376">
                  <a:moveTo>
                    <a:pt x="7" y="1376"/>
                  </a:moveTo>
                  <a:lnTo>
                    <a:pt x="46" y="1348"/>
                  </a:lnTo>
                  <a:lnTo>
                    <a:pt x="39" y="1338"/>
                  </a:lnTo>
                  <a:lnTo>
                    <a:pt x="0" y="1366"/>
                  </a:lnTo>
                  <a:lnTo>
                    <a:pt x="7" y="1376"/>
                  </a:lnTo>
                  <a:close/>
                  <a:moveTo>
                    <a:pt x="76" y="1327"/>
                  </a:moveTo>
                  <a:lnTo>
                    <a:pt x="115" y="1300"/>
                  </a:lnTo>
                  <a:lnTo>
                    <a:pt x="108" y="1290"/>
                  </a:lnTo>
                  <a:lnTo>
                    <a:pt x="69" y="1318"/>
                  </a:lnTo>
                  <a:lnTo>
                    <a:pt x="76" y="1327"/>
                  </a:lnTo>
                  <a:close/>
                  <a:moveTo>
                    <a:pt x="144" y="1279"/>
                  </a:moveTo>
                  <a:lnTo>
                    <a:pt x="184" y="1252"/>
                  </a:lnTo>
                  <a:lnTo>
                    <a:pt x="177" y="1242"/>
                  </a:lnTo>
                  <a:lnTo>
                    <a:pt x="137" y="1269"/>
                  </a:lnTo>
                  <a:lnTo>
                    <a:pt x="144" y="1279"/>
                  </a:lnTo>
                  <a:close/>
                  <a:moveTo>
                    <a:pt x="213" y="1231"/>
                  </a:moveTo>
                  <a:lnTo>
                    <a:pt x="252" y="1203"/>
                  </a:lnTo>
                  <a:lnTo>
                    <a:pt x="245" y="1194"/>
                  </a:lnTo>
                  <a:lnTo>
                    <a:pt x="206" y="1221"/>
                  </a:lnTo>
                  <a:lnTo>
                    <a:pt x="213" y="1231"/>
                  </a:lnTo>
                  <a:close/>
                  <a:moveTo>
                    <a:pt x="282" y="1183"/>
                  </a:moveTo>
                  <a:lnTo>
                    <a:pt x="321" y="1155"/>
                  </a:lnTo>
                  <a:lnTo>
                    <a:pt x="314" y="1145"/>
                  </a:lnTo>
                  <a:lnTo>
                    <a:pt x="275" y="1173"/>
                  </a:lnTo>
                  <a:lnTo>
                    <a:pt x="282" y="1183"/>
                  </a:lnTo>
                  <a:close/>
                  <a:moveTo>
                    <a:pt x="350" y="1134"/>
                  </a:moveTo>
                  <a:lnTo>
                    <a:pt x="390" y="1107"/>
                  </a:lnTo>
                  <a:lnTo>
                    <a:pt x="383" y="1097"/>
                  </a:lnTo>
                  <a:lnTo>
                    <a:pt x="344" y="1124"/>
                  </a:lnTo>
                  <a:lnTo>
                    <a:pt x="350" y="1134"/>
                  </a:lnTo>
                  <a:close/>
                  <a:moveTo>
                    <a:pt x="419" y="1086"/>
                  </a:moveTo>
                  <a:lnTo>
                    <a:pt x="458" y="1058"/>
                  </a:lnTo>
                  <a:lnTo>
                    <a:pt x="452" y="1049"/>
                  </a:lnTo>
                  <a:lnTo>
                    <a:pt x="412" y="1076"/>
                  </a:lnTo>
                  <a:lnTo>
                    <a:pt x="419" y="1086"/>
                  </a:lnTo>
                  <a:close/>
                  <a:moveTo>
                    <a:pt x="488" y="1038"/>
                  </a:moveTo>
                  <a:lnTo>
                    <a:pt x="527" y="1010"/>
                  </a:lnTo>
                  <a:lnTo>
                    <a:pt x="520" y="1000"/>
                  </a:lnTo>
                  <a:lnTo>
                    <a:pt x="481" y="1028"/>
                  </a:lnTo>
                  <a:lnTo>
                    <a:pt x="488" y="1038"/>
                  </a:lnTo>
                  <a:close/>
                  <a:moveTo>
                    <a:pt x="557" y="989"/>
                  </a:moveTo>
                  <a:lnTo>
                    <a:pt x="596" y="962"/>
                  </a:lnTo>
                  <a:lnTo>
                    <a:pt x="589" y="952"/>
                  </a:lnTo>
                  <a:lnTo>
                    <a:pt x="550" y="980"/>
                  </a:lnTo>
                  <a:lnTo>
                    <a:pt x="557" y="989"/>
                  </a:lnTo>
                  <a:close/>
                  <a:moveTo>
                    <a:pt x="625" y="941"/>
                  </a:moveTo>
                  <a:lnTo>
                    <a:pt x="665" y="914"/>
                  </a:lnTo>
                  <a:lnTo>
                    <a:pt x="658" y="904"/>
                  </a:lnTo>
                  <a:lnTo>
                    <a:pt x="619" y="931"/>
                  </a:lnTo>
                  <a:lnTo>
                    <a:pt x="625" y="941"/>
                  </a:lnTo>
                  <a:close/>
                  <a:moveTo>
                    <a:pt x="694" y="893"/>
                  </a:moveTo>
                  <a:lnTo>
                    <a:pt x="733" y="865"/>
                  </a:lnTo>
                  <a:lnTo>
                    <a:pt x="726" y="856"/>
                  </a:lnTo>
                  <a:lnTo>
                    <a:pt x="687" y="883"/>
                  </a:lnTo>
                  <a:lnTo>
                    <a:pt x="694" y="893"/>
                  </a:lnTo>
                  <a:close/>
                  <a:moveTo>
                    <a:pt x="763" y="845"/>
                  </a:moveTo>
                  <a:lnTo>
                    <a:pt x="802" y="817"/>
                  </a:lnTo>
                  <a:lnTo>
                    <a:pt x="795" y="807"/>
                  </a:lnTo>
                  <a:lnTo>
                    <a:pt x="756" y="835"/>
                  </a:lnTo>
                  <a:lnTo>
                    <a:pt x="763" y="845"/>
                  </a:lnTo>
                  <a:close/>
                  <a:moveTo>
                    <a:pt x="831" y="796"/>
                  </a:moveTo>
                  <a:lnTo>
                    <a:pt x="871" y="769"/>
                  </a:lnTo>
                  <a:lnTo>
                    <a:pt x="864" y="759"/>
                  </a:lnTo>
                  <a:lnTo>
                    <a:pt x="825" y="786"/>
                  </a:lnTo>
                  <a:lnTo>
                    <a:pt x="831" y="796"/>
                  </a:lnTo>
                  <a:close/>
                  <a:moveTo>
                    <a:pt x="900" y="748"/>
                  </a:moveTo>
                  <a:lnTo>
                    <a:pt x="940" y="720"/>
                  </a:lnTo>
                  <a:lnTo>
                    <a:pt x="933" y="711"/>
                  </a:lnTo>
                  <a:lnTo>
                    <a:pt x="893" y="738"/>
                  </a:lnTo>
                  <a:lnTo>
                    <a:pt x="900" y="748"/>
                  </a:lnTo>
                  <a:close/>
                  <a:moveTo>
                    <a:pt x="969" y="700"/>
                  </a:moveTo>
                  <a:lnTo>
                    <a:pt x="1008" y="672"/>
                  </a:lnTo>
                  <a:lnTo>
                    <a:pt x="1001" y="662"/>
                  </a:lnTo>
                  <a:lnTo>
                    <a:pt x="962" y="690"/>
                  </a:lnTo>
                  <a:lnTo>
                    <a:pt x="969" y="700"/>
                  </a:lnTo>
                  <a:close/>
                  <a:moveTo>
                    <a:pt x="1038" y="651"/>
                  </a:moveTo>
                  <a:lnTo>
                    <a:pt x="1077" y="624"/>
                  </a:lnTo>
                  <a:lnTo>
                    <a:pt x="1070" y="614"/>
                  </a:lnTo>
                  <a:lnTo>
                    <a:pt x="1031" y="642"/>
                  </a:lnTo>
                  <a:lnTo>
                    <a:pt x="1038" y="651"/>
                  </a:lnTo>
                  <a:close/>
                  <a:moveTo>
                    <a:pt x="1106" y="603"/>
                  </a:moveTo>
                  <a:lnTo>
                    <a:pt x="1146" y="576"/>
                  </a:lnTo>
                  <a:lnTo>
                    <a:pt x="1139" y="566"/>
                  </a:lnTo>
                  <a:lnTo>
                    <a:pt x="1100" y="593"/>
                  </a:lnTo>
                  <a:lnTo>
                    <a:pt x="1106" y="603"/>
                  </a:lnTo>
                  <a:close/>
                  <a:moveTo>
                    <a:pt x="1175" y="555"/>
                  </a:moveTo>
                  <a:lnTo>
                    <a:pt x="1214" y="527"/>
                  </a:lnTo>
                  <a:lnTo>
                    <a:pt x="1207" y="517"/>
                  </a:lnTo>
                  <a:lnTo>
                    <a:pt x="1168" y="545"/>
                  </a:lnTo>
                  <a:lnTo>
                    <a:pt x="1175" y="555"/>
                  </a:lnTo>
                  <a:close/>
                  <a:moveTo>
                    <a:pt x="1244" y="507"/>
                  </a:moveTo>
                  <a:lnTo>
                    <a:pt x="1283" y="479"/>
                  </a:lnTo>
                  <a:lnTo>
                    <a:pt x="1276" y="469"/>
                  </a:lnTo>
                  <a:lnTo>
                    <a:pt x="1237" y="497"/>
                  </a:lnTo>
                  <a:lnTo>
                    <a:pt x="1244" y="507"/>
                  </a:lnTo>
                  <a:close/>
                  <a:moveTo>
                    <a:pt x="1313" y="458"/>
                  </a:moveTo>
                  <a:lnTo>
                    <a:pt x="1352" y="431"/>
                  </a:lnTo>
                  <a:lnTo>
                    <a:pt x="1345" y="421"/>
                  </a:lnTo>
                  <a:lnTo>
                    <a:pt x="1306" y="448"/>
                  </a:lnTo>
                  <a:lnTo>
                    <a:pt x="1313" y="458"/>
                  </a:lnTo>
                  <a:close/>
                  <a:moveTo>
                    <a:pt x="1381" y="410"/>
                  </a:moveTo>
                  <a:lnTo>
                    <a:pt x="1421" y="382"/>
                  </a:lnTo>
                  <a:lnTo>
                    <a:pt x="1414" y="373"/>
                  </a:lnTo>
                  <a:lnTo>
                    <a:pt x="1374" y="400"/>
                  </a:lnTo>
                  <a:lnTo>
                    <a:pt x="1381" y="410"/>
                  </a:lnTo>
                  <a:close/>
                  <a:moveTo>
                    <a:pt x="1450" y="362"/>
                  </a:moveTo>
                  <a:lnTo>
                    <a:pt x="1489" y="334"/>
                  </a:lnTo>
                  <a:lnTo>
                    <a:pt x="1482" y="324"/>
                  </a:lnTo>
                  <a:lnTo>
                    <a:pt x="1443" y="352"/>
                  </a:lnTo>
                  <a:lnTo>
                    <a:pt x="1450" y="362"/>
                  </a:lnTo>
                  <a:close/>
                  <a:moveTo>
                    <a:pt x="1519" y="313"/>
                  </a:moveTo>
                  <a:lnTo>
                    <a:pt x="1558" y="286"/>
                  </a:lnTo>
                  <a:lnTo>
                    <a:pt x="1551" y="276"/>
                  </a:lnTo>
                  <a:lnTo>
                    <a:pt x="1512" y="304"/>
                  </a:lnTo>
                  <a:lnTo>
                    <a:pt x="1519" y="313"/>
                  </a:lnTo>
                  <a:close/>
                  <a:moveTo>
                    <a:pt x="1587" y="265"/>
                  </a:moveTo>
                  <a:lnTo>
                    <a:pt x="1627" y="237"/>
                  </a:lnTo>
                  <a:lnTo>
                    <a:pt x="1620" y="228"/>
                  </a:lnTo>
                  <a:lnTo>
                    <a:pt x="1581" y="255"/>
                  </a:lnTo>
                  <a:lnTo>
                    <a:pt x="1587" y="265"/>
                  </a:lnTo>
                  <a:close/>
                  <a:moveTo>
                    <a:pt x="1656" y="217"/>
                  </a:moveTo>
                  <a:lnTo>
                    <a:pt x="1695" y="189"/>
                  </a:lnTo>
                  <a:lnTo>
                    <a:pt x="1689" y="179"/>
                  </a:lnTo>
                  <a:lnTo>
                    <a:pt x="1649" y="207"/>
                  </a:lnTo>
                  <a:lnTo>
                    <a:pt x="1656" y="217"/>
                  </a:lnTo>
                  <a:close/>
                  <a:moveTo>
                    <a:pt x="1725" y="169"/>
                  </a:moveTo>
                  <a:lnTo>
                    <a:pt x="1764" y="141"/>
                  </a:lnTo>
                  <a:lnTo>
                    <a:pt x="1757" y="131"/>
                  </a:lnTo>
                  <a:lnTo>
                    <a:pt x="1718" y="159"/>
                  </a:lnTo>
                  <a:lnTo>
                    <a:pt x="1725" y="169"/>
                  </a:lnTo>
                  <a:close/>
                  <a:moveTo>
                    <a:pt x="1794" y="120"/>
                  </a:moveTo>
                  <a:lnTo>
                    <a:pt x="1833" y="93"/>
                  </a:lnTo>
                  <a:lnTo>
                    <a:pt x="1826" y="83"/>
                  </a:lnTo>
                  <a:lnTo>
                    <a:pt x="1787" y="110"/>
                  </a:lnTo>
                  <a:lnTo>
                    <a:pt x="1794" y="120"/>
                  </a:lnTo>
                  <a:close/>
                  <a:moveTo>
                    <a:pt x="1862" y="72"/>
                  </a:moveTo>
                  <a:lnTo>
                    <a:pt x="1902" y="44"/>
                  </a:lnTo>
                  <a:lnTo>
                    <a:pt x="1895" y="35"/>
                  </a:lnTo>
                  <a:lnTo>
                    <a:pt x="1856" y="62"/>
                  </a:lnTo>
                  <a:lnTo>
                    <a:pt x="1862" y="72"/>
                  </a:lnTo>
                  <a:close/>
                  <a:moveTo>
                    <a:pt x="1931" y="24"/>
                  </a:moveTo>
                  <a:lnTo>
                    <a:pt x="1952" y="9"/>
                  </a:lnTo>
                  <a:lnTo>
                    <a:pt x="1945" y="0"/>
                  </a:lnTo>
                  <a:lnTo>
                    <a:pt x="1924" y="14"/>
                  </a:lnTo>
                  <a:lnTo>
                    <a:pt x="1931" y="24"/>
                  </a:lnTo>
                  <a:close/>
                </a:path>
              </a:pathLst>
            </a:custGeom>
            <a:solidFill>
              <a:srgbClr val="00B050"/>
            </a:solidFill>
            <a:ln w="0" cap="flat">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p:nvSpPr>
          <p:spPr bwMode="auto">
            <a:xfrm>
              <a:off x="2110" y="1527"/>
              <a:ext cx="2096" cy="1448"/>
            </a:xfrm>
            <a:custGeom>
              <a:avLst/>
              <a:gdLst>
                <a:gd name="T0" fmla="*/ 7 w 2096"/>
                <a:gd name="T1" fmla="*/ 1448 h 1448"/>
                <a:gd name="T2" fmla="*/ 2096 w 2096"/>
                <a:gd name="T3" fmla="*/ 10 h 1448"/>
                <a:gd name="T4" fmla="*/ 2089 w 2096"/>
                <a:gd name="T5" fmla="*/ 0 h 1448"/>
                <a:gd name="T6" fmla="*/ 0 w 2096"/>
                <a:gd name="T7" fmla="*/ 1438 h 1448"/>
                <a:gd name="T8" fmla="*/ 7 w 2096"/>
                <a:gd name="T9" fmla="*/ 1448 h 1448"/>
              </a:gdLst>
              <a:ahLst/>
              <a:cxnLst>
                <a:cxn ang="0">
                  <a:pos x="T0" y="T1"/>
                </a:cxn>
                <a:cxn ang="0">
                  <a:pos x="T2" y="T3"/>
                </a:cxn>
                <a:cxn ang="0">
                  <a:pos x="T4" y="T5"/>
                </a:cxn>
                <a:cxn ang="0">
                  <a:pos x="T6" y="T7"/>
                </a:cxn>
                <a:cxn ang="0">
                  <a:pos x="T8" y="T9"/>
                </a:cxn>
              </a:cxnLst>
              <a:rect l="0" t="0" r="r" b="b"/>
              <a:pathLst>
                <a:path w="2096" h="1448">
                  <a:moveTo>
                    <a:pt x="7" y="1448"/>
                  </a:moveTo>
                  <a:lnTo>
                    <a:pt x="2096" y="10"/>
                  </a:lnTo>
                  <a:lnTo>
                    <a:pt x="2089" y="0"/>
                  </a:lnTo>
                  <a:lnTo>
                    <a:pt x="0" y="1438"/>
                  </a:lnTo>
                  <a:lnTo>
                    <a:pt x="7" y="1448"/>
                  </a:lnTo>
                  <a:close/>
                </a:path>
              </a:pathLst>
            </a:custGeom>
            <a:solidFill>
              <a:srgbClr val="00B050"/>
            </a:solidFill>
            <a:ln w="0" cap="flat">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2"/>
            <p:cNvSpPr>
              <a:spLocks noEditPoints="1"/>
            </p:cNvSpPr>
            <p:nvPr/>
          </p:nvSpPr>
          <p:spPr bwMode="auto">
            <a:xfrm>
              <a:off x="1837" y="2391"/>
              <a:ext cx="1501" cy="7"/>
            </a:xfrm>
            <a:custGeom>
              <a:avLst/>
              <a:gdLst>
                <a:gd name="T0" fmla="*/ 1453 w 1501"/>
                <a:gd name="T1" fmla="*/ 0 h 7"/>
                <a:gd name="T2" fmla="*/ 1501 w 1501"/>
                <a:gd name="T3" fmla="*/ 6 h 7"/>
                <a:gd name="T4" fmla="*/ 1435 w 1501"/>
                <a:gd name="T5" fmla="*/ 0 h 7"/>
                <a:gd name="T6" fmla="*/ 1387 w 1501"/>
                <a:gd name="T7" fmla="*/ 6 h 7"/>
                <a:gd name="T8" fmla="*/ 1435 w 1501"/>
                <a:gd name="T9" fmla="*/ 0 h 7"/>
                <a:gd name="T10" fmla="*/ 1321 w 1501"/>
                <a:gd name="T11" fmla="*/ 0 h 7"/>
                <a:gd name="T12" fmla="*/ 1369 w 1501"/>
                <a:gd name="T13" fmla="*/ 6 h 7"/>
                <a:gd name="T14" fmla="*/ 1303 w 1501"/>
                <a:gd name="T15" fmla="*/ 0 h 7"/>
                <a:gd name="T16" fmla="*/ 1255 w 1501"/>
                <a:gd name="T17" fmla="*/ 6 h 7"/>
                <a:gd name="T18" fmla="*/ 1303 w 1501"/>
                <a:gd name="T19" fmla="*/ 0 h 7"/>
                <a:gd name="T20" fmla="*/ 1189 w 1501"/>
                <a:gd name="T21" fmla="*/ 0 h 7"/>
                <a:gd name="T22" fmla="*/ 1237 w 1501"/>
                <a:gd name="T23" fmla="*/ 6 h 7"/>
                <a:gd name="T24" fmla="*/ 1171 w 1501"/>
                <a:gd name="T25" fmla="*/ 0 h 7"/>
                <a:gd name="T26" fmla="*/ 1123 w 1501"/>
                <a:gd name="T27" fmla="*/ 6 h 7"/>
                <a:gd name="T28" fmla="*/ 1171 w 1501"/>
                <a:gd name="T29" fmla="*/ 0 h 7"/>
                <a:gd name="T30" fmla="*/ 1057 w 1501"/>
                <a:gd name="T31" fmla="*/ 0 h 7"/>
                <a:gd name="T32" fmla="*/ 1105 w 1501"/>
                <a:gd name="T33" fmla="*/ 6 h 7"/>
                <a:gd name="T34" fmla="*/ 1039 w 1501"/>
                <a:gd name="T35" fmla="*/ 0 h 7"/>
                <a:gd name="T36" fmla="*/ 991 w 1501"/>
                <a:gd name="T37" fmla="*/ 6 h 7"/>
                <a:gd name="T38" fmla="*/ 1039 w 1501"/>
                <a:gd name="T39" fmla="*/ 0 h 7"/>
                <a:gd name="T40" fmla="*/ 925 w 1501"/>
                <a:gd name="T41" fmla="*/ 0 h 7"/>
                <a:gd name="T42" fmla="*/ 973 w 1501"/>
                <a:gd name="T43" fmla="*/ 6 h 7"/>
                <a:gd name="T44" fmla="*/ 907 w 1501"/>
                <a:gd name="T45" fmla="*/ 0 h 7"/>
                <a:gd name="T46" fmla="*/ 859 w 1501"/>
                <a:gd name="T47" fmla="*/ 6 h 7"/>
                <a:gd name="T48" fmla="*/ 907 w 1501"/>
                <a:gd name="T49" fmla="*/ 0 h 7"/>
                <a:gd name="T50" fmla="*/ 793 w 1501"/>
                <a:gd name="T51" fmla="*/ 1 h 7"/>
                <a:gd name="T52" fmla="*/ 841 w 1501"/>
                <a:gd name="T53" fmla="*/ 6 h 7"/>
                <a:gd name="T54" fmla="*/ 774 w 1501"/>
                <a:gd name="T55" fmla="*/ 1 h 7"/>
                <a:gd name="T56" fmla="*/ 726 w 1501"/>
                <a:gd name="T57" fmla="*/ 6 h 7"/>
                <a:gd name="T58" fmla="*/ 774 w 1501"/>
                <a:gd name="T59" fmla="*/ 1 h 7"/>
                <a:gd name="T60" fmla="*/ 660 w 1501"/>
                <a:gd name="T61" fmla="*/ 1 h 7"/>
                <a:gd name="T62" fmla="*/ 708 w 1501"/>
                <a:gd name="T63" fmla="*/ 6 h 7"/>
                <a:gd name="T64" fmla="*/ 642 w 1501"/>
                <a:gd name="T65" fmla="*/ 1 h 7"/>
                <a:gd name="T66" fmla="*/ 594 w 1501"/>
                <a:gd name="T67" fmla="*/ 6 h 7"/>
                <a:gd name="T68" fmla="*/ 642 w 1501"/>
                <a:gd name="T69" fmla="*/ 1 h 7"/>
                <a:gd name="T70" fmla="*/ 528 w 1501"/>
                <a:gd name="T71" fmla="*/ 1 h 7"/>
                <a:gd name="T72" fmla="*/ 576 w 1501"/>
                <a:gd name="T73" fmla="*/ 6 h 7"/>
                <a:gd name="T74" fmla="*/ 510 w 1501"/>
                <a:gd name="T75" fmla="*/ 1 h 7"/>
                <a:gd name="T76" fmla="*/ 462 w 1501"/>
                <a:gd name="T77" fmla="*/ 6 h 7"/>
                <a:gd name="T78" fmla="*/ 510 w 1501"/>
                <a:gd name="T79" fmla="*/ 1 h 7"/>
                <a:gd name="T80" fmla="*/ 396 w 1501"/>
                <a:gd name="T81" fmla="*/ 1 h 7"/>
                <a:gd name="T82" fmla="*/ 444 w 1501"/>
                <a:gd name="T83" fmla="*/ 6 h 7"/>
                <a:gd name="T84" fmla="*/ 378 w 1501"/>
                <a:gd name="T85" fmla="*/ 1 h 7"/>
                <a:gd name="T86" fmla="*/ 330 w 1501"/>
                <a:gd name="T87" fmla="*/ 7 h 7"/>
                <a:gd name="T88" fmla="*/ 378 w 1501"/>
                <a:gd name="T89" fmla="*/ 1 h 7"/>
                <a:gd name="T90" fmla="*/ 264 w 1501"/>
                <a:gd name="T91" fmla="*/ 1 h 7"/>
                <a:gd name="T92" fmla="*/ 312 w 1501"/>
                <a:gd name="T93" fmla="*/ 7 h 7"/>
                <a:gd name="T94" fmla="*/ 246 w 1501"/>
                <a:gd name="T95" fmla="*/ 1 h 7"/>
                <a:gd name="T96" fmla="*/ 198 w 1501"/>
                <a:gd name="T97" fmla="*/ 7 h 7"/>
                <a:gd name="T98" fmla="*/ 246 w 1501"/>
                <a:gd name="T99" fmla="*/ 1 h 7"/>
                <a:gd name="T100" fmla="*/ 132 w 1501"/>
                <a:gd name="T101" fmla="*/ 1 h 7"/>
                <a:gd name="T102" fmla="*/ 180 w 1501"/>
                <a:gd name="T103" fmla="*/ 7 h 7"/>
                <a:gd name="T104" fmla="*/ 114 w 1501"/>
                <a:gd name="T105" fmla="*/ 1 h 7"/>
                <a:gd name="T106" fmla="*/ 66 w 1501"/>
                <a:gd name="T107" fmla="*/ 7 h 7"/>
                <a:gd name="T108" fmla="*/ 114 w 1501"/>
                <a:gd name="T109" fmla="*/ 1 h 7"/>
                <a:gd name="T110" fmla="*/ 0 w 1501"/>
                <a:gd name="T111" fmla="*/ 1 h 7"/>
                <a:gd name="T112" fmla="*/ 48 w 1501"/>
                <a:gd name="T113"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01" h="7">
                  <a:moveTo>
                    <a:pt x="1501" y="0"/>
                  </a:moveTo>
                  <a:lnTo>
                    <a:pt x="1453" y="0"/>
                  </a:lnTo>
                  <a:lnTo>
                    <a:pt x="1453" y="6"/>
                  </a:lnTo>
                  <a:lnTo>
                    <a:pt x="1501" y="6"/>
                  </a:lnTo>
                  <a:lnTo>
                    <a:pt x="1501" y="0"/>
                  </a:lnTo>
                  <a:close/>
                  <a:moveTo>
                    <a:pt x="1435" y="0"/>
                  </a:moveTo>
                  <a:lnTo>
                    <a:pt x="1387" y="0"/>
                  </a:lnTo>
                  <a:lnTo>
                    <a:pt x="1387" y="6"/>
                  </a:lnTo>
                  <a:lnTo>
                    <a:pt x="1435" y="6"/>
                  </a:lnTo>
                  <a:lnTo>
                    <a:pt x="1435" y="0"/>
                  </a:lnTo>
                  <a:close/>
                  <a:moveTo>
                    <a:pt x="1369" y="0"/>
                  </a:moveTo>
                  <a:lnTo>
                    <a:pt x="1321" y="0"/>
                  </a:lnTo>
                  <a:lnTo>
                    <a:pt x="1321" y="6"/>
                  </a:lnTo>
                  <a:lnTo>
                    <a:pt x="1369" y="6"/>
                  </a:lnTo>
                  <a:lnTo>
                    <a:pt x="1369" y="0"/>
                  </a:lnTo>
                  <a:close/>
                  <a:moveTo>
                    <a:pt x="1303" y="0"/>
                  </a:moveTo>
                  <a:lnTo>
                    <a:pt x="1255" y="0"/>
                  </a:lnTo>
                  <a:lnTo>
                    <a:pt x="1255" y="6"/>
                  </a:lnTo>
                  <a:lnTo>
                    <a:pt x="1303" y="6"/>
                  </a:lnTo>
                  <a:lnTo>
                    <a:pt x="1303" y="0"/>
                  </a:lnTo>
                  <a:close/>
                  <a:moveTo>
                    <a:pt x="1237" y="0"/>
                  </a:moveTo>
                  <a:lnTo>
                    <a:pt x="1189" y="0"/>
                  </a:lnTo>
                  <a:lnTo>
                    <a:pt x="1189" y="6"/>
                  </a:lnTo>
                  <a:lnTo>
                    <a:pt x="1237" y="6"/>
                  </a:lnTo>
                  <a:lnTo>
                    <a:pt x="1237" y="0"/>
                  </a:lnTo>
                  <a:close/>
                  <a:moveTo>
                    <a:pt x="1171" y="0"/>
                  </a:moveTo>
                  <a:lnTo>
                    <a:pt x="1123" y="0"/>
                  </a:lnTo>
                  <a:lnTo>
                    <a:pt x="1123" y="6"/>
                  </a:lnTo>
                  <a:lnTo>
                    <a:pt x="1171" y="6"/>
                  </a:lnTo>
                  <a:lnTo>
                    <a:pt x="1171" y="0"/>
                  </a:lnTo>
                  <a:close/>
                  <a:moveTo>
                    <a:pt x="1105" y="0"/>
                  </a:moveTo>
                  <a:lnTo>
                    <a:pt x="1057" y="0"/>
                  </a:lnTo>
                  <a:lnTo>
                    <a:pt x="1057" y="6"/>
                  </a:lnTo>
                  <a:lnTo>
                    <a:pt x="1105" y="6"/>
                  </a:lnTo>
                  <a:lnTo>
                    <a:pt x="1105" y="0"/>
                  </a:lnTo>
                  <a:close/>
                  <a:moveTo>
                    <a:pt x="1039" y="0"/>
                  </a:moveTo>
                  <a:lnTo>
                    <a:pt x="991" y="0"/>
                  </a:lnTo>
                  <a:lnTo>
                    <a:pt x="991" y="6"/>
                  </a:lnTo>
                  <a:lnTo>
                    <a:pt x="1039" y="6"/>
                  </a:lnTo>
                  <a:lnTo>
                    <a:pt x="1039" y="0"/>
                  </a:lnTo>
                  <a:close/>
                  <a:moveTo>
                    <a:pt x="973" y="0"/>
                  </a:moveTo>
                  <a:lnTo>
                    <a:pt x="925" y="0"/>
                  </a:lnTo>
                  <a:lnTo>
                    <a:pt x="925" y="6"/>
                  </a:lnTo>
                  <a:lnTo>
                    <a:pt x="973" y="6"/>
                  </a:lnTo>
                  <a:lnTo>
                    <a:pt x="973" y="0"/>
                  </a:lnTo>
                  <a:close/>
                  <a:moveTo>
                    <a:pt x="907" y="0"/>
                  </a:moveTo>
                  <a:lnTo>
                    <a:pt x="859" y="1"/>
                  </a:lnTo>
                  <a:lnTo>
                    <a:pt x="859" y="6"/>
                  </a:lnTo>
                  <a:lnTo>
                    <a:pt x="907" y="6"/>
                  </a:lnTo>
                  <a:lnTo>
                    <a:pt x="907" y="0"/>
                  </a:lnTo>
                  <a:close/>
                  <a:moveTo>
                    <a:pt x="841" y="1"/>
                  </a:moveTo>
                  <a:lnTo>
                    <a:pt x="793" y="1"/>
                  </a:lnTo>
                  <a:lnTo>
                    <a:pt x="793" y="6"/>
                  </a:lnTo>
                  <a:lnTo>
                    <a:pt x="841" y="6"/>
                  </a:lnTo>
                  <a:lnTo>
                    <a:pt x="841" y="1"/>
                  </a:lnTo>
                  <a:close/>
                  <a:moveTo>
                    <a:pt x="774" y="1"/>
                  </a:moveTo>
                  <a:lnTo>
                    <a:pt x="726" y="1"/>
                  </a:lnTo>
                  <a:lnTo>
                    <a:pt x="726" y="6"/>
                  </a:lnTo>
                  <a:lnTo>
                    <a:pt x="774" y="6"/>
                  </a:lnTo>
                  <a:lnTo>
                    <a:pt x="774" y="1"/>
                  </a:lnTo>
                  <a:close/>
                  <a:moveTo>
                    <a:pt x="708" y="1"/>
                  </a:moveTo>
                  <a:lnTo>
                    <a:pt x="660" y="1"/>
                  </a:lnTo>
                  <a:lnTo>
                    <a:pt x="660" y="6"/>
                  </a:lnTo>
                  <a:lnTo>
                    <a:pt x="708" y="6"/>
                  </a:lnTo>
                  <a:lnTo>
                    <a:pt x="708" y="1"/>
                  </a:lnTo>
                  <a:close/>
                  <a:moveTo>
                    <a:pt x="642" y="1"/>
                  </a:moveTo>
                  <a:lnTo>
                    <a:pt x="594" y="1"/>
                  </a:lnTo>
                  <a:lnTo>
                    <a:pt x="594" y="6"/>
                  </a:lnTo>
                  <a:lnTo>
                    <a:pt x="642" y="6"/>
                  </a:lnTo>
                  <a:lnTo>
                    <a:pt x="642" y="1"/>
                  </a:lnTo>
                  <a:close/>
                  <a:moveTo>
                    <a:pt x="576" y="1"/>
                  </a:moveTo>
                  <a:lnTo>
                    <a:pt x="528" y="1"/>
                  </a:lnTo>
                  <a:lnTo>
                    <a:pt x="528" y="6"/>
                  </a:lnTo>
                  <a:lnTo>
                    <a:pt x="576" y="6"/>
                  </a:lnTo>
                  <a:lnTo>
                    <a:pt x="576" y="1"/>
                  </a:lnTo>
                  <a:close/>
                  <a:moveTo>
                    <a:pt x="510" y="1"/>
                  </a:moveTo>
                  <a:lnTo>
                    <a:pt x="462" y="1"/>
                  </a:lnTo>
                  <a:lnTo>
                    <a:pt x="462" y="6"/>
                  </a:lnTo>
                  <a:lnTo>
                    <a:pt x="510" y="6"/>
                  </a:lnTo>
                  <a:lnTo>
                    <a:pt x="510" y="1"/>
                  </a:lnTo>
                  <a:close/>
                  <a:moveTo>
                    <a:pt x="444" y="1"/>
                  </a:moveTo>
                  <a:lnTo>
                    <a:pt x="396" y="1"/>
                  </a:lnTo>
                  <a:lnTo>
                    <a:pt x="396" y="7"/>
                  </a:lnTo>
                  <a:lnTo>
                    <a:pt x="444" y="6"/>
                  </a:lnTo>
                  <a:lnTo>
                    <a:pt x="444" y="1"/>
                  </a:lnTo>
                  <a:close/>
                  <a:moveTo>
                    <a:pt x="378" y="1"/>
                  </a:moveTo>
                  <a:lnTo>
                    <a:pt x="330" y="1"/>
                  </a:lnTo>
                  <a:lnTo>
                    <a:pt x="330" y="7"/>
                  </a:lnTo>
                  <a:lnTo>
                    <a:pt x="378" y="7"/>
                  </a:lnTo>
                  <a:lnTo>
                    <a:pt x="378" y="1"/>
                  </a:lnTo>
                  <a:close/>
                  <a:moveTo>
                    <a:pt x="312" y="1"/>
                  </a:moveTo>
                  <a:lnTo>
                    <a:pt x="264" y="1"/>
                  </a:lnTo>
                  <a:lnTo>
                    <a:pt x="264" y="7"/>
                  </a:lnTo>
                  <a:lnTo>
                    <a:pt x="312" y="7"/>
                  </a:lnTo>
                  <a:lnTo>
                    <a:pt x="312" y="1"/>
                  </a:lnTo>
                  <a:close/>
                  <a:moveTo>
                    <a:pt x="246" y="1"/>
                  </a:moveTo>
                  <a:lnTo>
                    <a:pt x="198" y="1"/>
                  </a:lnTo>
                  <a:lnTo>
                    <a:pt x="198" y="7"/>
                  </a:lnTo>
                  <a:lnTo>
                    <a:pt x="246" y="7"/>
                  </a:lnTo>
                  <a:lnTo>
                    <a:pt x="246" y="1"/>
                  </a:lnTo>
                  <a:close/>
                  <a:moveTo>
                    <a:pt x="180" y="1"/>
                  </a:moveTo>
                  <a:lnTo>
                    <a:pt x="132" y="1"/>
                  </a:lnTo>
                  <a:lnTo>
                    <a:pt x="132" y="7"/>
                  </a:lnTo>
                  <a:lnTo>
                    <a:pt x="180" y="7"/>
                  </a:lnTo>
                  <a:lnTo>
                    <a:pt x="180" y="1"/>
                  </a:lnTo>
                  <a:close/>
                  <a:moveTo>
                    <a:pt x="114" y="1"/>
                  </a:moveTo>
                  <a:lnTo>
                    <a:pt x="66" y="1"/>
                  </a:lnTo>
                  <a:lnTo>
                    <a:pt x="66" y="7"/>
                  </a:lnTo>
                  <a:lnTo>
                    <a:pt x="114" y="7"/>
                  </a:lnTo>
                  <a:lnTo>
                    <a:pt x="114" y="1"/>
                  </a:lnTo>
                  <a:close/>
                  <a:moveTo>
                    <a:pt x="48" y="1"/>
                  </a:moveTo>
                  <a:lnTo>
                    <a:pt x="0" y="1"/>
                  </a:lnTo>
                  <a:lnTo>
                    <a:pt x="0" y="7"/>
                  </a:lnTo>
                  <a:lnTo>
                    <a:pt x="48" y="7"/>
                  </a:lnTo>
                  <a:lnTo>
                    <a:pt x="48" y="1"/>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3"/>
            <p:cNvSpPr>
              <a:spLocks noEditPoints="1"/>
            </p:cNvSpPr>
            <p:nvPr/>
          </p:nvSpPr>
          <p:spPr bwMode="auto">
            <a:xfrm>
              <a:off x="1825" y="2320"/>
              <a:ext cx="1225" cy="6"/>
            </a:xfrm>
            <a:custGeom>
              <a:avLst/>
              <a:gdLst>
                <a:gd name="T0" fmla="*/ 1177 w 1225"/>
                <a:gd name="T1" fmla="*/ 0 h 6"/>
                <a:gd name="T2" fmla="*/ 1225 w 1225"/>
                <a:gd name="T3" fmla="*/ 6 h 6"/>
                <a:gd name="T4" fmla="*/ 1159 w 1225"/>
                <a:gd name="T5" fmla="*/ 0 h 6"/>
                <a:gd name="T6" fmla="*/ 1111 w 1225"/>
                <a:gd name="T7" fmla="*/ 6 h 6"/>
                <a:gd name="T8" fmla="*/ 1159 w 1225"/>
                <a:gd name="T9" fmla="*/ 0 h 6"/>
                <a:gd name="T10" fmla="*/ 1045 w 1225"/>
                <a:gd name="T11" fmla="*/ 0 h 6"/>
                <a:gd name="T12" fmla="*/ 1093 w 1225"/>
                <a:gd name="T13" fmla="*/ 6 h 6"/>
                <a:gd name="T14" fmla="*/ 1027 w 1225"/>
                <a:gd name="T15" fmla="*/ 0 h 6"/>
                <a:gd name="T16" fmla="*/ 979 w 1225"/>
                <a:gd name="T17" fmla="*/ 6 h 6"/>
                <a:gd name="T18" fmla="*/ 1027 w 1225"/>
                <a:gd name="T19" fmla="*/ 0 h 6"/>
                <a:gd name="T20" fmla="*/ 912 w 1225"/>
                <a:gd name="T21" fmla="*/ 0 h 6"/>
                <a:gd name="T22" fmla="*/ 961 w 1225"/>
                <a:gd name="T23" fmla="*/ 6 h 6"/>
                <a:gd name="T24" fmla="*/ 894 w 1225"/>
                <a:gd name="T25" fmla="*/ 0 h 6"/>
                <a:gd name="T26" fmla="*/ 846 w 1225"/>
                <a:gd name="T27" fmla="*/ 6 h 6"/>
                <a:gd name="T28" fmla="*/ 894 w 1225"/>
                <a:gd name="T29" fmla="*/ 0 h 6"/>
                <a:gd name="T30" fmla="*/ 780 w 1225"/>
                <a:gd name="T31" fmla="*/ 0 h 6"/>
                <a:gd name="T32" fmla="*/ 828 w 1225"/>
                <a:gd name="T33" fmla="*/ 6 h 6"/>
                <a:gd name="T34" fmla="*/ 762 w 1225"/>
                <a:gd name="T35" fmla="*/ 0 h 6"/>
                <a:gd name="T36" fmla="*/ 714 w 1225"/>
                <a:gd name="T37" fmla="*/ 6 h 6"/>
                <a:gd name="T38" fmla="*/ 762 w 1225"/>
                <a:gd name="T39" fmla="*/ 0 h 6"/>
                <a:gd name="T40" fmla="*/ 648 w 1225"/>
                <a:gd name="T41" fmla="*/ 0 h 6"/>
                <a:gd name="T42" fmla="*/ 696 w 1225"/>
                <a:gd name="T43" fmla="*/ 6 h 6"/>
                <a:gd name="T44" fmla="*/ 630 w 1225"/>
                <a:gd name="T45" fmla="*/ 0 h 6"/>
                <a:gd name="T46" fmla="*/ 582 w 1225"/>
                <a:gd name="T47" fmla="*/ 6 h 6"/>
                <a:gd name="T48" fmla="*/ 630 w 1225"/>
                <a:gd name="T49" fmla="*/ 0 h 6"/>
                <a:gd name="T50" fmla="*/ 516 w 1225"/>
                <a:gd name="T51" fmla="*/ 0 h 6"/>
                <a:gd name="T52" fmla="*/ 564 w 1225"/>
                <a:gd name="T53" fmla="*/ 6 h 6"/>
                <a:gd name="T54" fmla="*/ 498 w 1225"/>
                <a:gd name="T55" fmla="*/ 0 h 6"/>
                <a:gd name="T56" fmla="*/ 450 w 1225"/>
                <a:gd name="T57" fmla="*/ 6 h 6"/>
                <a:gd name="T58" fmla="*/ 498 w 1225"/>
                <a:gd name="T59" fmla="*/ 0 h 6"/>
                <a:gd name="T60" fmla="*/ 384 w 1225"/>
                <a:gd name="T61" fmla="*/ 0 h 6"/>
                <a:gd name="T62" fmla="*/ 432 w 1225"/>
                <a:gd name="T63" fmla="*/ 6 h 6"/>
                <a:gd name="T64" fmla="*/ 366 w 1225"/>
                <a:gd name="T65" fmla="*/ 0 h 6"/>
                <a:gd name="T66" fmla="*/ 318 w 1225"/>
                <a:gd name="T67" fmla="*/ 6 h 6"/>
                <a:gd name="T68" fmla="*/ 366 w 1225"/>
                <a:gd name="T69" fmla="*/ 0 h 6"/>
                <a:gd name="T70" fmla="*/ 252 w 1225"/>
                <a:gd name="T71" fmla="*/ 0 h 6"/>
                <a:gd name="T72" fmla="*/ 300 w 1225"/>
                <a:gd name="T73" fmla="*/ 6 h 6"/>
                <a:gd name="T74" fmla="*/ 234 w 1225"/>
                <a:gd name="T75" fmla="*/ 0 h 6"/>
                <a:gd name="T76" fmla="*/ 186 w 1225"/>
                <a:gd name="T77" fmla="*/ 6 h 6"/>
                <a:gd name="T78" fmla="*/ 234 w 1225"/>
                <a:gd name="T79" fmla="*/ 0 h 6"/>
                <a:gd name="T80" fmla="*/ 120 w 1225"/>
                <a:gd name="T81" fmla="*/ 0 h 6"/>
                <a:gd name="T82" fmla="*/ 168 w 1225"/>
                <a:gd name="T83" fmla="*/ 6 h 6"/>
                <a:gd name="T84" fmla="*/ 102 w 1225"/>
                <a:gd name="T85" fmla="*/ 0 h 6"/>
                <a:gd name="T86" fmla="*/ 54 w 1225"/>
                <a:gd name="T87" fmla="*/ 6 h 6"/>
                <a:gd name="T88" fmla="*/ 102 w 1225"/>
                <a:gd name="T89" fmla="*/ 0 h 6"/>
                <a:gd name="T90" fmla="*/ 0 w 1225"/>
                <a:gd name="T91" fmla="*/ 0 h 6"/>
                <a:gd name="T92" fmla="*/ 36 w 1225"/>
                <a:gd name="T93"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25" h="6">
                  <a:moveTo>
                    <a:pt x="1225" y="0"/>
                  </a:moveTo>
                  <a:lnTo>
                    <a:pt x="1177" y="0"/>
                  </a:lnTo>
                  <a:lnTo>
                    <a:pt x="1177" y="6"/>
                  </a:lnTo>
                  <a:lnTo>
                    <a:pt x="1225" y="6"/>
                  </a:lnTo>
                  <a:lnTo>
                    <a:pt x="1225" y="0"/>
                  </a:lnTo>
                  <a:close/>
                  <a:moveTo>
                    <a:pt x="1159" y="0"/>
                  </a:moveTo>
                  <a:lnTo>
                    <a:pt x="1111" y="0"/>
                  </a:lnTo>
                  <a:lnTo>
                    <a:pt x="1111" y="6"/>
                  </a:lnTo>
                  <a:lnTo>
                    <a:pt x="1159" y="6"/>
                  </a:lnTo>
                  <a:lnTo>
                    <a:pt x="1159" y="0"/>
                  </a:lnTo>
                  <a:close/>
                  <a:moveTo>
                    <a:pt x="1093" y="0"/>
                  </a:moveTo>
                  <a:lnTo>
                    <a:pt x="1045" y="0"/>
                  </a:lnTo>
                  <a:lnTo>
                    <a:pt x="1045" y="6"/>
                  </a:lnTo>
                  <a:lnTo>
                    <a:pt x="1093" y="6"/>
                  </a:lnTo>
                  <a:lnTo>
                    <a:pt x="1093" y="0"/>
                  </a:lnTo>
                  <a:close/>
                  <a:moveTo>
                    <a:pt x="1027" y="0"/>
                  </a:moveTo>
                  <a:lnTo>
                    <a:pt x="979" y="0"/>
                  </a:lnTo>
                  <a:lnTo>
                    <a:pt x="979" y="6"/>
                  </a:lnTo>
                  <a:lnTo>
                    <a:pt x="1027" y="6"/>
                  </a:lnTo>
                  <a:lnTo>
                    <a:pt x="1027" y="0"/>
                  </a:lnTo>
                  <a:close/>
                  <a:moveTo>
                    <a:pt x="961" y="0"/>
                  </a:moveTo>
                  <a:lnTo>
                    <a:pt x="912" y="0"/>
                  </a:lnTo>
                  <a:lnTo>
                    <a:pt x="912" y="6"/>
                  </a:lnTo>
                  <a:lnTo>
                    <a:pt x="961" y="6"/>
                  </a:lnTo>
                  <a:lnTo>
                    <a:pt x="961" y="0"/>
                  </a:lnTo>
                  <a:close/>
                  <a:moveTo>
                    <a:pt x="894" y="0"/>
                  </a:moveTo>
                  <a:lnTo>
                    <a:pt x="846" y="0"/>
                  </a:lnTo>
                  <a:lnTo>
                    <a:pt x="846" y="6"/>
                  </a:lnTo>
                  <a:lnTo>
                    <a:pt x="894" y="6"/>
                  </a:lnTo>
                  <a:lnTo>
                    <a:pt x="894" y="0"/>
                  </a:lnTo>
                  <a:close/>
                  <a:moveTo>
                    <a:pt x="828" y="0"/>
                  </a:moveTo>
                  <a:lnTo>
                    <a:pt x="780" y="0"/>
                  </a:lnTo>
                  <a:lnTo>
                    <a:pt x="780" y="6"/>
                  </a:lnTo>
                  <a:lnTo>
                    <a:pt x="828" y="6"/>
                  </a:lnTo>
                  <a:lnTo>
                    <a:pt x="828" y="0"/>
                  </a:lnTo>
                  <a:close/>
                  <a:moveTo>
                    <a:pt x="762" y="0"/>
                  </a:moveTo>
                  <a:lnTo>
                    <a:pt x="714" y="0"/>
                  </a:lnTo>
                  <a:lnTo>
                    <a:pt x="714" y="6"/>
                  </a:lnTo>
                  <a:lnTo>
                    <a:pt x="762" y="6"/>
                  </a:lnTo>
                  <a:lnTo>
                    <a:pt x="762" y="0"/>
                  </a:lnTo>
                  <a:close/>
                  <a:moveTo>
                    <a:pt x="696" y="0"/>
                  </a:moveTo>
                  <a:lnTo>
                    <a:pt x="648" y="0"/>
                  </a:lnTo>
                  <a:lnTo>
                    <a:pt x="648" y="6"/>
                  </a:lnTo>
                  <a:lnTo>
                    <a:pt x="696" y="6"/>
                  </a:lnTo>
                  <a:lnTo>
                    <a:pt x="696" y="0"/>
                  </a:lnTo>
                  <a:close/>
                  <a:moveTo>
                    <a:pt x="630" y="0"/>
                  </a:moveTo>
                  <a:lnTo>
                    <a:pt x="582" y="0"/>
                  </a:lnTo>
                  <a:lnTo>
                    <a:pt x="582" y="6"/>
                  </a:lnTo>
                  <a:lnTo>
                    <a:pt x="630" y="6"/>
                  </a:lnTo>
                  <a:lnTo>
                    <a:pt x="630" y="0"/>
                  </a:lnTo>
                  <a:close/>
                  <a:moveTo>
                    <a:pt x="564" y="0"/>
                  </a:moveTo>
                  <a:lnTo>
                    <a:pt x="516" y="0"/>
                  </a:lnTo>
                  <a:lnTo>
                    <a:pt x="516" y="6"/>
                  </a:lnTo>
                  <a:lnTo>
                    <a:pt x="564" y="6"/>
                  </a:lnTo>
                  <a:lnTo>
                    <a:pt x="564" y="0"/>
                  </a:lnTo>
                  <a:close/>
                  <a:moveTo>
                    <a:pt x="498" y="0"/>
                  </a:moveTo>
                  <a:lnTo>
                    <a:pt x="450" y="0"/>
                  </a:lnTo>
                  <a:lnTo>
                    <a:pt x="450" y="6"/>
                  </a:lnTo>
                  <a:lnTo>
                    <a:pt x="498" y="6"/>
                  </a:lnTo>
                  <a:lnTo>
                    <a:pt x="498" y="0"/>
                  </a:lnTo>
                  <a:close/>
                  <a:moveTo>
                    <a:pt x="432" y="0"/>
                  </a:moveTo>
                  <a:lnTo>
                    <a:pt x="384" y="0"/>
                  </a:lnTo>
                  <a:lnTo>
                    <a:pt x="384" y="6"/>
                  </a:lnTo>
                  <a:lnTo>
                    <a:pt x="432" y="6"/>
                  </a:lnTo>
                  <a:lnTo>
                    <a:pt x="432" y="0"/>
                  </a:lnTo>
                  <a:close/>
                  <a:moveTo>
                    <a:pt x="366" y="0"/>
                  </a:moveTo>
                  <a:lnTo>
                    <a:pt x="318" y="0"/>
                  </a:lnTo>
                  <a:lnTo>
                    <a:pt x="318" y="6"/>
                  </a:lnTo>
                  <a:lnTo>
                    <a:pt x="366" y="6"/>
                  </a:lnTo>
                  <a:lnTo>
                    <a:pt x="366" y="0"/>
                  </a:lnTo>
                  <a:close/>
                  <a:moveTo>
                    <a:pt x="300" y="0"/>
                  </a:moveTo>
                  <a:lnTo>
                    <a:pt x="252" y="0"/>
                  </a:lnTo>
                  <a:lnTo>
                    <a:pt x="252" y="6"/>
                  </a:lnTo>
                  <a:lnTo>
                    <a:pt x="300" y="6"/>
                  </a:lnTo>
                  <a:lnTo>
                    <a:pt x="300" y="0"/>
                  </a:lnTo>
                  <a:close/>
                  <a:moveTo>
                    <a:pt x="234" y="0"/>
                  </a:moveTo>
                  <a:lnTo>
                    <a:pt x="186" y="0"/>
                  </a:lnTo>
                  <a:lnTo>
                    <a:pt x="186" y="6"/>
                  </a:lnTo>
                  <a:lnTo>
                    <a:pt x="234" y="6"/>
                  </a:lnTo>
                  <a:lnTo>
                    <a:pt x="234" y="0"/>
                  </a:lnTo>
                  <a:close/>
                  <a:moveTo>
                    <a:pt x="168" y="0"/>
                  </a:moveTo>
                  <a:lnTo>
                    <a:pt x="120" y="0"/>
                  </a:lnTo>
                  <a:lnTo>
                    <a:pt x="120" y="6"/>
                  </a:lnTo>
                  <a:lnTo>
                    <a:pt x="168" y="6"/>
                  </a:lnTo>
                  <a:lnTo>
                    <a:pt x="168" y="0"/>
                  </a:lnTo>
                  <a:close/>
                  <a:moveTo>
                    <a:pt x="102" y="0"/>
                  </a:moveTo>
                  <a:lnTo>
                    <a:pt x="54" y="0"/>
                  </a:lnTo>
                  <a:lnTo>
                    <a:pt x="54" y="6"/>
                  </a:lnTo>
                  <a:lnTo>
                    <a:pt x="102" y="6"/>
                  </a:lnTo>
                  <a:lnTo>
                    <a:pt x="102" y="0"/>
                  </a:lnTo>
                  <a:close/>
                  <a:moveTo>
                    <a:pt x="36" y="0"/>
                  </a:moveTo>
                  <a:lnTo>
                    <a:pt x="0" y="0"/>
                  </a:lnTo>
                  <a:lnTo>
                    <a:pt x="0" y="6"/>
                  </a:lnTo>
                  <a:lnTo>
                    <a:pt x="36" y="6"/>
                  </a:lnTo>
                  <a:lnTo>
                    <a:pt x="36"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4"/>
            <p:cNvSpPr>
              <a:spLocks noEditPoints="1"/>
            </p:cNvSpPr>
            <p:nvPr/>
          </p:nvSpPr>
          <p:spPr bwMode="auto">
            <a:xfrm>
              <a:off x="3047" y="2323"/>
              <a:ext cx="6" cy="863"/>
            </a:xfrm>
            <a:custGeom>
              <a:avLst/>
              <a:gdLst>
                <a:gd name="T0" fmla="*/ 6 w 6"/>
                <a:gd name="T1" fmla="*/ 48 h 863"/>
                <a:gd name="T2" fmla="*/ 0 w 6"/>
                <a:gd name="T3" fmla="*/ 0 h 863"/>
                <a:gd name="T4" fmla="*/ 6 w 6"/>
                <a:gd name="T5" fmla="*/ 66 h 863"/>
                <a:gd name="T6" fmla="*/ 0 w 6"/>
                <a:gd name="T7" fmla="*/ 114 h 863"/>
                <a:gd name="T8" fmla="*/ 6 w 6"/>
                <a:gd name="T9" fmla="*/ 66 h 863"/>
                <a:gd name="T10" fmla="*/ 6 w 6"/>
                <a:gd name="T11" fmla="*/ 179 h 863"/>
                <a:gd name="T12" fmla="*/ 0 w 6"/>
                <a:gd name="T13" fmla="*/ 132 h 863"/>
                <a:gd name="T14" fmla="*/ 6 w 6"/>
                <a:gd name="T15" fmla="*/ 197 h 863"/>
                <a:gd name="T16" fmla="*/ 0 w 6"/>
                <a:gd name="T17" fmla="*/ 245 h 863"/>
                <a:gd name="T18" fmla="*/ 6 w 6"/>
                <a:gd name="T19" fmla="*/ 197 h 863"/>
                <a:gd name="T20" fmla="*/ 6 w 6"/>
                <a:gd name="T21" fmla="*/ 311 h 863"/>
                <a:gd name="T22" fmla="*/ 0 w 6"/>
                <a:gd name="T23" fmla="*/ 263 h 863"/>
                <a:gd name="T24" fmla="*/ 6 w 6"/>
                <a:gd name="T25" fmla="*/ 329 h 863"/>
                <a:gd name="T26" fmla="*/ 0 w 6"/>
                <a:gd name="T27" fmla="*/ 377 h 863"/>
                <a:gd name="T28" fmla="*/ 6 w 6"/>
                <a:gd name="T29" fmla="*/ 329 h 863"/>
                <a:gd name="T30" fmla="*/ 6 w 6"/>
                <a:gd name="T31" fmla="*/ 443 h 863"/>
                <a:gd name="T32" fmla="*/ 0 w 6"/>
                <a:gd name="T33" fmla="*/ 395 h 863"/>
                <a:gd name="T34" fmla="*/ 6 w 6"/>
                <a:gd name="T35" fmla="*/ 461 h 863"/>
                <a:gd name="T36" fmla="*/ 0 w 6"/>
                <a:gd name="T37" fmla="*/ 509 h 863"/>
                <a:gd name="T38" fmla="*/ 6 w 6"/>
                <a:gd name="T39" fmla="*/ 461 h 863"/>
                <a:gd name="T40" fmla="*/ 6 w 6"/>
                <a:gd name="T41" fmla="*/ 575 h 863"/>
                <a:gd name="T42" fmla="*/ 0 w 6"/>
                <a:gd name="T43" fmla="*/ 527 h 863"/>
                <a:gd name="T44" fmla="*/ 6 w 6"/>
                <a:gd name="T45" fmla="*/ 593 h 863"/>
                <a:gd name="T46" fmla="*/ 0 w 6"/>
                <a:gd name="T47" fmla="*/ 641 h 863"/>
                <a:gd name="T48" fmla="*/ 6 w 6"/>
                <a:gd name="T49" fmla="*/ 593 h 863"/>
                <a:gd name="T50" fmla="*/ 6 w 6"/>
                <a:gd name="T51" fmla="*/ 707 h 863"/>
                <a:gd name="T52" fmla="*/ 0 w 6"/>
                <a:gd name="T53" fmla="*/ 659 h 863"/>
                <a:gd name="T54" fmla="*/ 6 w 6"/>
                <a:gd name="T55" fmla="*/ 725 h 863"/>
                <a:gd name="T56" fmla="*/ 0 w 6"/>
                <a:gd name="T57" fmla="*/ 773 h 863"/>
                <a:gd name="T58" fmla="*/ 6 w 6"/>
                <a:gd name="T59" fmla="*/ 725 h 863"/>
                <a:gd name="T60" fmla="*/ 6 w 6"/>
                <a:gd name="T61" fmla="*/ 839 h 863"/>
                <a:gd name="T62" fmla="*/ 0 w 6"/>
                <a:gd name="T63" fmla="*/ 791 h 863"/>
                <a:gd name="T64" fmla="*/ 6 w 6"/>
                <a:gd name="T65" fmla="*/ 857 h 863"/>
                <a:gd name="T66" fmla="*/ 0 w 6"/>
                <a:gd name="T67" fmla="*/ 863 h 863"/>
                <a:gd name="T68" fmla="*/ 6 w 6"/>
                <a:gd name="T69" fmla="*/ 857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 h="863">
                  <a:moveTo>
                    <a:pt x="6" y="0"/>
                  </a:moveTo>
                  <a:lnTo>
                    <a:pt x="6" y="48"/>
                  </a:lnTo>
                  <a:lnTo>
                    <a:pt x="0" y="48"/>
                  </a:lnTo>
                  <a:lnTo>
                    <a:pt x="0" y="0"/>
                  </a:lnTo>
                  <a:lnTo>
                    <a:pt x="6" y="0"/>
                  </a:lnTo>
                  <a:close/>
                  <a:moveTo>
                    <a:pt x="6" y="66"/>
                  </a:moveTo>
                  <a:lnTo>
                    <a:pt x="6" y="114"/>
                  </a:lnTo>
                  <a:lnTo>
                    <a:pt x="0" y="114"/>
                  </a:lnTo>
                  <a:lnTo>
                    <a:pt x="0" y="66"/>
                  </a:lnTo>
                  <a:lnTo>
                    <a:pt x="6" y="66"/>
                  </a:lnTo>
                  <a:close/>
                  <a:moveTo>
                    <a:pt x="6" y="132"/>
                  </a:moveTo>
                  <a:lnTo>
                    <a:pt x="6" y="179"/>
                  </a:lnTo>
                  <a:lnTo>
                    <a:pt x="0" y="179"/>
                  </a:lnTo>
                  <a:lnTo>
                    <a:pt x="0" y="132"/>
                  </a:lnTo>
                  <a:lnTo>
                    <a:pt x="6" y="132"/>
                  </a:lnTo>
                  <a:close/>
                  <a:moveTo>
                    <a:pt x="6" y="197"/>
                  </a:moveTo>
                  <a:lnTo>
                    <a:pt x="6" y="245"/>
                  </a:lnTo>
                  <a:lnTo>
                    <a:pt x="0" y="245"/>
                  </a:lnTo>
                  <a:lnTo>
                    <a:pt x="0" y="197"/>
                  </a:lnTo>
                  <a:lnTo>
                    <a:pt x="6" y="197"/>
                  </a:lnTo>
                  <a:close/>
                  <a:moveTo>
                    <a:pt x="6" y="263"/>
                  </a:moveTo>
                  <a:lnTo>
                    <a:pt x="6" y="311"/>
                  </a:lnTo>
                  <a:lnTo>
                    <a:pt x="0" y="311"/>
                  </a:lnTo>
                  <a:lnTo>
                    <a:pt x="0" y="263"/>
                  </a:lnTo>
                  <a:lnTo>
                    <a:pt x="6" y="263"/>
                  </a:lnTo>
                  <a:close/>
                  <a:moveTo>
                    <a:pt x="6" y="329"/>
                  </a:moveTo>
                  <a:lnTo>
                    <a:pt x="6" y="377"/>
                  </a:lnTo>
                  <a:lnTo>
                    <a:pt x="0" y="377"/>
                  </a:lnTo>
                  <a:lnTo>
                    <a:pt x="0" y="329"/>
                  </a:lnTo>
                  <a:lnTo>
                    <a:pt x="6" y="329"/>
                  </a:lnTo>
                  <a:close/>
                  <a:moveTo>
                    <a:pt x="6" y="395"/>
                  </a:moveTo>
                  <a:lnTo>
                    <a:pt x="6" y="443"/>
                  </a:lnTo>
                  <a:lnTo>
                    <a:pt x="0" y="443"/>
                  </a:lnTo>
                  <a:lnTo>
                    <a:pt x="0" y="395"/>
                  </a:lnTo>
                  <a:lnTo>
                    <a:pt x="6" y="395"/>
                  </a:lnTo>
                  <a:close/>
                  <a:moveTo>
                    <a:pt x="6" y="461"/>
                  </a:moveTo>
                  <a:lnTo>
                    <a:pt x="6" y="509"/>
                  </a:lnTo>
                  <a:lnTo>
                    <a:pt x="0" y="509"/>
                  </a:lnTo>
                  <a:lnTo>
                    <a:pt x="0" y="461"/>
                  </a:lnTo>
                  <a:lnTo>
                    <a:pt x="6" y="461"/>
                  </a:lnTo>
                  <a:close/>
                  <a:moveTo>
                    <a:pt x="6" y="527"/>
                  </a:moveTo>
                  <a:lnTo>
                    <a:pt x="6" y="575"/>
                  </a:lnTo>
                  <a:lnTo>
                    <a:pt x="0" y="575"/>
                  </a:lnTo>
                  <a:lnTo>
                    <a:pt x="0" y="527"/>
                  </a:lnTo>
                  <a:lnTo>
                    <a:pt x="6" y="527"/>
                  </a:lnTo>
                  <a:close/>
                  <a:moveTo>
                    <a:pt x="6" y="593"/>
                  </a:moveTo>
                  <a:lnTo>
                    <a:pt x="6" y="641"/>
                  </a:lnTo>
                  <a:lnTo>
                    <a:pt x="0" y="641"/>
                  </a:lnTo>
                  <a:lnTo>
                    <a:pt x="0" y="593"/>
                  </a:lnTo>
                  <a:lnTo>
                    <a:pt x="6" y="593"/>
                  </a:lnTo>
                  <a:close/>
                  <a:moveTo>
                    <a:pt x="6" y="659"/>
                  </a:moveTo>
                  <a:lnTo>
                    <a:pt x="6" y="707"/>
                  </a:lnTo>
                  <a:lnTo>
                    <a:pt x="0" y="707"/>
                  </a:lnTo>
                  <a:lnTo>
                    <a:pt x="0" y="659"/>
                  </a:lnTo>
                  <a:lnTo>
                    <a:pt x="6" y="659"/>
                  </a:lnTo>
                  <a:close/>
                  <a:moveTo>
                    <a:pt x="6" y="725"/>
                  </a:moveTo>
                  <a:lnTo>
                    <a:pt x="6" y="773"/>
                  </a:lnTo>
                  <a:lnTo>
                    <a:pt x="0" y="773"/>
                  </a:lnTo>
                  <a:lnTo>
                    <a:pt x="0" y="725"/>
                  </a:lnTo>
                  <a:lnTo>
                    <a:pt x="6" y="725"/>
                  </a:lnTo>
                  <a:close/>
                  <a:moveTo>
                    <a:pt x="6" y="791"/>
                  </a:moveTo>
                  <a:lnTo>
                    <a:pt x="6" y="839"/>
                  </a:lnTo>
                  <a:lnTo>
                    <a:pt x="0" y="839"/>
                  </a:lnTo>
                  <a:lnTo>
                    <a:pt x="0" y="791"/>
                  </a:lnTo>
                  <a:lnTo>
                    <a:pt x="6" y="791"/>
                  </a:lnTo>
                  <a:close/>
                  <a:moveTo>
                    <a:pt x="6" y="857"/>
                  </a:moveTo>
                  <a:lnTo>
                    <a:pt x="6" y="863"/>
                  </a:lnTo>
                  <a:lnTo>
                    <a:pt x="0" y="863"/>
                  </a:lnTo>
                  <a:lnTo>
                    <a:pt x="0" y="857"/>
                  </a:lnTo>
                  <a:lnTo>
                    <a:pt x="6" y="85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5"/>
            <p:cNvSpPr>
              <a:spLocks noEditPoints="1"/>
            </p:cNvSpPr>
            <p:nvPr/>
          </p:nvSpPr>
          <p:spPr bwMode="auto">
            <a:xfrm>
              <a:off x="3335" y="2395"/>
              <a:ext cx="6" cy="773"/>
            </a:xfrm>
            <a:custGeom>
              <a:avLst/>
              <a:gdLst>
                <a:gd name="T0" fmla="*/ 6 w 6"/>
                <a:gd name="T1" fmla="*/ 0 h 773"/>
                <a:gd name="T2" fmla="*/ 6 w 6"/>
                <a:gd name="T3" fmla="*/ 48 h 773"/>
                <a:gd name="T4" fmla="*/ 0 w 6"/>
                <a:gd name="T5" fmla="*/ 48 h 773"/>
                <a:gd name="T6" fmla="*/ 0 w 6"/>
                <a:gd name="T7" fmla="*/ 0 h 773"/>
                <a:gd name="T8" fmla="*/ 6 w 6"/>
                <a:gd name="T9" fmla="*/ 0 h 773"/>
                <a:gd name="T10" fmla="*/ 6 w 6"/>
                <a:gd name="T11" fmla="*/ 66 h 773"/>
                <a:gd name="T12" fmla="*/ 6 w 6"/>
                <a:gd name="T13" fmla="*/ 113 h 773"/>
                <a:gd name="T14" fmla="*/ 0 w 6"/>
                <a:gd name="T15" fmla="*/ 113 h 773"/>
                <a:gd name="T16" fmla="*/ 0 w 6"/>
                <a:gd name="T17" fmla="*/ 66 h 773"/>
                <a:gd name="T18" fmla="*/ 6 w 6"/>
                <a:gd name="T19" fmla="*/ 66 h 773"/>
                <a:gd name="T20" fmla="*/ 6 w 6"/>
                <a:gd name="T21" fmla="*/ 131 h 773"/>
                <a:gd name="T22" fmla="*/ 6 w 6"/>
                <a:gd name="T23" fmla="*/ 179 h 773"/>
                <a:gd name="T24" fmla="*/ 0 w 6"/>
                <a:gd name="T25" fmla="*/ 179 h 773"/>
                <a:gd name="T26" fmla="*/ 0 w 6"/>
                <a:gd name="T27" fmla="*/ 131 h 773"/>
                <a:gd name="T28" fmla="*/ 6 w 6"/>
                <a:gd name="T29" fmla="*/ 131 h 773"/>
                <a:gd name="T30" fmla="*/ 6 w 6"/>
                <a:gd name="T31" fmla="*/ 197 h 773"/>
                <a:gd name="T32" fmla="*/ 6 w 6"/>
                <a:gd name="T33" fmla="*/ 245 h 773"/>
                <a:gd name="T34" fmla="*/ 0 w 6"/>
                <a:gd name="T35" fmla="*/ 245 h 773"/>
                <a:gd name="T36" fmla="*/ 0 w 6"/>
                <a:gd name="T37" fmla="*/ 197 h 773"/>
                <a:gd name="T38" fmla="*/ 6 w 6"/>
                <a:gd name="T39" fmla="*/ 197 h 773"/>
                <a:gd name="T40" fmla="*/ 6 w 6"/>
                <a:gd name="T41" fmla="*/ 263 h 773"/>
                <a:gd name="T42" fmla="*/ 6 w 6"/>
                <a:gd name="T43" fmla="*/ 311 h 773"/>
                <a:gd name="T44" fmla="*/ 0 w 6"/>
                <a:gd name="T45" fmla="*/ 311 h 773"/>
                <a:gd name="T46" fmla="*/ 0 w 6"/>
                <a:gd name="T47" fmla="*/ 263 h 773"/>
                <a:gd name="T48" fmla="*/ 6 w 6"/>
                <a:gd name="T49" fmla="*/ 263 h 773"/>
                <a:gd name="T50" fmla="*/ 6 w 6"/>
                <a:gd name="T51" fmla="*/ 329 h 773"/>
                <a:gd name="T52" fmla="*/ 6 w 6"/>
                <a:gd name="T53" fmla="*/ 377 h 773"/>
                <a:gd name="T54" fmla="*/ 0 w 6"/>
                <a:gd name="T55" fmla="*/ 377 h 773"/>
                <a:gd name="T56" fmla="*/ 0 w 6"/>
                <a:gd name="T57" fmla="*/ 329 h 773"/>
                <a:gd name="T58" fmla="*/ 6 w 6"/>
                <a:gd name="T59" fmla="*/ 329 h 773"/>
                <a:gd name="T60" fmla="*/ 6 w 6"/>
                <a:gd name="T61" fmla="*/ 395 h 773"/>
                <a:gd name="T62" fmla="*/ 6 w 6"/>
                <a:gd name="T63" fmla="*/ 443 h 773"/>
                <a:gd name="T64" fmla="*/ 0 w 6"/>
                <a:gd name="T65" fmla="*/ 443 h 773"/>
                <a:gd name="T66" fmla="*/ 0 w 6"/>
                <a:gd name="T67" fmla="*/ 395 h 773"/>
                <a:gd name="T68" fmla="*/ 6 w 6"/>
                <a:gd name="T69" fmla="*/ 395 h 773"/>
                <a:gd name="T70" fmla="*/ 6 w 6"/>
                <a:gd name="T71" fmla="*/ 461 h 773"/>
                <a:gd name="T72" fmla="*/ 6 w 6"/>
                <a:gd name="T73" fmla="*/ 509 h 773"/>
                <a:gd name="T74" fmla="*/ 0 w 6"/>
                <a:gd name="T75" fmla="*/ 509 h 773"/>
                <a:gd name="T76" fmla="*/ 0 w 6"/>
                <a:gd name="T77" fmla="*/ 461 h 773"/>
                <a:gd name="T78" fmla="*/ 6 w 6"/>
                <a:gd name="T79" fmla="*/ 461 h 773"/>
                <a:gd name="T80" fmla="*/ 6 w 6"/>
                <a:gd name="T81" fmla="*/ 527 h 773"/>
                <a:gd name="T82" fmla="*/ 6 w 6"/>
                <a:gd name="T83" fmla="*/ 575 h 773"/>
                <a:gd name="T84" fmla="*/ 0 w 6"/>
                <a:gd name="T85" fmla="*/ 575 h 773"/>
                <a:gd name="T86" fmla="*/ 0 w 6"/>
                <a:gd name="T87" fmla="*/ 527 h 773"/>
                <a:gd name="T88" fmla="*/ 6 w 6"/>
                <a:gd name="T89" fmla="*/ 527 h 773"/>
                <a:gd name="T90" fmla="*/ 6 w 6"/>
                <a:gd name="T91" fmla="*/ 593 h 773"/>
                <a:gd name="T92" fmla="*/ 6 w 6"/>
                <a:gd name="T93" fmla="*/ 641 h 773"/>
                <a:gd name="T94" fmla="*/ 0 w 6"/>
                <a:gd name="T95" fmla="*/ 641 h 773"/>
                <a:gd name="T96" fmla="*/ 0 w 6"/>
                <a:gd name="T97" fmla="*/ 593 h 773"/>
                <a:gd name="T98" fmla="*/ 6 w 6"/>
                <a:gd name="T99" fmla="*/ 593 h 773"/>
                <a:gd name="T100" fmla="*/ 6 w 6"/>
                <a:gd name="T101" fmla="*/ 659 h 773"/>
                <a:gd name="T102" fmla="*/ 6 w 6"/>
                <a:gd name="T103" fmla="*/ 707 h 773"/>
                <a:gd name="T104" fmla="*/ 0 w 6"/>
                <a:gd name="T105" fmla="*/ 707 h 773"/>
                <a:gd name="T106" fmla="*/ 0 w 6"/>
                <a:gd name="T107" fmla="*/ 659 h 773"/>
                <a:gd name="T108" fmla="*/ 6 w 6"/>
                <a:gd name="T109" fmla="*/ 659 h 773"/>
                <a:gd name="T110" fmla="*/ 6 w 6"/>
                <a:gd name="T111" fmla="*/ 725 h 773"/>
                <a:gd name="T112" fmla="*/ 6 w 6"/>
                <a:gd name="T113" fmla="*/ 773 h 773"/>
                <a:gd name="T114" fmla="*/ 0 w 6"/>
                <a:gd name="T115" fmla="*/ 773 h 773"/>
                <a:gd name="T116" fmla="*/ 0 w 6"/>
                <a:gd name="T117" fmla="*/ 725 h 773"/>
                <a:gd name="T118" fmla="*/ 6 w 6"/>
                <a:gd name="T119" fmla="*/ 725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 h="773">
                  <a:moveTo>
                    <a:pt x="6" y="0"/>
                  </a:moveTo>
                  <a:lnTo>
                    <a:pt x="6" y="48"/>
                  </a:lnTo>
                  <a:lnTo>
                    <a:pt x="0" y="48"/>
                  </a:lnTo>
                  <a:lnTo>
                    <a:pt x="0" y="0"/>
                  </a:lnTo>
                  <a:lnTo>
                    <a:pt x="6" y="0"/>
                  </a:lnTo>
                  <a:close/>
                  <a:moveTo>
                    <a:pt x="6" y="66"/>
                  </a:moveTo>
                  <a:lnTo>
                    <a:pt x="6" y="113"/>
                  </a:lnTo>
                  <a:lnTo>
                    <a:pt x="0" y="113"/>
                  </a:lnTo>
                  <a:lnTo>
                    <a:pt x="0" y="66"/>
                  </a:lnTo>
                  <a:lnTo>
                    <a:pt x="6" y="66"/>
                  </a:lnTo>
                  <a:close/>
                  <a:moveTo>
                    <a:pt x="6" y="131"/>
                  </a:moveTo>
                  <a:lnTo>
                    <a:pt x="6" y="179"/>
                  </a:lnTo>
                  <a:lnTo>
                    <a:pt x="0" y="179"/>
                  </a:lnTo>
                  <a:lnTo>
                    <a:pt x="0" y="131"/>
                  </a:lnTo>
                  <a:lnTo>
                    <a:pt x="6" y="131"/>
                  </a:lnTo>
                  <a:close/>
                  <a:moveTo>
                    <a:pt x="6" y="197"/>
                  </a:moveTo>
                  <a:lnTo>
                    <a:pt x="6" y="245"/>
                  </a:lnTo>
                  <a:lnTo>
                    <a:pt x="0" y="245"/>
                  </a:lnTo>
                  <a:lnTo>
                    <a:pt x="0" y="197"/>
                  </a:lnTo>
                  <a:lnTo>
                    <a:pt x="6" y="197"/>
                  </a:lnTo>
                  <a:close/>
                  <a:moveTo>
                    <a:pt x="6" y="263"/>
                  </a:moveTo>
                  <a:lnTo>
                    <a:pt x="6" y="311"/>
                  </a:lnTo>
                  <a:lnTo>
                    <a:pt x="0" y="311"/>
                  </a:lnTo>
                  <a:lnTo>
                    <a:pt x="0" y="263"/>
                  </a:lnTo>
                  <a:lnTo>
                    <a:pt x="6" y="263"/>
                  </a:lnTo>
                  <a:close/>
                  <a:moveTo>
                    <a:pt x="6" y="329"/>
                  </a:moveTo>
                  <a:lnTo>
                    <a:pt x="6" y="377"/>
                  </a:lnTo>
                  <a:lnTo>
                    <a:pt x="0" y="377"/>
                  </a:lnTo>
                  <a:lnTo>
                    <a:pt x="0" y="329"/>
                  </a:lnTo>
                  <a:lnTo>
                    <a:pt x="6" y="329"/>
                  </a:lnTo>
                  <a:close/>
                  <a:moveTo>
                    <a:pt x="6" y="395"/>
                  </a:moveTo>
                  <a:lnTo>
                    <a:pt x="6" y="443"/>
                  </a:lnTo>
                  <a:lnTo>
                    <a:pt x="0" y="443"/>
                  </a:lnTo>
                  <a:lnTo>
                    <a:pt x="0" y="395"/>
                  </a:lnTo>
                  <a:lnTo>
                    <a:pt x="6" y="395"/>
                  </a:lnTo>
                  <a:close/>
                  <a:moveTo>
                    <a:pt x="6" y="461"/>
                  </a:moveTo>
                  <a:lnTo>
                    <a:pt x="6" y="509"/>
                  </a:lnTo>
                  <a:lnTo>
                    <a:pt x="0" y="509"/>
                  </a:lnTo>
                  <a:lnTo>
                    <a:pt x="0" y="461"/>
                  </a:lnTo>
                  <a:lnTo>
                    <a:pt x="6" y="461"/>
                  </a:lnTo>
                  <a:close/>
                  <a:moveTo>
                    <a:pt x="6" y="527"/>
                  </a:moveTo>
                  <a:lnTo>
                    <a:pt x="6" y="575"/>
                  </a:lnTo>
                  <a:lnTo>
                    <a:pt x="0" y="575"/>
                  </a:lnTo>
                  <a:lnTo>
                    <a:pt x="0" y="527"/>
                  </a:lnTo>
                  <a:lnTo>
                    <a:pt x="6" y="527"/>
                  </a:lnTo>
                  <a:close/>
                  <a:moveTo>
                    <a:pt x="6" y="593"/>
                  </a:moveTo>
                  <a:lnTo>
                    <a:pt x="6" y="641"/>
                  </a:lnTo>
                  <a:lnTo>
                    <a:pt x="0" y="641"/>
                  </a:lnTo>
                  <a:lnTo>
                    <a:pt x="0" y="593"/>
                  </a:lnTo>
                  <a:lnTo>
                    <a:pt x="6" y="593"/>
                  </a:lnTo>
                  <a:close/>
                  <a:moveTo>
                    <a:pt x="6" y="659"/>
                  </a:moveTo>
                  <a:lnTo>
                    <a:pt x="6" y="707"/>
                  </a:lnTo>
                  <a:lnTo>
                    <a:pt x="0" y="707"/>
                  </a:lnTo>
                  <a:lnTo>
                    <a:pt x="0" y="659"/>
                  </a:lnTo>
                  <a:lnTo>
                    <a:pt x="6" y="659"/>
                  </a:lnTo>
                  <a:close/>
                  <a:moveTo>
                    <a:pt x="6" y="725"/>
                  </a:moveTo>
                  <a:lnTo>
                    <a:pt x="6" y="773"/>
                  </a:lnTo>
                  <a:lnTo>
                    <a:pt x="0" y="773"/>
                  </a:lnTo>
                  <a:lnTo>
                    <a:pt x="0" y="725"/>
                  </a:lnTo>
                  <a:lnTo>
                    <a:pt x="6" y="725"/>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6"/>
            <p:cNvSpPr>
              <a:spLocks noChangeArrowheads="1"/>
            </p:cNvSpPr>
            <p:nvPr/>
          </p:nvSpPr>
          <p:spPr bwMode="auto">
            <a:xfrm>
              <a:off x="1419" y="1349"/>
              <a:ext cx="236"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Price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7"/>
            <p:cNvSpPr>
              <a:spLocks noChangeArrowheads="1"/>
            </p:cNvSpPr>
            <p:nvPr/>
          </p:nvSpPr>
          <p:spPr bwMode="auto">
            <a:xfrm>
              <a:off x="1616" y="1349"/>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8"/>
            <p:cNvSpPr>
              <a:spLocks noChangeArrowheads="1"/>
            </p:cNvSpPr>
            <p:nvPr/>
          </p:nvSpPr>
          <p:spPr bwMode="auto">
            <a:xfrm>
              <a:off x="4044" y="3291"/>
              <a:ext cx="37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Quantity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9"/>
            <p:cNvSpPr>
              <a:spLocks noChangeArrowheads="1"/>
            </p:cNvSpPr>
            <p:nvPr/>
          </p:nvSpPr>
          <p:spPr bwMode="auto">
            <a:xfrm>
              <a:off x="4381" y="3291"/>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0"/>
            <p:cNvSpPr>
              <a:spLocks noChangeArrowheads="1"/>
            </p:cNvSpPr>
            <p:nvPr/>
          </p:nvSpPr>
          <p:spPr bwMode="auto">
            <a:xfrm>
              <a:off x="3721" y="2939"/>
              <a:ext cx="10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1"/>
            <p:cNvSpPr>
              <a:spLocks noChangeArrowheads="1"/>
            </p:cNvSpPr>
            <p:nvPr/>
          </p:nvSpPr>
          <p:spPr bwMode="auto">
            <a:xfrm>
              <a:off x="3731" y="3047"/>
              <a:ext cx="8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4237" y="3038"/>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3"/>
            <p:cNvSpPr>
              <a:spLocks noChangeArrowheads="1"/>
            </p:cNvSpPr>
            <p:nvPr/>
          </p:nvSpPr>
          <p:spPr bwMode="auto">
            <a:xfrm>
              <a:off x="4298" y="1705"/>
              <a:ext cx="9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4"/>
            <p:cNvSpPr>
              <a:spLocks noChangeArrowheads="1"/>
            </p:cNvSpPr>
            <p:nvPr/>
          </p:nvSpPr>
          <p:spPr bwMode="auto">
            <a:xfrm>
              <a:off x="4298" y="1819"/>
              <a:ext cx="8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5"/>
            <p:cNvSpPr>
              <a:spLocks noChangeArrowheads="1"/>
            </p:cNvSpPr>
            <p:nvPr/>
          </p:nvSpPr>
          <p:spPr bwMode="auto">
            <a:xfrm>
              <a:off x="4346" y="1819"/>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6"/>
            <p:cNvSpPr>
              <a:spLocks noChangeArrowheads="1"/>
            </p:cNvSpPr>
            <p:nvPr/>
          </p:nvSpPr>
          <p:spPr bwMode="auto">
            <a:xfrm>
              <a:off x="2972" y="3219"/>
              <a:ext cx="15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Q1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7"/>
            <p:cNvSpPr>
              <a:spLocks noChangeArrowheads="1"/>
            </p:cNvSpPr>
            <p:nvPr/>
          </p:nvSpPr>
          <p:spPr bwMode="auto">
            <a:xfrm>
              <a:off x="3089" y="3219"/>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8"/>
            <p:cNvSpPr>
              <a:spLocks noChangeArrowheads="1"/>
            </p:cNvSpPr>
            <p:nvPr/>
          </p:nvSpPr>
          <p:spPr bwMode="auto">
            <a:xfrm>
              <a:off x="3324" y="3219"/>
              <a:ext cx="15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Q2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9"/>
            <p:cNvSpPr>
              <a:spLocks noChangeArrowheads="1"/>
            </p:cNvSpPr>
            <p:nvPr/>
          </p:nvSpPr>
          <p:spPr bwMode="auto">
            <a:xfrm>
              <a:off x="3441" y="3219"/>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0"/>
            <p:cNvSpPr>
              <a:spLocks noChangeArrowheads="1"/>
            </p:cNvSpPr>
            <p:nvPr/>
          </p:nvSpPr>
          <p:spPr bwMode="auto">
            <a:xfrm>
              <a:off x="4189" y="1416"/>
              <a:ext cx="91"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1"/>
            <p:cNvSpPr>
              <a:spLocks noChangeArrowheads="1"/>
            </p:cNvSpPr>
            <p:nvPr/>
          </p:nvSpPr>
          <p:spPr bwMode="auto">
            <a:xfrm>
              <a:off x="4189" y="1530"/>
              <a:ext cx="86"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32"/>
            <p:cNvSpPr>
              <a:spLocks noChangeArrowheads="1"/>
            </p:cNvSpPr>
            <p:nvPr/>
          </p:nvSpPr>
          <p:spPr bwMode="auto">
            <a:xfrm>
              <a:off x="4237" y="1530"/>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33"/>
            <p:cNvSpPr>
              <a:spLocks noChangeArrowheads="1"/>
            </p:cNvSpPr>
            <p:nvPr/>
          </p:nvSpPr>
          <p:spPr bwMode="auto">
            <a:xfrm>
              <a:off x="1595" y="2211"/>
              <a:ext cx="140"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34"/>
            <p:cNvSpPr>
              <a:spLocks noChangeArrowheads="1"/>
            </p:cNvSpPr>
            <p:nvPr/>
          </p:nvSpPr>
          <p:spPr bwMode="auto">
            <a:xfrm>
              <a:off x="1697" y="2211"/>
              <a:ext cx="63"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35"/>
            <p:cNvSpPr>
              <a:spLocks noChangeArrowheads="1"/>
            </p:cNvSpPr>
            <p:nvPr/>
          </p:nvSpPr>
          <p:spPr bwMode="auto">
            <a:xfrm>
              <a:off x="1595" y="2351"/>
              <a:ext cx="140"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36"/>
            <p:cNvSpPr>
              <a:spLocks noChangeArrowheads="1"/>
            </p:cNvSpPr>
            <p:nvPr/>
          </p:nvSpPr>
          <p:spPr bwMode="auto">
            <a:xfrm>
              <a:off x="1697" y="2351"/>
              <a:ext cx="63"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37"/>
            <p:cNvSpPr>
              <a:spLocks/>
            </p:cNvSpPr>
            <p:nvPr/>
          </p:nvSpPr>
          <p:spPr bwMode="auto">
            <a:xfrm>
              <a:off x="2182" y="1671"/>
              <a:ext cx="1880" cy="1448"/>
            </a:xfrm>
            <a:custGeom>
              <a:avLst/>
              <a:gdLst>
                <a:gd name="T0" fmla="*/ 7 w 1880"/>
                <a:gd name="T1" fmla="*/ 0 h 1448"/>
                <a:gd name="T2" fmla="*/ 1880 w 1880"/>
                <a:gd name="T3" fmla="*/ 1438 h 1448"/>
                <a:gd name="T4" fmla="*/ 1872 w 1880"/>
                <a:gd name="T5" fmla="*/ 1448 h 1448"/>
                <a:gd name="T6" fmla="*/ 0 w 1880"/>
                <a:gd name="T7" fmla="*/ 9 h 1448"/>
                <a:gd name="T8" fmla="*/ 7 w 1880"/>
                <a:gd name="T9" fmla="*/ 0 h 1448"/>
              </a:gdLst>
              <a:ahLst/>
              <a:cxnLst>
                <a:cxn ang="0">
                  <a:pos x="T0" y="T1"/>
                </a:cxn>
                <a:cxn ang="0">
                  <a:pos x="T2" y="T3"/>
                </a:cxn>
                <a:cxn ang="0">
                  <a:pos x="T4" y="T5"/>
                </a:cxn>
                <a:cxn ang="0">
                  <a:pos x="T6" y="T7"/>
                </a:cxn>
                <a:cxn ang="0">
                  <a:pos x="T8" y="T9"/>
                </a:cxn>
              </a:cxnLst>
              <a:rect l="0" t="0" r="r" b="b"/>
              <a:pathLst>
                <a:path w="1880" h="1448">
                  <a:moveTo>
                    <a:pt x="7" y="0"/>
                  </a:moveTo>
                  <a:lnTo>
                    <a:pt x="1880" y="1438"/>
                  </a:lnTo>
                  <a:lnTo>
                    <a:pt x="1872" y="1448"/>
                  </a:lnTo>
                  <a:lnTo>
                    <a:pt x="0" y="9"/>
                  </a:lnTo>
                  <a:lnTo>
                    <a:pt x="7" y="0"/>
                  </a:lnTo>
                  <a:close/>
                </a:path>
              </a:pathLst>
            </a:custGeom>
            <a:solidFill>
              <a:srgbClr val="0070C0"/>
            </a:solidFill>
            <a:ln w="0" cap="flat">
              <a:solidFill>
                <a:srgbClr val="0070C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Rectangle 38"/>
            <p:cNvSpPr>
              <a:spLocks noChangeArrowheads="1"/>
            </p:cNvSpPr>
            <p:nvPr/>
          </p:nvSpPr>
          <p:spPr bwMode="auto">
            <a:xfrm>
              <a:off x="4098" y="2797"/>
              <a:ext cx="10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Rectangle 39"/>
            <p:cNvSpPr>
              <a:spLocks noChangeArrowheads="1"/>
            </p:cNvSpPr>
            <p:nvPr/>
          </p:nvSpPr>
          <p:spPr bwMode="auto">
            <a:xfrm>
              <a:off x="4138" y="2906"/>
              <a:ext cx="8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ectangle 40"/>
            <p:cNvSpPr>
              <a:spLocks noChangeArrowheads="1"/>
            </p:cNvSpPr>
            <p:nvPr/>
          </p:nvSpPr>
          <p:spPr bwMode="auto">
            <a:xfrm>
              <a:off x="4150" y="2873"/>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Freeform 41"/>
            <p:cNvSpPr>
              <a:spLocks noEditPoints="1"/>
            </p:cNvSpPr>
            <p:nvPr/>
          </p:nvSpPr>
          <p:spPr bwMode="auto">
            <a:xfrm>
              <a:off x="3697" y="1887"/>
              <a:ext cx="217" cy="84"/>
            </a:xfrm>
            <a:custGeom>
              <a:avLst/>
              <a:gdLst>
                <a:gd name="T0" fmla="*/ 2 w 217"/>
                <a:gd name="T1" fmla="*/ 0 h 84"/>
                <a:gd name="T2" fmla="*/ 180 w 217"/>
                <a:gd name="T3" fmla="*/ 60 h 84"/>
                <a:gd name="T4" fmla="*/ 178 w 217"/>
                <a:gd name="T5" fmla="*/ 67 h 84"/>
                <a:gd name="T6" fmla="*/ 0 w 217"/>
                <a:gd name="T7" fmla="*/ 8 h 84"/>
                <a:gd name="T8" fmla="*/ 2 w 217"/>
                <a:gd name="T9" fmla="*/ 0 h 84"/>
                <a:gd name="T10" fmla="*/ 179 w 217"/>
                <a:gd name="T11" fmla="*/ 38 h 84"/>
                <a:gd name="T12" fmla="*/ 217 w 217"/>
                <a:gd name="T13" fmla="*/ 76 h 84"/>
                <a:gd name="T14" fmla="*/ 164 w 217"/>
                <a:gd name="T15" fmla="*/ 84 h 84"/>
                <a:gd name="T16" fmla="*/ 179 w 217"/>
                <a:gd name="T17" fmla="*/ 3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7" h="84">
                  <a:moveTo>
                    <a:pt x="2" y="0"/>
                  </a:moveTo>
                  <a:lnTo>
                    <a:pt x="180" y="60"/>
                  </a:lnTo>
                  <a:lnTo>
                    <a:pt x="178" y="67"/>
                  </a:lnTo>
                  <a:lnTo>
                    <a:pt x="0" y="8"/>
                  </a:lnTo>
                  <a:lnTo>
                    <a:pt x="2" y="0"/>
                  </a:lnTo>
                  <a:close/>
                  <a:moveTo>
                    <a:pt x="179" y="38"/>
                  </a:moveTo>
                  <a:lnTo>
                    <a:pt x="217" y="76"/>
                  </a:lnTo>
                  <a:lnTo>
                    <a:pt x="164" y="84"/>
                  </a:lnTo>
                  <a:lnTo>
                    <a:pt x="179" y="3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2"/>
            <p:cNvSpPr>
              <a:spLocks noEditPoints="1"/>
            </p:cNvSpPr>
            <p:nvPr/>
          </p:nvSpPr>
          <p:spPr bwMode="auto">
            <a:xfrm>
              <a:off x="2687" y="1963"/>
              <a:ext cx="75" cy="75"/>
            </a:xfrm>
            <a:custGeom>
              <a:avLst/>
              <a:gdLst>
                <a:gd name="T0" fmla="*/ 5 w 75"/>
                <a:gd name="T1" fmla="*/ 75 h 75"/>
                <a:gd name="T2" fmla="*/ 49 w 75"/>
                <a:gd name="T3" fmla="*/ 31 h 75"/>
                <a:gd name="T4" fmla="*/ 43 w 75"/>
                <a:gd name="T5" fmla="*/ 26 h 75"/>
                <a:gd name="T6" fmla="*/ 0 w 75"/>
                <a:gd name="T7" fmla="*/ 69 h 75"/>
                <a:gd name="T8" fmla="*/ 5 w 75"/>
                <a:gd name="T9" fmla="*/ 75 h 75"/>
                <a:gd name="T10" fmla="*/ 58 w 75"/>
                <a:gd name="T11" fmla="*/ 51 h 75"/>
                <a:gd name="T12" fmla="*/ 75 w 75"/>
                <a:gd name="T13" fmla="*/ 0 h 75"/>
                <a:gd name="T14" fmla="*/ 24 w 75"/>
                <a:gd name="T15" fmla="*/ 17 h 75"/>
                <a:gd name="T16" fmla="*/ 58 w 75"/>
                <a:gd name="T17" fmla="*/ 5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5" y="75"/>
                  </a:moveTo>
                  <a:lnTo>
                    <a:pt x="49" y="31"/>
                  </a:lnTo>
                  <a:lnTo>
                    <a:pt x="43" y="26"/>
                  </a:lnTo>
                  <a:lnTo>
                    <a:pt x="0" y="69"/>
                  </a:lnTo>
                  <a:lnTo>
                    <a:pt x="5" y="75"/>
                  </a:lnTo>
                  <a:close/>
                  <a:moveTo>
                    <a:pt x="58" y="51"/>
                  </a:moveTo>
                  <a:lnTo>
                    <a:pt x="75" y="0"/>
                  </a:lnTo>
                  <a:lnTo>
                    <a:pt x="24" y="17"/>
                  </a:lnTo>
                  <a:lnTo>
                    <a:pt x="58" y="51"/>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Rectangle 43"/>
            <p:cNvSpPr>
              <a:spLocks noChangeArrowheads="1"/>
            </p:cNvSpPr>
            <p:nvPr/>
          </p:nvSpPr>
          <p:spPr bwMode="auto">
            <a:xfrm>
              <a:off x="3036" y="2207"/>
              <a:ext cx="97"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44"/>
            <p:cNvSpPr>
              <a:spLocks noChangeArrowheads="1"/>
            </p:cNvSpPr>
            <p:nvPr/>
          </p:nvSpPr>
          <p:spPr bwMode="auto">
            <a:xfrm>
              <a:off x="3095" y="2207"/>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Rectangle 45"/>
            <p:cNvSpPr>
              <a:spLocks noChangeArrowheads="1"/>
            </p:cNvSpPr>
            <p:nvPr/>
          </p:nvSpPr>
          <p:spPr bwMode="auto">
            <a:xfrm>
              <a:off x="3324" y="2351"/>
              <a:ext cx="14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46"/>
            <p:cNvSpPr>
              <a:spLocks noChangeArrowheads="1"/>
            </p:cNvSpPr>
            <p:nvPr/>
          </p:nvSpPr>
          <p:spPr bwMode="auto">
            <a:xfrm>
              <a:off x="3428" y="2351"/>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41028908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08720"/>
            <a:ext cx="8686800" cy="838200"/>
          </a:xfrm>
        </p:spPr>
        <p:txBody>
          <a:bodyPr>
            <a:normAutofit fontScale="90000"/>
          </a:bodyPr>
          <a:lstStyle/>
          <a:p>
            <a:pPr algn="ctr" rtl="1"/>
            <a:r>
              <a:rPr lang="ar-IQ" sz="3600" dirty="0">
                <a:solidFill>
                  <a:srgbClr val="002060"/>
                </a:solidFill>
                <a:latin typeface="+mn-lt"/>
                <a:ea typeface="+mn-ea"/>
              </a:rPr>
              <a:t>3</a:t>
            </a:r>
            <a:r>
              <a:rPr lang="ar-IQ" dirty="0" smtClean="0">
                <a:solidFill>
                  <a:srgbClr val="002060"/>
                </a:solidFill>
                <a:cs typeface="Ali_K_Alwand" pitchFamily="2" charset="-78"/>
              </a:rPr>
              <a:t>- زياد </a:t>
            </a:r>
            <a:r>
              <a:rPr lang="ar-IQ" dirty="0">
                <a:solidFill>
                  <a:srgbClr val="002060"/>
                </a:solidFill>
                <a:cs typeface="Ali_K_Alwand" pitchFamily="2" charset="-78"/>
              </a:rPr>
              <a:t>بوونى خواست يةكسان بة زيادبوونى خستنةروو: دةبيَتة هؤى زياد بوونى برى هاوسةنطى وجيَطيرى نرخى هاوسةنطى.</a:t>
            </a:r>
            <a:endParaRPr lang="en-US" dirty="0"/>
          </a:p>
        </p:txBody>
      </p:sp>
      <p:sp>
        <p:nvSpPr>
          <p:cNvPr id="3" name="Content Placeholder 2"/>
          <p:cNvSpPr>
            <a:spLocks noGrp="1"/>
          </p:cNvSpPr>
          <p:nvPr>
            <p:ph idx="1"/>
          </p:nvPr>
        </p:nvSpPr>
        <p:spPr/>
        <p:txBody>
          <a:bodyPr/>
          <a:lstStyle/>
          <a:p>
            <a:pPr marL="0" indent="0" algn="ctr" rtl="1">
              <a:buNone/>
            </a:pPr>
            <a:endParaRPr lang="ar-IQ" dirty="0" smtClean="0"/>
          </a:p>
          <a:p>
            <a:pPr marL="0" indent="0" algn="ctr" rtl="1">
              <a:buNone/>
            </a:pPr>
            <a:endParaRPr lang="en-US" dirty="0"/>
          </a:p>
        </p:txBody>
      </p:sp>
      <p:grpSp>
        <p:nvGrpSpPr>
          <p:cNvPr id="25" name="Group 24"/>
          <p:cNvGrpSpPr/>
          <p:nvPr/>
        </p:nvGrpSpPr>
        <p:grpSpPr>
          <a:xfrm>
            <a:off x="1195388" y="2132856"/>
            <a:ext cx="6400800" cy="3600400"/>
            <a:chOff x="871538" y="836613"/>
            <a:chExt cx="6724650" cy="4471987"/>
          </a:xfrm>
        </p:grpSpPr>
        <p:sp>
          <p:nvSpPr>
            <p:cNvPr id="26" name="Line 4"/>
            <p:cNvSpPr>
              <a:spLocks noChangeShapeType="1"/>
            </p:cNvSpPr>
            <p:nvPr/>
          </p:nvSpPr>
          <p:spPr bwMode="auto">
            <a:xfrm>
              <a:off x="1547813" y="1196975"/>
              <a:ext cx="0" cy="37449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5"/>
            <p:cNvSpPr>
              <a:spLocks noChangeShapeType="1"/>
            </p:cNvSpPr>
            <p:nvPr/>
          </p:nvSpPr>
          <p:spPr bwMode="auto">
            <a:xfrm>
              <a:off x="1547813" y="4941888"/>
              <a:ext cx="58324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6"/>
            <p:cNvSpPr>
              <a:spLocks noChangeShapeType="1"/>
            </p:cNvSpPr>
            <p:nvPr/>
          </p:nvSpPr>
          <p:spPr bwMode="auto">
            <a:xfrm>
              <a:off x="1547813" y="2917825"/>
              <a:ext cx="1871662"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7"/>
            <p:cNvSpPr>
              <a:spLocks noChangeShapeType="1"/>
            </p:cNvSpPr>
            <p:nvPr/>
          </p:nvSpPr>
          <p:spPr bwMode="auto">
            <a:xfrm>
              <a:off x="4441825" y="2924175"/>
              <a:ext cx="0" cy="2017713"/>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9"/>
            <p:cNvSpPr>
              <a:spLocks noChangeShapeType="1"/>
            </p:cNvSpPr>
            <p:nvPr/>
          </p:nvSpPr>
          <p:spPr bwMode="auto">
            <a:xfrm>
              <a:off x="3419475" y="2924175"/>
              <a:ext cx="0" cy="20177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10"/>
            <p:cNvSpPr>
              <a:spLocks noChangeShapeType="1"/>
            </p:cNvSpPr>
            <p:nvPr/>
          </p:nvSpPr>
          <p:spPr bwMode="auto">
            <a:xfrm flipV="1">
              <a:off x="2484438" y="1557338"/>
              <a:ext cx="3887787" cy="2735262"/>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11"/>
            <p:cNvSpPr>
              <a:spLocks noChangeShapeType="1"/>
            </p:cNvSpPr>
            <p:nvPr/>
          </p:nvSpPr>
          <p:spPr bwMode="auto">
            <a:xfrm>
              <a:off x="2108200" y="1125538"/>
              <a:ext cx="3960813" cy="3024187"/>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Text Box 12"/>
            <p:cNvSpPr txBox="1">
              <a:spLocks noChangeArrowheads="1"/>
            </p:cNvSpPr>
            <p:nvPr/>
          </p:nvSpPr>
          <p:spPr bwMode="auto">
            <a:xfrm>
              <a:off x="6156325" y="1268413"/>
              <a:ext cx="5032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a:solidFill>
                    <a:srgbClr val="000000"/>
                  </a:solidFill>
                  <a:latin typeface="Arial" pitchFamily="34" charset="0"/>
                </a:rPr>
                <a:t>S1</a:t>
              </a:r>
            </a:p>
          </p:txBody>
        </p:sp>
        <p:sp>
          <p:nvSpPr>
            <p:cNvPr id="34" name="Text Box 13"/>
            <p:cNvSpPr txBox="1">
              <a:spLocks noChangeArrowheads="1"/>
            </p:cNvSpPr>
            <p:nvPr/>
          </p:nvSpPr>
          <p:spPr bwMode="auto">
            <a:xfrm>
              <a:off x="3421063" y="2774950"/>
              <a:ext cx="503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spcBef>
                  <a:spcPct val="50000"/>
                </a:spcBef>
              </a:pPr>
              <a:r>
                <a:rPr lang="en-US" b="1">
                  <a:solidFill>
                    <a:srgbClr val="000000"/>
                  </a:solidFill>
                  <a:latin typeface="Arial" pitchFamily="34" charset="0"/>
                </a:rPr>
                <a:t>E</a:t>
              </a:r>
            </a:p>
          </p:txBody>
        </p:sp>
        <p:sp>
          <p:nvSpPr>
            <p:cNvPr id="35" name="Text Box 14"/>
            <p:cNvSpPr txBox="1">
              <a:spLocks noChangeArrowheads="1"/>
            </p:cNvSpPr>
            <p:nvPr/>
          </p:nvSpPr>
          <p:spPr bwMode="auto">
            <a:xfrm>
              <a:off x="5867400" y="4076700"/>
              <a:ext cx="503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a:solidFill>
                    <a:srgbClr val="000000"/>
                  </a:solidFill>
                  <a:latin typeface="Arial" pitchFamily="34" charset="0"/>
                </a:rPr>
                <a:t>d1</a:t>
              </a:r>
            </a:p>
          </p:txBody>
        </p:sp>
        <p:sp>
          <p:nvSpPr>
            <p:cNvPr id="36" name="Text Box 16"/>
            <p:cNvSpPr txBox="1">
              <a:spLocks noChangeArrowheads="1"/>
            </p:cNvSpPr>
            <p:nvPr/>
          </p:nvSpPr>
          <p:spPr bwMode="auto">
            <a:xfrm>
              <a:off x="971550" y="974725"/>
              <a:ext cx="647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a:solidFill>
                    <a:srgbClr val="000000"/>
                  </a:solidFill>
                  <a:latin typeface="Arial" pitchFamily="34" charset="0"/>
                </a:rPr>
                <a:t>P</a:t>
              </a:r>
            </a:p>
          </p:txBody>
        </p:sp>
        <p:sp>
          <p:nvSpPr>
            <p:cNvPr id="37" name="Text Box 17"/>
            <p:cNvSpPr txBox="1">
              <a:spLocks noChangeArrowheads="1"/>
            </p:cNvSpPr>
            <p:nvPr/>
          </p:nvSpPr>
          <p:spPr bwMode="auto">
            <a:xfrm>
              <a:off x="871538" y="1470025"/>
              <a:ext cx="647700"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endParaRPr lang="en-US" b="1">
                <a:solidFill>
                  <a:srgbClr val="000000"/>
                </a:solidFill>
                <a:latin typeface="Arial" pitchFamily="34" charset="0"/>
              </a:endParaRPr>
            </a:p>
            <a:p>
              <a:pPr eaLnBrk="1" hangingPunct="1">
                <a:spcBef>
                  <a:spcPct val="50000"/>
                </a:spcBef>
              </a:pPr>
              <a:endParaRPr lang="en-US" b="1">
                <a:solidFill>
                  <a:srgbClr val="000000"/>
                </a:solidFill>
                <a:latin typeface="Arial" pitchFamily="34" charset="0"/>
              </a:endParaRPr>
            </a:p>
            <a:p>
              <a:pPr eaLnBrk="1" hangingPunct="1">
                <a:spcBef>
                  <a:spcPct val="50000"/>
                </a:spcBef>
              </a:pPr>
              <a:endParaRPr lang="en-US" b="1">
                <a:solidFill>
                  <a:srgbClr val="000000"/>
                </a:solidFill>
                <a:latin typeface="Arial" pitchFamily="34" charset="0"/>
              </a:endParaRPr>
            </a:p>
            <a:p>
              <a:pPr eaLnBrk="1" hangingPunct="1">
                <a:spcBef>
                  <a:spcPct val="50000"/>
                </a:spcBef>
              </a:pPr>
              <a:r>
                <a:rPr lang="en-US" b="1">
                  <a:solidFill>
                    <a:srgbClr val="000000"/>
                  </a:solidFill>
                  <a:latin typeface="Arial" pitchFamily="34" charset="0"/>
                </a:rPr>
                <a:t>P</a:t>
              </a:r>
            </a:p>
          </p:txBody>
        </p:sp>
        <p:sp>
          <p:nvSpPr>
            <p:cNvPr id="38" name="Text Box 18"/>
            <p:cNvSpPr txBox="1">
              <a:spLocks noChangeArrowheads="1"/>
            </p:cNvSpPr>
            <p:nvPr/>
          </p:nvSpPr>
          <p:spPr bwMode="auto">
            <a:xfrm>
              <a:off x="3203575" y="4941888"/>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algn="l" rtl="0" eaLnBrk="1" hangingPunct="1">
                <a:spcBef>
                  <a:spcPct val="50000"/>
                </a:spcBef>
              </a:pPr>
              <a:r>
                <a:rPr lang="en-US" b="1">
                  <a:solidFill>
                    <a:srgbClr val="000000"/>
                  </a:solidFill>
                  <a:latin typeface="Arial" pitchFamily="34" charset="0"/>
                </a:rPr>
                <a:t>Q</a:t>
              </a:r>
            </a:p>
          </p:txBody>
        </p:sp>
        <p:sp>
          <p:nvSpPr>
            <p:cNvPr id="39" name="Line 21"/>
            <p:cNvSpPr>
              <a:spLocks noChangeShapeType="1"/>
            </p:cNvSpPr>
            <p:nvPr/>
          </p:nvSpPr>
          <p:spPr bwMode="auto">
            <a:xfrm>
              <a:off x="2124075" y="1906588"/>
              <a:ext cx="3527425" cy="26939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22"/>
            <p:cNvSpPr>
              <a:spLocks noChangeShapeType="1"/>
            </p:cNvSpPr>
            <p:nvPr/>
          </p:nvSpPr>
          <p:spPr bwMode="auto">
            <a:xfrm>
              <a:off x="3563938" y="5300663"/>
              <a:ext cx="100806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Text Box 23"/>
            <p:cNvSpPr txBox="1">
              <a:spLocks noChangeArrowheads="1"/>
            </p:cNvSpPr>
            <p:nvPr/>
          </p:nvSpPr>
          <p:spPr bwMode="auto">
            <a:xfrm>
              <a:off x="5364163" y="4508500"/>
              <a:ext cx="503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a:solidFill>
                    <a:srgbClr val="000000"/>
                  </a:solidFill>
                  <a:latin typeface="Arial" pitchFamily="34" charset="0"/>
                </a:rPr>
                <a:t>d</a:t>
              </a:r>
            </a:p>
          </p:txBody>
        </p:sp>
        <p:sp>
          <p:nvSpPr>
            <p:cNvPr id="42" name="Line 24"/>
            <p:cNvSpPr>
              <a:spLocks noChangeShapeType="1"/>
            </p:cNvSpPr>
            <p:nvPr/>
          </p:nvSpPr>
          <p:spPr bwMode="auto">
            <a:xfrm flipV="1">
              <a:off x="2124075" y="1125538"/>
              <a:ext cx="3887788" cy="2735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Text Box 25"/>
            <p:cNvSpPr txBox="1">
              <a:spLocks noChangeArrowheads="1"/>
            </p:cNvSpPr>
            <p:nvPr/>
          </p:nvSpPr>
          <p:spPr bwMode="auto">
            <a:xfrm>
              <a:off x="5867400" y="836613"/>
              <a:ext cx="5032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a:solidFill>
                    <a:srgbClr val="000000"/>
                  </a:solidFill>
                  <a:latin typeface="Arial" pitchFamily="34" charset="0"/>
                </a:rPr>
                <a:t>S</a:t>
              </a:r>
            </a:p>
          </p:txBody>
        </p:sp>
        <p:sp>
          <p:nvSpPr>
            <p:cNvPr id="44" name="Text Box 30"/>
            <p:cNvSpPr txBox="1">
              <a:spLocks noChangeArrowheads="1"/>
            </p:cNvSpPr>
            <p:nvPr/>
          </p:nvSpPr>
          <p:spPr bwMode="auto">
            <a:xfrm>
              <a:off x="7092950" y="4933950"/>
              <a:ext cx="503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a:solidFill>
                    <a:srgbClr val="000000"/>
                  </a:solidFill>
                  <a:latin typeface="Arial" pitchFamily="34" charset="0"/>
                </a:rPr>
                <a:t>Q</a:t>
              </a:r>
            </a:p>
          </p:txBody>
        </p:sp>
        <p:sp>
          <p:nvSpPr>
            <p:cNvPr id="45" name="Text Box 58"/>
            <p:cNvSpPr txBox="1">
              <a:spLocks noChangeArrowheads="1"/>
            </p:cNvSpPr>
            <p:nvPr/>
          </p:nvSpPr>
          <p:spPr bwMode="auto">
            <a:xfrm>
              <a:off x="4468813" y="2733675"/>
              <a:ext cx="503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spcBef>
                  <a:spcPct val="50000"/>
                </a:spcBef>
              </a:pPr>
              <a:r>
                <a:rPr lang="en-US" b="1">
                  <a:solidFill>
                    <a:srgbClr val="000000"/>
                  </a:solidFill>
                  <a:latin typeface="Arial" pitchFamily="34" charset="0"/>
                </a:rPr>
                <a:t>E1</a:t>
              </a:r>
            </a:p>
          </p:txBody>
        </p:sp>
        <p:sp>
          <p:nvSpPr>
            <p:cNvPr id="46" name="Line 59"/>
            <p:cNvSpPr>
              <a:spLocks noChangeShapeType="1"/>
            </p:cNvSpPr>
            <p:nvPr/>
          </p:nvSpPr>
          <p:spPr bwMode="auto">
            <a:xfrm>
              <a:off x="3419475" y="2924175"/>
              <a:ext cx="1008063"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Rectangle 60"/>
            <p:cNvSpPr>
              <a:spLocks noChangeArrowheads="1"/>
            </p:cNvSpPr>
            <p:nvPr/>
          </p:nvSpPr>
          <p:spPr bwMode="auto">
            <a:xfrm>
              <a:off x="4067175" y="4933950"/>
              <a:ext cx="6524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00"/>
                  </a:solidFill>
                </a:rPr>
                <a:t>Q1</a:t>
              </a:r>
            </a:p>
          </p:txBody>
        </p:sp>
      </p:grpSp>
    </p:spTree>
    <p:extLst>
      <p:ext uri="{BB962C8B-B14F-4D97-AF65-F5344CB8AC3E}">
        <p14:creationId xmlns:p14="http://schemas.microsoft.com/office/powerpoint/2010/main" val="22330852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rtl="1">
              <a:buNone/>
            </a:pPr>
            <a:r>
              <a:rPr lang="ar-IQ" dirty="0" smtClean="0">
                <a:solidFill>
                  <a:srgbClr val="002060"/>
                </a:solidFill>
                <a:cs typeface="Ali_K_Alwand" pitchFamily="2" charset="-78"/>
              </a:rPr>
              <a:t>ب- كةم بوونى خواست وخستنةروو</a:t>
            </a:r>
          </a:p>
          <a:p>
            <a:pPr marL="0" indent="0" algn="ctr" rtl="1">
              <a:buNone/>
            </a:pPr>
            <a:r>
              <a:rPr lang="ar-IQ" dirty="0" smtClean="0">
                <a:solidFill>
                  <a:srgbClr val="002060"/>
                </a:solidFill>
                <a:cs typeface="+mj-cs"/>
              </a:rPr>
              <a:t>1</a:t>
            </a:r>
            <a:r>
              <a:rPr lang="ar-IQ" dirty="0" smtClean="0">
                <a:solidFill>
                  <a:srgbClr val="002060"/>
                </a:solidFill>
                <a:cs typeface="Ali_K_Alwand" pitchFamily="2" charset="-78"/>
              </a:rPr>
              <a:t>- كةم بوونى خواست زياتر لة كةم بوونى خستنةروو.</a:t>
            </a:r>
          </a:p>
          <a:p>
            <a:pPr marL="0" indent="0" algn="ctr" rtl="1">
              <a:buNone/>
            </a:pPr>
            <a:r>
              <a:rPr lang="ar-IQ" dirty="0">
                <a:solidFill>
                  <a:srgbClr val="002060"/>
                </a:solidFill>
                <a:cs typeface="+mj-cs"/>
              </a:rPr>
              <a:t>2</a:t>
            </a:r>
            <a:r>
              <a:rPr lang="ar-IQ" dirty="0" smtClean="0">
                <a:solidFill>
                  <a:srgbClr val="002060"/>
                </a:solidFill>
                <a:cs typeface="Ali_K_Alwand" pitchFamily="2" charset="-78"/>
              </a:rPr>
              <a:t>- كةم بوونى خواست كةمتر لة كةم بوونى خستنةروو.</a:t>
            </a:r>
          </a:p>
          <a:p>
            <a:pPr marL="0" indent="0" algn="ctr" rtl="1">
              <a:buNone/>
            </a:pPr>
            <a:r>
              <a:rPr lang="ar-IQ" dirty="0" smtClean="0">
                <a:solidFill>
                  <a:srgbClr val="002060"/>
                </a:solidFill>
                <a:cs typeface="+mj-cs"/>
              </a:rPr>
              <a:t>3</a:t>
            </a:r>
            <a:r>
              <a:rPr lang="ar-IQ" dirty="0" smtClean="0">
                <a:solidFill>
                  <a:srgbClr val="002060"/>
                </a:solidFill>
                <a:cs typeface="Ali_K_Alwand" pitchFamily="2" charset="-78"/>
              </a:rPr>
              <a:t>- كةم بونى خواست يةكسان بة كةم بوونى خستنةروو.</a:t>
            </a:r>
          </a:p>
          <a:p>
            <a:pPr marL="0" indent="0" algn="ctr" rtl="1">
              <a:buNone/>
            </a:pPr>
            <a:endParaRPr lang="en-US" dirty="0"/>
          </a:p>
        </p:txBody>
      </p:sp>
    </p:spTree>
    <p:extLst>
      <p:ext uri="{BB962C8B-B14F-4D97-AF65-F5344CB8AC3E}">
        <p14:creationId xmlns:p14="http://schemas.microsoft.com/office/powerpoint/2010/main" val="4025668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IQ" dirty="0" smtClean="0">
                <a:solidFill>
                  <a:srgbClr val="FF0000"/>
                </a:solidFill>
                <a:cs typeface="Ali_K_Alwand" pitchFamily="2" charset="-78"/>
              </a:rPr>
              <a:t>خواست لةسةر كؤمةلة شمةكةكان: </a:t>
            </a:r>
            <a:r>
              <a:rPr lang="ar-IQ" dirty="0">
                <a:cs typeface="Ali_K_Alwand" pitchFamily="2" charset="-78"/>
              </a:rPr>
              <a:t>وةك </a:t>
            </a:r>
            <a:r>
              <a:rPr lang="ar-IQ" dirty="0" smtClean="0">
                <a:cs typeface="Ali_K_Alwand" pitchFamily="2" charset="-78"/>
              </a:rPr>
              <a:t>كؤمةلةى خواردنة سةركيةكان.. كؤمةلةى شيرنةمةنيةكان.. كؤمةلةى جل وبةرطةكان كؤمةلةى ميوةكان.. كاريطةرى سةرةكى لةسةر خواستى ئةمانة نرخى شمةكى جيَطيرةوةية.</a:t>
            </a:r>
          </a:p>
          <a:p>
            <a:endParaRPr lang="en-US" dirty="0">
              <a:cs typeface="Ali_K_Alwand" pitchFamily="2" charset="-78"/>
            </a:endParaRPr>
          </a:p>
          <a:p>
            <a:endParaRPr lang="en-US" dirty="0"/>
          </a:p>
        </p:txBody>
      </p:sp>
    </p:spTree>
    <p:extLst>
      <p:ext uri="{BB962C8B-B14F-4D97-AF65-F5344CB8AC3E}">
        <p14:creationId xmlns:p14="http://schemas.microsoft.com/office/powerpoint/2010/main" val="10092707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8"/>
            <a:ext cx="8686800" cy="838200"/>
          </a:xfrm>
        </p:spPr>
        <p:txBody>
          <a:bodyPr>
            <a:normAutofit fontScale="90000"/>
          </a:bodyPr>
          <a:lstStyle/>
          <a:p>
            <a:pPr algn="ctr" rtl="1"/>
            <a:r>
              <a:rPr lang="ar-IQ" dirty="0">
                <a:solidFill>
                  <a:srgbClr val="002060"/>
                </a:solidFill>
              </a:rPr>
              <a:t>1</a:t>
            </a:r>
            <a:r>
              <a:rPr lang="ar-IQ" dirty="0">
                <a:solidFill>
                  <a:srgbClr val="002060"/>
                </a:solidFill>
                <a:cs typeface="Ali_K_Alwand" pitchFamily="2" charset="-78"/>
              </a:rPr>
              <a:t>- كةم بوونى خواست زياتر لة كةم بوونى خستنةروو</a:t>
            </a:r>
            <a:r>
              <a:rPr lang="ar-IQ" dirty="0" smtClean="0">
                <a:solidFill>
                  <a:srgbClr val="002060"/>
                </a:solidFill>
                <a:cs typeface="Ali_K_Alwand" pitchFamily="2" charset="-78"/>
              </a:rPr>
              <a:t>. دةبيَة هؤى نزم بوونةوةى نرخى هاوسةنطى وكةم بوونةوةى برى هاوسةنطى  </a:t>
            </a:r>
            <a:r>
              <a:rPr lang="ar-IQ" dirty="0">
                <a:solidFill>
                  <a:srgbClr val="002060"/>
                </a:solidFill>
                <a:cs typeface="Ali_K_Alwand" pitchFamily="2" charset="-78"/>
              </a:rPr>
              <a:t/>
            </a:r>
            <a:br>
              <a:rPr lang="ar-IQ" dirty="0">
                <a:solidFill>
                  <a:srgbClr val="002060"/>
                </a:solidFill>
                <a:cs typeface="Ali_K_Alwand" pitchFamily="2" charset="-78"/>
              </a:rPr>
            </a:br>
            <a:endParaRPr lang="en-US" dirty="0"/>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10260" y="2035381"/>
            <a:ext cx="5275879" cy="35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329519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18592"/>
            <a:ext cx="8686800" cy="838200"/>
          </a:xfrm>
        </p:spPr>
        <p:txBody>
          <a:bodyPr>
            <a:normAutofit fontScale="90000"/>
          </a:bodyPr>
          <a:lstStyle/>
          <a:p>
            <a:pPr algn="ctr" rtl="1"/>
            <a:r>
              <a:rPr lang="ar-IQ" dirty="0">
                <a:solidFill>
                  <a:srgbClr val="002060"/>
                </a:solidFill>
              </a:rPr>
              <a:t>2</a:t>
            </a:r>
            <a:r>
              <a:rPr lang="ar-IQ" dirty="0">
                <a:solidFill>
                  <a:srgbClr val="002060"/>
                </a:solidFill>
                <a:cs typeface="Ali_K_Alwand" pitchFamily="2" charset="-78"/>
              </a:rPr>
              <a:t>- كةم بوونى </a:t>
            </a:r>
            <a:r>
              <a:rPr lang="ar-IQ" dirty="0" smtClean="0">
                <a:solidFill>
                  <a:srgbClr val="002060"/>
                </a:solidFill>
                <a:cs typeface="Ali_K_Alwand" pitchFamily="2" charset="-78"/>
              </a:rPr>
              <a:t>خواست </a:t>
            </a:r>
            <a:r>
              <a:rPr lang="ar-IQ" dirty="0">
                <a:solidFill>
                  <a:srgbClr val="002060"/>
                </a:solidFill>
                <a:cs typeface="Ali_K_Alwand" pitchFamily="2" charset="-78"/>
              </a:rPr>
              <a:t>كةمتر لة كةم بوونى </a:t>
            </a:r>
            <a:r>
              <a:rPr lang="ar-IQ" dirty="0" smtClean="0">
                <a:solidFill>
                  <a:srgbClr val="002060"/>
                </a:solidFill>
                <a:cs typeface="Ali_K_Alwand" pitchFamily="2" charset="-78"/>
              </a:rPr>
              <a:t>خستنةروو: دةبيَتة هؤى بةرزبوونةوةى نرخى هاوسةنطى وكةم بوونةوةى برى هاوسةنطى.</a:t>
            </a:r>
            <a:r>
              <a:rPr lang="ar-IQ" dirty="0">
                <a:solidFill>
                  <a:srgbClr val="002060"/>
                </a:solidFill>
                <a:cs typeface="Ali_K_Alwand" pitchFamily="2" charset="-78"/>
              </a:rPr>
              <a:t/>
            </a:r>
            <a:br>
              <a:rPr lang="ar-IQ" dirty="0">
                <a:solidFill>
                  <a:srgbClr val="002060"/>
                </a:solidFill>
                <a:cs typeface="Ali_K_Alwand" pitchFamily="2" charset="-78"/>
              </a:rPr>
            </a:br>
            <a:endParaRPr lang="en-US" dirty="0"/>
          </a:p>
        </p:txBody>
      </p:sp>
      <p:grpSp>
        <p:nvGrpSpPr>
          <p:cNvPr id="5" name="Group 4"/>
          <p:cNvGrpSpPr>
            <a:grpSpLocks noChangeAspect="1"/>
          </p:cNvGrpSpPr>
          <p:nvPr/>
        </p:nvGrpSpPr>
        <p:grpSpPr bwMode="auto">
          <a:xfrm>
            <a:off x="1605598" y="1974056"/>
            <a:ext cx="5591176" cy="3668713"/>
            <a:chOff x="1060" y="1258"/>
            <a:chExt cx="3522" cy="2311"/>
          </a:xfrm>
        </p:grpSpPr>
        <p:sp>
          <p:nvSpPr>
            <p:cNvPr id="6" name="AutoShape 3"/>
            <p:cNvSpPr>
              <a:spLocks noChangeAspect="1" noChangeArrowheads="1" noTextEdit="1"/>
            </p:cNvSpPr>
            <p:nvPr/>
          </p:nvSpPr>
          <p:spPr bwMode="auto">
            <a:xfrm>
              <a:off x="1060" y="1258"/>
              <a:ext cx="3324" cy="2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5"/>
            <p:cNvSpPr>
              <a:spLocks noChangeArrowheads="1"/>
            </p:cNvSpPr>
            <p:nvPr/>
          </p:nvSpPr>
          <p:spPr bwMode="auto">
            <a:xfrm>
              <a:off x="4520" y="3437"/>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Freeform 6"/>
            <p:cNvSpPr>
              <a:spLocks noEditPoints="1"/>
            </p:cNvSpPr>
            <p:nvPr/>
          </p:nvSpPr>
          <p:spPr bwMode="auto">
            <a:xfrm>
              <a:off x="1262" y="1278"/>
              <a:ext cx="3250" cy="2237"/>
            </a:xfrm>
            <a:custGeom>
              <a:avLst/>
              <a:gdLst>
                <a:gd name="T0" fmla="*/ 0 w 3250"/>
                <a:gd name="T1" fmla="*/ 0 h 2237"/>
                <a:gd name="T2" fmla="*/ 3250 w 3250"/>
                <a:gd name="T3" fmla="*/ 0 h 2237"/>
                <a:gd name="T4" fmla="*/ 3250 w 3250"/>
                <a:gd name="T5" fmla="*/ 2237 h 2237"/>
                <a:gd name="T6" fmla="*/ 0 w 3250"/>
                <a:gd name="T7" fmla="*/ 2237 h 2237"/>
                <a:gd name="T8" fmla="*/ 0 w 3250"/>
                <a:gd name="T9" fmla="*/ 0 h 2237"/>
                <a:gd name="T10" fmla="*/ 8 w 3250"/>
                <a:gd name="T11" fmla="*/ 2233 h 2237"/>
                <a:gd name="T12" fmla="*/ 4 w 3250"/>
                <a:gd name="T13" fmla="*/ 2229 h 2237"/>
                <a:gd name="T14" fmla="*/ 3246 w 3250"/>
                <a:gd name="T15" fmla="*/ 2229 h 2237"/>
                <a:gd name="T16" fmla="*/ 3242 w 3250"/>
                <a:gd name="T17" fmla="*/ 2233 h 2237"/>
                <a:gd name="T18" fmla="*/ 3242 w 3250"/>
                <a:gd name="T19" fmla="*/ 4 h 2237"/>
                <a:gd name="T20" fmla="*/ 3246 w 3250"/>
                <a:gd name="T21" fmla="*/ 8 h 2237"/>
                <a:gd name="T22" fmla="*/ 4 w 3250"/>
                <a:gd name="T23" fmla="*/ 8 h 2237"/>
                <a:gd name="T24" fmla="*/ 8 w 3250"/>
                <a:gd name="T25" fmla="*/ 4 h 2237"/>
                <a:gd name="T26" fmla="*/ 8 w 3250"/>
                <a:gd name="T27" fmla="*/ 2233 h 2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50" h="2237">
                  <a:moveTo>
                    <a:pt x="0" y="0"/>
                  </a:moveTo>
                  <a:lnTo>
                    <a:pt x="3250" y="0"/>
                  </a:lnTo>
                  <a:lnTo>
                    <a:pt x="3250" y="2237"/>
                  </a:lnTo>
                  <a:lnTo>
                    <a:pt x="0" y="2237"/>
                  </a:lnTo>
                  <a:lnTo>
                    <a:pt x="0" y="0"/>
                  </a:lnTo>
                  <a:close/>
                  <a:moveTo>
                    <a:pt x="8" y="2233"/>
                  </a:moveTo>
                  <a:lnTo>
                    <a:pt x="4" y="2229"/>
                  </a:lnTo>
                  <a:lnTo>
                    <a:pt x="3246" y="2229"/>
                  </a:lnTo>
                  <a:lnTo>
                    <a:pt x="3242" y="2233"/>
                  </a:lnTo>
                  <a:lnTo>
                    <a:pt x="3242" y="4"/>
                  </a:lnTo>
                  <a:lnTo>
                    <a:pt x="3246" y="8"/>
                  </a:lnTo>
                  <a:lnTo>
                    <a:pt x="4" y="8"/>
                  </a:lnTo>
                  <a:lnTo>
                    <a:pt x="8" y="4"/>
                  </a:lnTo>
                  <a:lnTo>
                    <a:pt x="8" y="223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7"/>
            <p:cNvSpPr>
              <a:spLocks noChangeArrowheads="1"/>
            </p:cNvSpPr>
            <p:nvPr/>
          </p:nvSpPr>
          <p:spPr bwMode="auto">
            <a:xfrm>
              <a:off x="1764" y="1353"/>
              <a:ext cx="12" cy="1870"/>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8"/>
            <p:cNvSpPr>
              <a:spLocks noChangeArrowheads="1"/>
            </p:cNvSpPr>
            <p:nvPr/>
          </p:nvSpPr>
          <p:spPr bwMode="auto">
            <a:xfrm>
              <a:off x="1770" y="3217"/>
              <a:ext cx="2594" cy="12"/>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noEditPoints="1"/>
            </p:cNvSpPr>
            <p:nvPr/>
          </p:nvSpPr>
          <p:spPr bwMode="auto">
            <a:xfrm>
              <a:off x="2124" y="1704"/>
              <a:ext cx="1757" cy="1288"/>
            </a:xfrm>
            <a:custGeom>
              <a:avLst/>
              <a:gdLst>
                <a:gd name="T0" fmla="*/ 46 w 1482"/>
                <a:gd name="T1" fmla="*/ 29 h 1125"/>
                <a:gd name="T2" fmla="*/ 0 w 1482"/>
                <a:gd name="T3" fmla="*/ 10 h 1125"/>
                <a:gd name="T4" fmla="*/ 75 w 1482"/>
                <a:gd name="T5" fmla="*/ 51 h 1125"/>
                <a:gd name="T6" fmla="*/ 106 w 1482"/>
                <a:gd name="T7" fmla="*/ 89 h 1125"/>
                <a:gd name="T8" fmla="*/ 75 w 1482"/>
                <a:gd name="T9" fmla="*/ 51 h 1125"/>
                <a:gd name="T10" fmla="*/ 180 w 1482"/>
                <a:gd name="T11" fmla="*/ 130 h 1125"/>
                <a:gd name="T12" fmla="*/ 134 w 1482"/>
                <a:gd name="T13" fmla="*/ 111 h 1125"/>
                <a:gd name="T14" fmla="*/ 209 w 1482"/>
                <a:gd name="T15" fmla="*/ 152 h 1125"/>
                <a:gd name="T16" fmla="*/ 240 w 1482"/>
                <a:gd name="T17" fmla="*/ 191 h 1125"/>
                <a:gd name="T18" fmla="*/ 209 w 1482"/>
                <a:gd name="T19" fmla="*/ 152 h 1125"/>
                <a:gd name="T20" fmla="*/ 314 w 1482"/>
                <a:gd name="T21" fmla="*/ 232 h 1125"/>
                <a:gd name="T22" fmla="*/ 268 w 1482"/>
                <a:gd name="T23" fmla="*/ 212 h 1125"/>
                <a:gd name="T24" fmla="*/ 343 w 1482"/>
                <a:gd name="T25" fmla="*/ 253 h 1125"/>
                <a:gd name="T26" fmla="*/ 374 w 1482"/>
                <a:gd name="T27" fmla="*/ 292 h 1125"/>
                <a:gd name="T28" fmla="*/ 343 w 1482"/>
                <a:gd name="T29" fmla="*/ 253 h 1125"/>
                <a:gd name="T30" fmla="*/ 448 w 1482"/>
                <a:gd name="T31" fmla="*/ 333 h 1125"/>
                <a:gd name="T32" fmla="*/ 402 w 1482"/>
                <a:gd name="T33" fmla="*/ 314 h 1125"/>
                <a:gd name="T34" fmla="*/ 476 w 1482"/>
                <a:gd name="T35" fmla="*/ 355 h 1125"/>
                <a:gd name="T36" fmla="*/ 508 w 1482"/>
                <a:gd name="T37" fmla="*/ 393 h 1125"/>
                <a:gd name="T38" fmla="*/ 476 w 1482"/>
                <a:gd name="T39" fmla="*/ 355 h 1125"/>
                <a:gd name="T40" fmla="*/ 582 w 1482"/>
                <a:gd name="T41" fmla="*/ 434 h 1125"/>
                <a:gd name="T42" fmla="*/ 536 w 1482"/>
                <a:gd name="T43" fmla="*/ 415 h 1125"/>
                <a:gd name="T44" fmla="*/ 610 w 1482"/>
                <a:gd name="T45" fmla="*/ 456 h 1125"/>
                <a:gd name="T46" fmla="*/ 641 w 1482"/>
                <a:gd name="T47" fmla="*/ 495 h 1125"/>
                <a:gd name="T48" fmla="*/ 610 w 1482"/>
                <a:gd name="T49" fmla="*/ 456 h 1125"/>
                <a:gd name="T50" fmla="*/ 716 w 1482"/>
                <a:gd name="T51" fmla="*/ 536 h 1125"/>
                <a:gd name="T52" fmla="*/ 670 w 1482"/>
                <a:gd name="T53" fmla="*/ 516 h 1125"/>
                <a:gd name="T54" fmla="*/ 745 w 1482"/>
                <a:gd name="T55" fmla="*/ 558 h 1125"/>
                <a:gd name="T56" fmla="*/ 775 w 1482"/>
                <a:gd name="T57" fmla="*/ 596 h 1125"/>
                <a:gd name="T58" fmla="*/ 745 w 1482"/>
                <a:gd name="T59" fmla="*/ 558 h 1125"/>
                <a:gd name="T60" fmla="*/ 850 w 1482"/>
                <a:gd name="T61" fmla="*/ 637 h 1125"/>
                <a:gd name="T62" fmla="*/ 804 w 1482"/>
                <a:gd name="T63" fmla="*/ 618 h 1125"/>
                <a:gd name="T64" fmla="*/ 878 w 1482"/>
                <a:gd name="T65" fmla="*/ 659 h 1125"/>
                <a:gd name="T66" fmla="*/ 910 w 1482"/>
                <a:gd name="T67" fmla="*/ 697 h 1125"/>
                <a:gd name="T68" fmla="*/ 878 w 1482"/>
                <a:gd name="T69" fmla="*/ 659 h 1125"/>
                <a:gd name="T70" fmla="*/ 984 w 1482"/>
                <a:gd name="T71" fmla="*/ 739 h 1125"/>
                <a:gd name="T72" fmla="*/ 938 w 1482"/>
                <a:gd name="T73" fmla="*/ 719 h 1125"/>
                <a:gd name="T74" fmla="*/ 1012 w 1482"/>
                <a:gd name="T75" fmla="*/ 760 h 1125"/>
                <a:gd name="T76" fmla="*/ 1043 w 1482"/>
                <a:gd name="T77" fmla="*/ 799 h 1125"/>
                <a:gd name="T78" fmla="*/ 1012 w 1482"/>
                <a:gd name="T79" fmla="*/ 760 h 1125"/>
                <a:gd name="T80" fmla="*/ 1118 w 1482"/>
                <a:gd name="T81" fmla="*/ 840 h 1125"/>
                <a:gd name="T82" fmla="*/ 1072 w 1482"/>
                <a:gd name="T83" fmla="*/ 821 h 1125"/>
                <a:gd name="T84" fmla="*/ 1146 w 1482"/>
                <a:gd name="T85" fmla="*/ 862 h 1125"/>
                <a:gd name="T86" fmla="*/ 1177 w 1482"/>
                <a:gd name="T87" fmla="*/ 900 h 1125"/>
                <a:gd name="T88" fmla="*/ 1146 w 1482"/>
                <a:gd name="T89" fmla="*/ 862 h 1125"/>
                <a:gd name="T90" fmla="*/ 1252 w 1482"/>
                <a:gd name="T91" fmla="*/ 941 h 1125"/>
                <a:gd name="T92" fmla="*/ 1206 w 1482"/>
                <a:gd name="T93" fmla="*/ 922 h 1125"/>
                <a:gd name="T94" fmla="*/ 1280 w 1482"/>
                <a:gd name="T95" fmla="*/ 963 h 1125"/>
                <a:gd name="T96" fmla="*/ 1311 w 1482"/>
                <a:gd name="T97" fmla="*/ 1002 h 1125"/>
                <a:gd name="T98" fmla="*/ 1280 w 1482"/>
                <a:gd name="T99" fmla="*/ 963 h 1125"/>
                <a:gd name="T100" fmla="*/ 1386 w 1482"/>
                <a:gd name="T101" fmla="*/ 1043 h 1125"/>
                <a:gd name="T102" fmla="*/ 1340 w 1482"/>
                <a:gd name="T103" fmla="*/ 1023 h 1125"/>
                <a:gd name="T104" fmla="*/ 1414 w 1482"/>
                <a:gd name="T105" fmla="*/ 1064 h 1125"/>
                <a:gd name="T106" fmla="*/ 1445 w 1482"/>
                <a:gd name="T107" fmla="*/ 1103 h 1125"/>
                <a:gd name="T108" fmla="*/ 1414 w 1482"/>
                <a:gd name="T109" fmla="*/ 1064 h 1125"/>
                <a:gd name="T110" fmla="*/ 1482 w 1482"/>
                <a:gd name="T111" fmla="*/ 1116 h 1125"/>
                <a:gd name="T112" fmla="*/ 1474 w 1482"/>
                <a:gd name="T113" fmla="*/ 1125 h 1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82" h="1125">
                  <a:moveTo>
                    <a:pt x="8" y="0"/>
                  </a:moveTo>
                  <a:lnTo>
                    <a:pt x="46" y="29"/>
                  </a:lnTo>
                  <a:lnTo>
                    <a:pt x="39" y="39"/>
                  </a:lnTo>
                  <a:lnTo>
                    <a:pt x="0" y="10"/>
                  </a:lnTo>
                  <a:lnTo>
                    <a:pt x="8" y="0"/>
                  </a:lnTo>
                  <a:close/>
                  <a:moveTo>
                    <a:pt x="75" y="51"/>
                  </a:moveTo>
                  <a:lnTo>
                    <a:pt x="113" y="80"/>
                  </a:lnTo>
                  <a:lnTo>
                    <a:pt x="106" y="89"/>
                  </a:lnTo>
                  <a:lnTo>
                    <a:pt x="67" y="60"/>
                  </a:lnTo>
                  <a:lnTo>
                    <a:pt x="75" y="51"/>
                  </a:lnTo>
                  <a:close/>
                  <a:moveTo>
                    <a:pt x="142" y="101"/>
                  </a:moveTo>
                  <a:lnTo>
                    <a:pt x="180" y="130"/>
                  </a:lnTo>
                  <a:lnTo>
                    <a:pt x="173" y="140"/>
                  </a:lnTo>
                  <a:lnTo>
                    <a:pt x="134" y="111"/>
                  </a:lnTo>
                  <a:lnTo>
                    <a:pt x="142" y="101"/>
                  </a:lnTo>
                  <a:close/>
                  <a:moveTo>
                    <a:pt x="209" y="152"/>
                  </a:moveTo>
                  <a:lnTo>
                    <a:pt x="247" y="181"/>
                  </a:lnTo>
                  <a:lnTo>
                    <a:pt x="240" y="191"/>
                  </a:lnTo>
                  <a:lnTo>
                    <a:pt x="201" y="162"/>
                  </a:lnTo>
                  <a:lnTo>
                    <a:pt x="209" y="152"/>
                  </a:lnTo>
                  <a:close/>
                  <a:moveTo>
                    <a:pt x="276" y="203"/>
                  </a:moveTo>
                  <a:lnTo>
                    <a:pt x="314" y="232"/>
                  </a:lnTo>
                  <a:lnTo>
                    <a:pt x="307" y="241"/>
                  </a:lnTo>
                  <a:lnTo>
                    <a:pt x="268" y="212"/>
                  </a:lnTo>
                  <a:lnTo>
                    <a:pt x="276" y="203"/>
                  </a:lnTo>
                  <a:close/>
                  <a:moveTo>
                    <a:pt x="343" y="253"/>
                  </a:moveTo>
                  <a:lnTo>
                    <a:pt x="381" y="282"/>
                  </a:lnTo>
                  <a:lnTo>
                    <a:pt x="374" y="292"/>
                  </a:lnTo>
                  <a:lnTo>
                    <a:pt x="335" y="263"/>
                  </a:lnTo>
                  <a:lnTo>
                    <a:pt x="343" y="253"/>
                  </a:lnTo>
                  <a:close/>
                  <a:moveTo>
                    <a:pt x="410" y="304"/>
                  </a:moveTo>
                  <a:lnTo>
                    <a:pt x="448" y="333"/>
                  </a:lnTo>
                  <a:lnTo>
                    <a:pt x="441" y="343"/>
                  </a:lnTo>
                  <a:lnTo>
                    <a:pt x="402" y="314"/>
                  </a:lnTo>
                  <a:lnTo>
                    <a:pt x="410" y="304"/>
                  </a:lnTo>
                  <a:close/>
                  <a:moveTo>
                    <a:pt x="476" y="355"/>
                  </a:moveTo>
                  <a:lnTo>
                    <a:pt x="515" y="384"/>
                  </a:lnTo>
                  <a:lnTo>
                    <a:pt x="508" y="393"/>
                  </a:lnTo>
                  <a:lnTo>
                    <a:pt x="469" y="364"/>
                  </a:lnTo>
                  <a:lnTo>
                    <a:pt x="476" y="355"/>
                  </a:lnTo>
                  <a:close/>
                  <a:moveTo>
                    <a:pt x="543" y="406"/>
                  </a:moveTo>
                  <a:lnTo>
                    <a:pt x="582" y="434"/>
                  </a:lnTo>
                  <a:lnTo>
                    <a:pt x="575" y="444"/>
                  </a:lnTo>
                  <a:lnTo>
                    <a:pt x="536" y="415"/>
                  </a:lnTo>
                  <a:lnTo>
                    <a:pt x="543" y="406"/>
                  </a:lnTo>
                  <a:close/>
                  <a:moveTo>
                    <a:pt x="610" y="456"/>
                  </a:moveTo>
                  <a:lnTo>
                    <a:pt x="649" y="485"/>
                  </a:lnTo>
                  <a:lnTo>
                    <a:pt x="641" y="495"/>
                  </a:lnTo>
                  <a:lnTo>
                    <a:pt x="603" y="466"/>
                  </a:lnTo>
                  <a:lnTo>
                    <a:pt x="610" y="456"/>
                  </a:lnTo>
                  <a:close/>
                  <a:moveTo>
                    <a:pt x="677" y="507"/>
                  </a:moveTo>
                  <a:lnTo>
                    <a:pt x="716" y="536"/>
                  </a:lnTo>
                  <a:lnTo>
                    <a:pt x="708" y="545"/>
                  </a:lnTo>
                  <a:lnTo>
                    <a:pt x="670" y="516"/>
                  </a:lnTo>
                  <a:lnTo>
                    <a:pt x="677" y="507"/>
                  </a:lnTo>
                  <a:close/>
                  <a:moveTo>
                    <a:pt x="745" y="558"/>
                  </a:moveTo>
                  <a:lnTo>
                    <a:pt x="783" y="587"/>
                  </a:lnTo>
                  <a:lnTo>
                    <a:pt x="775" y="596"/>
                  </a:lnTo>
                  <a:lnTo>
                    <a:pt x="737" y="567"/>
                  </a:lnTo>
                  <a:lnTo>
                    <a:pt x="745" y="558"/>
                  </a:lnTo>
                  <a:close/>
                  <a:moveTo>
                    <a:pt x="812" y="608"/>
                  </a:moveTo>
                  <a:lnTo>
                    <a:pt x="850" y="637"/>
                  </a:lnTo>
                  <a:lnTo>
                    <a:pt x="842" y="647"/>
                  </a:lnTo>
                  <a:lnTo>
                    <a:pt x="804" y="618"/>
                  </a:lnTo>
                  <a:lnTo>
                    <a:pt x="812" y="608"/>
                  </a:lnTo>
                  <a:close/>
                  <a:moveTo>
                    <a:pt x="878" y="659"/>
                  </a:moveTo>
                  <a:lnTo>
                    <a:pt x="917" y="688"/>
                  </a:lnTo>
                  <a:lnTo>
                    <a:pt x="910" y="697"/>
                  </a:lnTo>
                  <a:lnTo>
                    <a:pt x="871" y="669"/>
                  </a:lnTo>
                  <a:lnTo>
                    <a:pt x="878" y="659"/>
                  </a:lnTo>
                  <a:close/>
                  <a:moveTo>
                    <a:pt x="945" y="710"/>
                  </a:moveTo>
                  <a:lnTo>
                    <a:pt x="984" y="739"/>
                  </a:lnTo>
                  <a:lnTo>
                    <a:pt x="977" y="748"/>
                  </a:lnTo>
                  <a:lnTo>
                    <a:pt x="938" y="719"/>
                  </a:lnTo>
                  <a:lnTo>
                    <a:pt x="945" y="710"/>
                  </a:lnTo>
                  <a:close/>
                  <a:moveTo>
                    <a:pt x="1012" y="760"/>
                  </a:moveTo>
                  <a:lnTo>
                    <a:pt x="1051" y="789"/>
                  </a:lnTo>
                  <a:lnTo>
                    <a:pt x="1043" y="799"/>
                  </a:lnTo>
                  <a:lnTo>
                    <a:pt x="1005" y="770"/>
                  </a:lnTo>
                  <a:lnTo>
                    <a:pt x="1012" y="760"/>
                  </a:lnTo>
                  <a:close/>
                  <a:moveTo>
                    <a:pt x="1079" y="811"/>
                  </a:moveTo>
                  <a:lnTo>
                    <a:pt x="1118" y="840"/>
                  </a:lnTo>
                  <a:lnTo>
                    <a:pt x="1110" y="850"/>
                  </a:lnTo>
                  <a:lnTo>
                    <a:pt x="1072" y="821"/>
                  </a:lnTo>
                  <a:lnTo>
                    <a:pt x="1079" y="811"/>
                  </a:lnTo>
                  <a:close/>
                  <a:moveTo>
                    <a:pt x="1146" y="862"/>
                  </a:moveTo>
                  <a:lnTo>
                    <a:pt x="1185" y="891"/>
                  </a:lnTo>
                  <a:lnTo>
                    <a:pt x="1177" y="900"/>
                  </a:lnTo>
                  <a:lnTo>
                    <a:pt x="1139" y="871"/>
                  </a:lnTo>
                  <a:lnTo>
                    <a:pt x="1146" y="862"/>
                  </a:lnTo>
                  <a:close/>
                  <a:moveTo>
                    <a:pt x="1213" y="912"/>
                  </a:moveTo>
                  <a:lnTo>
                    <a:pt x="1252" y="941"/>
                  </a:lnTo>
                  <a:lnTo>
                    <a:pt x="1244" y="951"/>
                  </a:lnTo>
                  <a:lnTo>
                    <a:pt x="1206" y="922"/>
                  </a:lnTo>
                  <a:lnTo>
                    <a:pt x="1213" y="912"/>
                  </a:lnTo>
                  <a:close/>
                  <a:moveTo>
                    <a:pt x="1280" y="963"/>
                  </a:moveTo>
                  <a:lnTo>
                    <a:pt x="1319" y="992"/>
                  </a:lnTo>
                  <a:lnTo>
                    <a:pt x="1311" y="1002"/>
                  </a:lnTo>
                  <a:lnTo>
                    <a:pt x="1273" y="973"/>
                  </a:lnTo>
                  <a:lnTo>
                    <a:pt x="1280" y="963"/>
                  </a:lnTo>
                  <a:close/>
                  <a:moveTo>
                    <a:pt x="1347" y="1014"/>
                  </a:moveTo>
                  <a:lnTo>
                    <a:pt x="1386" y="1043"/>
                  </a:lnTo>
                  <a:lnTo>
                    <a:pt x="1378" y="1052"/>
                  </a:lnTo>
                  <a:lnTo>
                    <a:pt x="1340" y="1023"/>
                  </a:lnTo>
                  <a:lnTo>
                    <a:pt x="1347" y="1014"/>
                  </a:lnTo>
                  <a:close/>
                  <a:moveTo>
                    <a:pt x="1414" y="1064"/>
                  </a:moveTo>
                  <a:lnTo>
                    <a:pt x="1453" y="1093"/>
                  </a:lnTo>
                  <a:lnTo>
                    <a:pt x="1445" y="1103"/>
                  </a:lnTo>
                  <a:lnTo>
                    <a:pt x="1407" y="1074"/>
                  </a:lnTo>
                  <a:lnTo>
                    <a:pt x="1414" y="1064"/>
                  </a:lnTo>
                  <a:close/>
                  <a:moveTo>
                    <a:pt x="1481" y="1115"/>
                  </a:moveTo>
                  <a:lnTo>
                    <a:pt x="1482" y="1116"/>
                  </a:lnTo>
                  <a:lnTo>
                    <a:pt x="1475" y="1125"/>
                  </a:lnTo>
                  <a:lnTo>
                    <a:pt x="1474" y="1125"/>
                  </a:lnTo>
                  <a:lnTo>
                    <a:pt x="1481" y="1115"/>
                  </a:lnTo>
                  <a:close/>
                </a:path>
              </a:pathLst>
            </a:custGeom>
            <a:solidFill>
              <a:srgbClr val="002060"/>
            </a:solidFill>
            <a:ln w="0" cap="flat">
              <a:solidFill>
                <a:srgbClr val="002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noEditPoints="1"/>
            </p:cNvSpPr>
            <p:nvPr/>
          </p:nvSpPr>
          <p:spPr bwMode="auto">
            <a:xfrm>
              <a:off x="1746" y="1351"/>
              <a:ext cx="1952" cy="1376"/>
            </a:xfrm>
            <a:custGeom>
              <a:avLst/>
              <a:gdLst>
                <a:gd name="T0" fmla="*/ 39 w 1952"/>
                <a:gd name="T1" fmla="*/ 1339 h 1376"/>
                <a:gd name="T2" fmla="*/ 75 w 1952"/>
                <a:gd name="T3" fmla="*/ 1328 h 1376"/>
                <a:gd name="T4" fmla="*/ 69 w 1952"/>
                <a:gd name="T5" fmla="*/ 1318 h 1376"/>
                <a:gd name="T6" fmla="*/ 183 w 1952"/>
                <a:gd name="T7" fmla="*/ 1252 h 1376"/>
                <a:gd name="T8" fmla="*/ 144 w 1952"/>
                <a:gd name="T9" fmla="*/ 1280 h 1376"/>
                <a:gd name="T10" fmla="*/ 245 w 1952"/>
                <a:gd name="T11" fmla="*/ 1194 h 1376"/>
                <a:gd name="T12" fmla="*/ 282 w 1952"/>
                <a:gd name="T13" fmla="*/ 1183 h 1376"/>
                <a:gd name="T14" fmla="*/ 275 w 1952"/>
                <a:gd name="T15" fmla="*/ 1173 h 1376"/>
                <a:gd name="T16" fmla="*/ 390 w 1952"/>
                <a:gd name="T17" fmla="*/ 1107 h 1376"/>
                <a:gd name="T18" fmla="*/ 350 w 1952"/>
                <a:gd name="T19" fmla="*/ 1135 h 1376"/>
                <a:gd name="T20" fmla="*/ 451 w 1952"/>
                <a:gd name="T21" fmla="*/ 1049 h 1376"/>
                <a:gd name="T22" fmla="*/ 488 w 1952"/>
                <a:gd name="T23" fmla="*/ 1038 h 1376"/>
                <a:gd name="T24" fmla="*/ 481 w 1952"/>
                <a:gd name="T25" fmla="*/ 1029 h 1376"/>
                <a:gd name="T26" fmla="*/ 596 w 1952"/>
                <a:gd name="T27" fmla="*/ 963 h 1376"/>
                <a:gd name="T28" fmla="*/ 557 w 1952"/>
                <a:gd name="T29" fmla="*/ 990 h 1376"/>
                <a:gd name="T30" fmla="*/ 658 w 1952"/>
                <a:gd name="T31" fmla="*/ 904 h 1376"/>
                <a:gd name="T32" fmla="*/ 694 w 1952"/>
                <a:gd name="T33" fmla="*/ 893 h 1376"/>
                <a:gd name="T34" fmla="*/ 687 w 1952"/>
                <a:gd name="T35" fmla="*/ 884 h 1376"/>
                <a:gd name="T36" fmla="*/ 802 w 1952"/>
                <a:gd name="T37" fmla="*/ 818 h 1376"/>
                <a:gd name="T38" fmla="*/ 763 w 1952"/>
                <a:gd name="T39" fmla="*/ 845 h 1376"/>
                <a:gd name="T40" fmla="*/ 864 w 1952"/>
                <a:gd name="T41" fmla="*/ 760 h 1376"/>
                <a:gd name="T42" fmla="*/ 900 w 1952"/>
                <a:gd name="T43" fmla="*/ 749 h 1376"/>
                <a:gd name="T44" fmla="*/ 893 w 1952"/>
                <a:gd name="T45" fmla="*/ 739 h 1376"/>
                <a:gd name="T46" fmla="*/ 1008 w 1952"/>
                <a:gd name="T47" fmla="*/ 673 h 1376"/>
                <a:gd name="T48" fmla="*/ 969 w 1952"/>
                <a:gd name="T49" fmla="*/ 700 h 1376"/>
                <a:gd name="T50" fmla="*/ 1070 w 1952"/>
                <a:gd name="T51" fmla="*/ 615 h 1376"/>
                <a:gd name="T52" fmla="*/ 1107 w 1952"/>
                <a:gd name="T53" fmla="*/ 604 h 1376"/>
                <a:gd name="T54" fmla="*/ 1100 w 1952"/>
                <a:gd name="T55" fmla="*/ 594 h 1376"/>
                <a:gd name="T56" fmla="*/ 1215 w 1952"/>
                <a:gd name="T57" fmla="*/ 528 h 1376"/>
                <a:gd name="T58" fmla="*/ 1175 w 1952"/>
                <a:gd name="T59" fmla="*/ 555 h 1376"/>
                <a:gd name="T60" fmla="*/ 1276 w 1952"/>
                <a:gd name="T61" fmla="*/ 470 h 1376"/>
                <a:gd name="T62" fmla="*/ 1313 w 1952"/>
                <a:gd name="T63" fmla="*/ 459 h 1376"/>
                <a:gd name="T64" fmla="*/ 1306 w 1952"/>
                <a:gd name="T65" fmla="*/ 449 h 1376"/>
                <a:gd name="T66" fmla="*/ 1421 w 1952"/>
                <a:gd name="T67" fmla="*/ 383 h 1376"/>
                <a:gd name="T68" fmla="*/ 1382 w 1952"/>
                <a:gd name="T69" fmla="*/ 411 h 1376"/>
                <a:gd name="T70" fmla="*/ 1483 w 1952"/>
                <a:gd name="T71" fmla="*/ 325 h 1376"/>
                <a:gd name="T72" fmla="*/ 1519 w 1952"/>
                <a:gd name="T73" fmla="*/ 314 h 1376"/>
                <a:gd name="T74" fmla="*/ 1512 w 1952"/>
                <a:gd name="T75" fmla="*/ 304 h 1376"/>
                <a:gd name="T76" fmla="*/ 1627 w 1952"/>
                <a:gd name="T77" fmla="*/ 238 h 1376"/>
                <a:gd name="T78" fmla="*/ 1588 w 1952"/>
                <a:gd name="T79" fmla="*/ 266 h 1376"/>
                <a:gd name="T80" fmla="*/ 1689 w 1952"/>
                <a:gd name="T81" fmla="*/ 180 h 1376"/>
                <a:gd name="T82" fmla="*/ 1725 w 1952"/>
                <a:gd name="T83" fmla="*/ 169 h 1376"/>
                <a:gd name="T84" fmla="*/ 1718 w 1952"/>
                <a:gd name="T85" fmla="*/ 159 h 1376"/>
                <a:gd name="T86" fmla="*/ 1833 w 1952"/>
                <a:gd name="T87" fmla="*/ 93 h 1376"/>
                <a:gd name="T88" fmla="*/ 1794 w 1952"/>
                <a:gd name="T89" fmla="*/ 121 h 1376"/>
                <a:gd name="T90" fmla="*/ 1895 w 1952"/>
                <a:gd name="T91" fmla="*/ 35 h 1376"/>
                <a:gd name="T92" fmla="*/ 1932 w 1952"/>
                <a:gd name="T93" fmla="*/ 24 h 1376"/>
                <a:gd name="T94" fmla="*/ 1925 w 1952"/>
                <a:gd name="T95" fmla="*/ 14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52" h="1376">
                  <a:moveTo>
                    <a:pt x="7" y="1376"/>
                  </a:moveTo>
                  <a:lnTo>
                    <a:pt x="46" y="1349"/>
                  </a:lnTo>
                  <a:lnTo>
                    <a:pt x="39" y="1339"/>
                  </a:lnTo>
                  <a:lnTo>
                    <a:pt x="0" y="1367"/>
                  </a:lnTo>
                  <a:lnTo>
                    <a:pt x="7" y="1376"/>
                  </a:lnTo>
                  <a:close/>
                  <a:moveTo>
                    <a:pt x="75" y="1328"/>
                  </a:moveTo>
                  <a:lnTo>
                    <a:pt x="115" y="1301"/>
                  </a:lnTo>
                  <a:lnTo>
                    <a:pt x="108" y="1291"/>
                  </a:lnTo>
                  <a:lnTo>
                    <a:pt x="69" y="1318"/>
                  </a:lnTo>
                  <a:lnTo>
                    <a:pt x="75" y="1328"/>
                  </a:lnTo>
                  <a:close/>
                  <a:moveTo>
                    <a:pt x="144" y="1280"/>
                  </a:moveTo>
                  <a:lnTo>
                    <a:pt x="183" y="1252"/>
                  </a:lnTo>
                  <a:lnTo>
                    <a:pt x="176" y="1242"/>
                  </a:lnTo>
                  <a:lnTo>
                    <a:pt x="137" y="1270"/>
                  </a:lnTo>
                  <a:lnTo>
                    <a:pt x="144" y="1280"/>
                  </a:lnTo>
                  <a:close/>
                  <a:moveTo>
                    <a:pt x="213" y="1232"/>
                  </a:moveTo>
                  <a:lnTo>
                    <a:pt x="252" y="1204"/>
                  </a:lnTo>
                  <a:lnTo>
                    <a:pt x="245" y="1194"/>
                  </a:lnTo>
                  <a:lnTo>
                    <a:pt x="206" y="1222"/>
                  </a:lnTo>
                  <a:lnTo>
                    <a:pt x="213" y="1232"/>
                  </a:lnTo>
                  <a:close/>
                  <a:moveTo>
                    <a:pt x="282" y="1183"/>
                  </a:moveTo>
                  <a:lnTo>
                    <a:pt x="321" y="1156"/>
                  </a:lnTo>
                  <a:lnTo>
                    <a:pt x="314" y="1146"/>
                  </a:lnTo>
                  <a:lnTo>
                    <a:pt x="275" y="1173"/>
                  </a:lnTo>
                  <a:lnTo>
                    <a:pt x="282" y="1183"/>
                  </a:lnTo>
                  <a:close/>
                  <a:moveTo>
                    <a:pt x="350" y="1135"/>
                  </a:moveTo>
                  <a:lnTo>
                    <a:pt x="390" y="1107"/>
                  </a:lnTo>
                  <a:lnTo>
                    <a:pt x="383" y="1097"/>
                  </a:lnTo>
                  <a:lnTo>
                    <a:pt x="344" y="1125"/>
                  </a:lnTo>
                  <a:lnTo>
                    <a:pt x="350" y="1135"/>
                  </a:lnTo>
                  <a:close/>
                  <a:moveTo>
                    <a:pt x="419" y="1087"/>
                  </a:moveTo>
                  <a:lnTo>
                    <a:pt x="458" y="1059"/>
                  </a:lnTo>
                  <a:lnTo>
                    <a:pt x="451" y="1049"/>
                  </a:lnTo>
                  <a:lnTo>
                    <a:pt x="412" y="1077"/>
                  </a:lnTo>
                  <a:lnTo>
                    <a:pt x="419" y="1087"/>
                  </a:lnTo>
                  <a:close/>
                  <a:moveTo>
                    <a:pt x="488" y="1038"/>
                  </a:moveTo>
                  <a:lnTo>
                    <a:pt x="527" y="1011"/>
                  </a:lnTo>
                  <a:lnTo>
                    <a:pt x="520" y="1001"/>
                  </a:lnTo>
                  <a:lnTo>
                    <a:pt x="481" y="1029"/>
                  </a:lnTo>
                  <a:lnTo>
                    <a:pt x="488" y="1038"/>
                  </a:lnTo>
                  <a:close/>
                  <a:moveTo>
                    <a:pt x="557" y="990"/>
                  </a:moveTo>
                  <a:lnTo>
                    <a:pt x="596" y="963"/>
                  </a:lnTo>
                  <a:lnTo>
                    <a:pt x="589" y="953"/>
                  </a:lnTo>
                  <a:lnTo>
                    <a:pt x="550" y="980"/>
                  </a:lnTo>
                  <a:lnTo>
                    <a:pt x="557" y="990"/>
                  </a:lnTo>
                  <a:close/>
                  <a:moveTo>
                    <a:pt x="625" y="942"/>
                  </a:moveTo>
                  <a:lnTo>
                    <a:pt x="665" y="914"/>
                  </a:lnTo>
                  <a:lnTo>
                    <a:pt x="658" y="904"/>
                  </a:lnTo>
                  <a:lnTo>
                    <a:pt x="619" y="932"/>
                  </a:lnTo>
                  <a:lnTo>
                    <a:pt x="625" y="942"/>
                  </a:lnTo>
                  <a:close/>
                  <a:moveTo>
                    <a:pt x="694" y="893"/>
                  </a:moveTo>
                  <a:lnTo>
                    <a:pt x="733" y="866"/>
                  </a:lnTo>
                  <a:lnTo>
                    <a:pt x="726" y="856"/>
                  </a:lnTo>
                  <a:lnTo>
                    <a:pt x="687" y="884"/>
                  </a:lnTo>
                  <a:lnTo>
                    <a:pt x="694" y="893"/>
                  </a:lnTo>
                  <a:close/>
                  <a:moveTo>
                    <a:pt x="763" y="845"/>
                  </a:moveTo>
                  <a:lnTo>
                    <a:pt x="802" y="818"/>
                  </a:lnTo>
                  <a:lnTo>
                    <a:pt x="795" y="808"/>
                  </a:lnTo>
                  <a:lnTo>
                    <a:pt x="756" y="835"/>
                  </a:lnTo>
                  <a:lnTo>
                    <a:pt x="763" y="845"/>
                  </a:lnTo>
                  <a:close/>
                  <a:moveTo>
                    <a:pt x="832" y="797"/>
                  </a:moveTo>
                  <a:lnTo>
                    <a:pt x="871" y="769"/>
                  </a:lnTo>
                  <a:lnTo>
                    <a:pt x="864" y="760"/>
                  </a:lnTo>
                  <a:lnTo>
                    <a:pt x="825" y="787"/>
                  </a:lnTo>
                  <a:lnTo>
                    <a:pt x="832" y="797"/>
                  </a:lnTo>
                  <a:close/>
                  <a:moveTo>
                    <a:pt x="900" y="749"/>
                  </a:moveTo>
                  <a:lnTo>
                    <a:pt x="940" y="721"/>
                  </a:lnTo>
                  <a:lnTo>
                    <a:pt x="933" y="711"/>
                  </a:lnTo>
                  <a:lnTo>
                    <a:pt x="893" y="739"/>
                  </a:lnTo>
                  <a:lnTo>
                    <a:pt x="900" y="749"/>
                  </a:lnTo>
                  <a:close/>
                  <a:moveTo>
                    <a:pt x="969" y="700"/>
                  </a:moveTo>
                  <a:lnTo>
                    <a:pt x="1008" y="673"/>
                  </a:lnTo>
                  <a:lnTo>
                    <a:pt x="1001" y="663"/>
                  </a:lnTo>
                  <a:lnTo>
                    <a:pt x="962" y="691"/>
                  </a:lnTo>
                  <a:lnTo>
                    <a:pt x="969" y="700"/>
                  </a:lnTo>
                  <a:close/>
                  <a:moveTo>
                    <a:pt x="1038" y="652"/>
                  </a:moveTo>
                  <a:lnTo>
                    <a:pt x="1077" y="624"/>
                  </a:lnTo>
                  <a:lnTo>
                    <a:pt x="1070" y="615"/>
                  </a:lnTo>
                  <a:lnTo>
                    <a:pt x="1031" y="642"/>
                  </a:lnTo>
                  <a:lnTo>
                    <a:pt x="1038" y="652"/>
                  </a:lnTo>
                  <a:close/>
                  <a:moveTo>
                    <a:pt x="1107" y="604"/>
                  </a:moveTo>
                  <a:lnTo>
                    <a:pt x="1146" y="576"/>
                  </a:lnTo>
                  <a:lnTo>
                    <a:pt x="1139" y="566"/>
                  </a:lnTo>
                  <a:lnTo>
                    <a:pt x="1100" y="594"/>
                  </a:lnTo>
                  <a:lnTo>
                    <a:pt x="1107" y="604"/>
                  </a:lnTo>
                  <a:close/>
                  <a:moveTo>
                    <a:pt x="1175" y="555"/>
                  </a:moveTo>
                  <a:lnTo>
                    <a:pt x="1215" y="528"/>
                  </a:lnTo>
                  <a:lnTo>
                    <a:pt x="1208" y="518"/>
                  </a:lnTo>
                  <a:lnTo>
                    <a:pt x="1168" y="546"/>
                  </a:lnTo>
                  <a:lnTo>
                    <a:pt x="1175" y="555"/>
                  </a:lnTo>
                  <a:close/>
                  <a:moveTo>
                    <a:pt x="1244" y="507"/>
                  </a:moveTo>
                  <a:lnTo>
                    <a:pt x="1283" y="480"/>
                  </a:lnTo>
                  <a:lnTo>
                    <a:pt x="1276" y="470"/>
                  </a:lnTo>
                  <a:lnTo>
                    <a:pt x="1237" y="497"/>
                  </a:lnTo>
                  <a:lnTo>
                    <a:pt x="1244" y="507"/>
                  </a:lnTo>
                  <a:close/>
                  <a:moveTo>
                    <a:pt x="1313" y="459"/>
                  </a:moveTo>
                  <a:lnTo>
                    <a:pt x="1352" y="431"/>
                  </a:lnTo>
                  <a:lnTo>
                    <a:pt x="1345" y="422"/>
                  </a:lnTo>
                  <a:lnTo>
                    <a:pt x="1306" y="449"/>
                  </a:lnTo>
                  <a:lnTo>
                    <a:pt x="1313" y="459"/>
                  </a:lnTo>
                  <a:close/>
                  <a:moveTo>
                    <a:pt x="1382" y="411"/>
                  </a:moveTo>
                  <a:lnTo>
                    <a:pt x="1421" y="383"/>
                  </a:lnTo>
                  <a:lnTo>
                    <a:pt x="1414" y="373"/>
                  </a:lnTo>
                  <a:lnTo>
                    <a:pt x="1375" y="401"/>
                  </a:lnTo>
                  <a:lnTo>
                    <a:pt x="1382" y="411"/>
                  </a:lnTo>
                  <a:close/>
                  <a:moveTo>
                    <a:pt x="1450" y="362"/>
                  </a:moveTo>
                  <a:lnTo>
                    <a:pt x="1490" y="335"/>
                  </a:lnTo>
                  <a:lnTo>
                    <a:pt x="1483" y="325"/>
                  </a:lnTo>
                  <a:lnTo>
                    <a:pt x="1443" y="353"/>
                  </a:lnTo>
                  <a:lnTo>
                    <a:pt x="1450" y="362"/>
                  </a:lnTo>
                  <a:close/>
                  <a:moveTo>
                    <a:pt x="1519" y="314"/>
                  </a:moveTo>
                  <a:lnTo>
                    <a:pt x="1558" y="286"/>
                  </a:lnTo>
                  <a:lnTo>
                    <a:pt x="1551" y="277"/>
                  </a:lnTo>
                  <a:lnTo>
                    <a:pt x="1512" y="304"/>
                  </a:lnTo>
                  <a:lnTo>
                    <a:pt x="1519" y="314"/>
                  </a:lnTo>
                  <a:close/>
                  <a:moveTo>
                    <a:pt x="1588" y="266"/>
                  </a:moveTo>
                  <a:lnTo>
                    <a:pt x="1627" y="238"/>
                  </a:lnTo>
                  <a:lnTo>
                    <a:pt x="1620" y="228"/>
                  </a:lnTo>
                  <a:lnTo>
                    <a:pt x="1581" y="256"/>
                  </a:lnTo>
                  <a:lnTo>
                    <a:pt x="1588" y="266"/>
                  </a:lnTo>
                  <a:close/>
                  <a:moveTo>
                    <a:pt x="1657" y="217"/>
                  </a:moveTo>
                  <a:lnTo>
                    <a:pt x="1696" y="190"/>
                  </a:lnTo>
                  <a:lnTo>
                    <a:pt x="1689" y="180"/>
                  </a:lnTo>
                  <a:lnTo>
                    <a:pt x="1650" y="208"/>
                  </a:lnTo>
                  <a:lnTo>
                    <a:pt x="1657" y="217"/>
                  </a:lnTo>
                  <a:close/>
                  <a:moveTo>
                    <a:pt x="1725" y="169"/>
                  </a:moveTo>
                  <a:lnTo>
                    <a:pt x="1765" y="142"/>
                  </a:lnTo>
                  <a:lnTo>
                    <a:pt x="1758" y="132"/>
                  </a:lnTo>
                  <a:lnTo>
                    <a:pt x="1718" y="159"/>
                  </a:lnTo>
                  <a:lnTo>
                    <a:pt x="1725" y="169"/>
                  </a:lnTo>
                  <a:close/>
                  <a:moveTo>
                    <a:pt x="1794" y="121"/>
                  </a:moveTo>
                  <a:lnTo>
                    <a:pt x="1833" y="93"/>
                  </a:lnTo>
                  <a:lnTo>
                    <a:pt x="1826" y="84"/>
                  </a:lnTo>
                  <a:lnTo>
                    <a:pt x="1787" y="111"/>
                  </a:lnTo>
                  <a:lnTo>
                    <a:pt x="1794" y="121"/>
                  </a:lnTo>
                  <a:close/>
                  <a:moveTo>
                    <a:pt x="1863" y="73"/>
                  </a:moveTo>
                  <a:lnTo>
                    <a:pt x="1902" y="45"/>
                  </a:lnTo>
                  <a:lnTo>
                    <a:pt x="1895" y="35"/>
                  </a:lnTo>
                  <a:lnTo>
                    <a:pt x="1856" y="63"/>
                  </a:lnTo>
                  <a:lnTo>
                    <a:pt x="1863" y="73"/>
                  </a:lnTo>
                  <a:close/>
                  <a:moveTo>
                    <a:pt x="1932" y="24"/>
                  </a:moveTo>
                  <a:lnTo>
                    <a:pt x="1952" y="10"/>
                  </a:lnTo>
                  <a:lnTo>
                    <a:pt x="1945" y="0"/>
                  </a:lnTo>
                  <a:lnTo>
                    <a:pt x="1925" y="14"/>
                  </a:lnTo>
                  <a:lnTo>
                    <a:pt x="1932" y="24"/>
                  </a:lnTo>
                  <a:close/>
                </a:path>
              </a:pathLst>
            </a:custGeom>
            <a:solidFill>
              <a:srgbClr val="00B050"/>
            </a:solidFill>
            <a:ln w="0" cap="flat">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p:nvSpPr>
          <p:spPr bwMode="auto">
            <a:xfrm>
              <a:off x="1983" y="1564"/>
              <a:ext cx="2058" cy="1449"/>
            </a:xfrm>
            <a:custGeom>
              <a:avLst/>
              <a:gdLst>
                <a:gd name="T0" fmla="*/ 7 w 2058"/>
                <a:gd name="T1" fmla="*/ 1449 h 1449"/>
                <a:gd name="T2" fmla="*/ 2058 w 2058"/>
                <a:gd name="T3" fmla="*/ 10 h 1449"/>
                <a:gd name="T4" fmla="*/ 2051 w 2058"/>
                <a:gd name="T5" fmla="*/ 0 h 1449"/>
                <a:gd name="T6" fmla="*/ 0 w 2058"/>
                <a:gd name="T7" fmla="*/ 1439 h 1449"/>
                <a:gd name="T8" fmla="*/ 7 w 2058"/>
                <a:gd name="T9" fmla="*/ 1449 h 1449"/>
              </a:gdLst>
              <a:ahLst/>
              <a:cxnLst>
                <a:cxn ang="0">
                  <a:pos x="T0" y="T1"/>
                </a:cxn>
                <a:cxn ang="0">
                  <a:pos x="T2" y="T3"/>
                </a:cxn>
                <a:cxn ang="0">
                  <a:pos x="T4" y="T5"/>
                </a:cxn>
                <a:cxn ang="0">
                  <a:pos x="T6" y="T7"/>
                </a:cxn>
                <a:cxn ang="0">
                  <a:pos x="T8" y="T9"/>
                </a:cxn>
              </a:cxnLst>
              <a:rect l="0" t="0" r="r" b="b"/>
              <a:pathLst>
                <a:path w="2058" h="1449">
                  <a:moveTo>
                    <a:pt x="7" y="1449"/>
                  </a:moveTo>
                  <a:lnTo>
                    <a:pt x="2058" y="10"/>
                  </a:lnTo>
                  <a:lnTo>
                    <a:pt x="2051" y="0"/>
                  </a:lnTo>
                  <a:lnTo>
                    <a:pt x="0" y="1439"/>
                  </a:lnTo>
                  <a:lnTo>
                    <a:pt x="7" y="1449"/>
                  </a:lnTo>
                  <a:close/>
                </a:path>
              </a:pathLst>
            </a:custGeom>
            <a:solidFill>
              <a:srgbClr val="00B050"/>
            </a:solidFill>
            <a:ln w="0" cap="flat">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2"/>
            <p:cNvSpPr>
              <a:spLocks noEditPoints="1"/>
            </p:cNvSpPr>
            <p:nvPr/>
          </p:nvSpPr>
          <p:spPr bwMode="auto">
            <a:xfrm flipV="1">
              <a:off x="1776" y="2095"/>
              <a:ext cx="814" cy="29"/>
            </a:xfrm>
            <a:custGeom>
              <a:avLst/>
              <a:gdLst>
                <a:gd name="T0" fmla="*/ 10105 w 10105"/>
                <a:gd name="T1" fmla="*/ 50 h 106"/>
                <a:gd name="T2" fmla="*/ 9855 w 10105"/>
                <a:gd name="T3" fmla="*/ 100 h 106"/>
                <a:gd name="T4" fmla="*/ 9655 w 10105"/>
                <a:gd name="T5" fmla="*/ 100 h 106"/>
                <a:gd name="T6" fmla="*/ 9405 w 10105"/>
                <a:gd name="T7" fmla="*/ 50 h 106"/>
                <a:gd name="T8" fmla="*/ 9255 w 10105"/>
                <a:gd name="T9" fmla="*/ 0 h 106"/>
                <a:gd name="T10" fmla="*/ 9055 w 10105"/>
                <a:gd name="T11" fmla="*/ 0 h 106"/>
                <a:gd name="T12" fmla="*/ 9055 w 10105"/>
                <a:gd name="T13" fmla="*/ 0 h 106"/>
                <a:gd name="T14" fmla="*/ 8905 w 10105"/>
                <a:gd name="T15" fmla="*/ 51 h 106"/>
                <a:gd name="T16" fmla="*/ 8654 w 10105"/>
                <a:gd name="T17" fmla="*/ 101 h 106"/>
                <a:gd name="T18" fmla="*/ 8454 w 10105"/>
                <a:gd name="T19" fmla="*/ 101 h 106"/>
                <a:gd name="T20" fmla="*/ 8204 w 10105"/>
                <a:gd name="T21" fmla="*/ 51 h 106"/>
                <a:gd name="T22" fmla="*/ 8054 w 10105"/>
                <a:gd name="T23" fmla="*/ 1 h 106"/>
                <a:gd name="T24" fmla="*/ 7854 w 10105"/>
                <a:gd name="T25" fmla="*/ 1 h 106"/>
                <a:gd name="T26" fmla="*/ 7854 w 10105"/>
                <a:gd name="T27" fmla="*/ 1 h 106"/>
                <a:gd name="T28" fmla="*/ 7704 w 10105"/>
                <a:gd name="T29" fmla="*/ 51 h 106"/>
                <a:gd name="T30" fmla="*/ 7454 w 10105"/>
                <a:gd name="T31" fmla="*/ 102 h 106"/>
                <a:gd name="T32" fmla="*/ 7254 w 10105"/>
                <a:gd name="T33" fmla="*/ 102 h 106"/>
                <a:gd name="T34" fmla="*/ 7004 w 10105"/>
                <a:gd name="T35" fmla="*/ 52 h 106"/>
                <a:gd name="T36" fmla="*/ 6853 w 10105"/>
                <a:gd name="T37" fmla="*/ 2 h 106"/>
                <a:gd name="T38" fmla="*/ 6653 w 10105"/>
                <a:gd name="T39" fmla="*/ 2 h 106"/>
                <a:gd name="T40" fmla="*/ 6653 w 10105"/>
                <a:gd name="T41" fmla="*/ 2 h 106"/>
                <a:gd name="T42" fmla="*/ 6503 w 10105"/>
                <a:gd name="T43" fmla="*/ 52 h 106"/>
                <a:gd name="T44" fmla="*/ 6253 w 10105"/>
                <a:gd name="T45" fmla="*/ 102 h 106"/>
                <a:gd name="T46" fmla="*/ 6053 w 10105"/>
                <a:gd name="T47" fmla="*/ 102 h 106"/>
                <a:gd name="T48" fmla="*/ 5803 w 10105"/>
                <a:gd name="T49" fmla="*/ 53 h 106"/>
                <a:gd name="T50" fmla="*/ 5653 w 10105"/>
                <a:gd name="T51" fmla="*/ 3 h 106"/>
                <a:gd name="T52" fmla="*/ 5453 w 10105"/>
                <a:gd name="T53" fmla="*/ 3 h 106"/>
                <a:gd name="T54" fmla="*/ 5453 w 10105"/>
                <a:gd name="T55" fmla="*/ 3 h 106"/>
                <a:gd name="T56" fmla="*/ 5303 w 10105"/>
                <a:gd name="T57" fmla="*/ 53 h 106"/>
                <a:gd name="T58" fmla="*/ 5053 w 10105"/>
                <a:gd name="T59" fmla="*/ 103 h 106"/>
                <a:gd name="T60" fmla="*/ 4852 w 10105"/>
                <a:gd name="T61" fmla="*/ 103 h 106"/>
                <a:gd name="T62" fmla="*/ 4602 w 10105"/>
                <a:gd name="T63" fmla="*/ 53 h 106"/>
                <a:gd name="T64" fmla="*/ 4452 w 10105"/>
                <a:gd name="T65" fmla="*/ 3 h 106"/>
                <a:gd name="T66" fmla="*/ 4252 w 10105"/>
                <a:gd name="T67" fmla="*/ 4 h 106"/>
                <a:gd name="T68" fmla="*/ 4252 w 10105"/>
                <a:gd name="T69" fmla="*/ 4 h 106"/>
                <a:gd name="T70" fmla="*/ 4102 w 10105"/>
                <a:gd name="T71" fmla="*/ 54 h 106"/>
                <a:gd name="T72" fmla="*/ 3852 w 10105"/>
                <a:gd name="T73" fmla="*/ 104 h 106"/>
                <a:gd name="T74" fmla="*/ 3652 w 10105"/>
                <a:gd name="T75" fmla="*/ 104 h 106"/>
                <a:gd name="T76" fmla="*/ 3402 w 10105"/>
                <a:gd name="T77" fmla="*/ 54 h 106"/>
                <a:gd name="T78" fmla="*/ 3252 w 10105"/>
                <a:gd name="T79" fmla="*/ 4 h 106"/>
                <a:gd name="T80" fmla="*/ 3052 w 10105"/>
                <a:gd name="T81" fmla="*/ 4 h 106"/>
                <a:gd name="T82" fmla="*/ 3052 w 10105"/>
                <a:gd name="T83" fmla="*/ 4 h 106"/>
                <a:gd name="T84" fmla="*/ 2902 w 10105"/>
                <a:gd name="T85" fmla="*/ 55 h 106"/>
                <a:gd name="T86" fmla="*/ 2651 w 10105"/>
                <a:gd name="T87" fmla="*/ 105 h 106"/>
                <a:gd name="T88" fmla="*/ 2451 w 10105"/>
                <a:gd name="T89" fmla="*/ 105 h 106"/>
                <a:gd name="T90" fmla="*/ 2201 w 10105"/>
                <a:gd name="T91" fmla="*/ 55 h 106"/>
                <a:gd name="T92" fmla="*/ 2051 w 10105"/>
                <a:gd name="T93" fmla="*/ 5 h 106"/>
                <a:gd name="T94" fmla="*/ 1851 w 10105"/>
                <a:gd name="T95" fmla="*/ 5 h 106"/>
                <a:gd name="T96" fmla="*/ 1851 w 10105"/>
                <a:gd name="T97" fmla="*/ 5 h 106"/>
                <a:gd name="T98" fmla="*/ 1701 w 10105"/>
                <a:gd name="T99" fmla="*/ 55 h 106"/>
                <a:gd name="T100" fmla="*/ 1451 w 10105"/>
                <a:gd name="T101" fmla="*/ 105 h 106"/>
                <a:gd name="T102" fmla="*/ 1251 w 10105"/>
                <a:gd name="T103" fmla="*/ 106 h 106"/>
                <a:gd name="T104" fmla="*/ 1001 w 10105"/>
                <a:gd name="T105" fmla="*/ 56 h 106"/>
                <a:gd name="T106" fmla="*/ 850 w 10105"/>
                <a:gd name="T107" fmla="*/ 6 h 106"/>
                <a:gd name="T108" fmla="*/ 650 w 10105"/>
                <a:gd name="T109" fmla="*/ 6 h 106"/>
                <a:gd name="T110" fmla="*/ 650 w 10105"/>
                <a:gd name="T111" fmla="*/ 6 h 106"/>
                <a:gd name="T112" fmla="*/ 500 w 10105"/>
                <a:gd name="T113" fmla="*/ 56 h 106"/>
                <a:gd name="T114" fmla="*/ 250 w 10105"/>
                <a:gd name="T115" fmla="*/ 106 h 106"/>
                <a:gd name="T116" fmla="*/ 50 w 10105"/>
                <a:gd name="T117"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05" h="106">
                  <a:moveTo>
                    <a:pt x="10055" y="0"/>
                  </a:moveTo>
                  <a:lnTo>
                    <a:pt x="10055" y="0"/>
                  </a:lnTo>
                  <a:cubicBezTo>
                    <a:pt x="10027" y="0"/>
                    <a:pt x="10005" y="22"/>
                    <a:pt x="10005" y="50"/>
                  </a:cubicBezTo>
                  <a:cubicBezTo>
                    <a:pt x="10005" y="77"/>
                    <a:pt x="10027" y="100"/>
                    <a:pt x="10055" y="100"/>
                  </a:cubicBezTo>
                  <a:lnTo>
                    <a:pt x="10055" y="100"/>
                  </a:lnTo>
                  <a:cubicBezTo>
                    <a:pt x="10083" y="100"/>
                    <a:pt x="10105" y="77"/>
                    <a:pt x="10105" y="50"/>
                  </a:cubicBezTo>
                  <a:cubicBezTo>
                    <a:pt x="10105" y="22"/>
                    <a:pt x="10083" y="0"/>
                    <a:pt x="10055" y="0"/>
                  </a:cubicBezTo>
                  <a:close/>
                  <a:moveTo>
                    <a:pt x="9855" y="0"/>
                  </a:moveTo>
                  <a:lnTo>
                    <a:pt x="9855" y="0"/>
                  </a:lnTo>
                  <a:cubicBezTo>
                    <a:pt x="9827" y="0"/>
                    <a:pt x="9805" y="22"/>
                    <a:pt x="9805" y="50"/>
                  </a:cubicBezTo>
                  <a:cubicBezTo>
                    <a:pt x="9805" y="78"/>
                    <a:pt x="9827" y="100"/>
                    <a:pt x="9855" y="100"/>
                  </a:cubicBezTo>
                  <a:lnTo>
                    <a:pt x="9855" y="100"/>
                  </a:lnTo>
                  <a:cubicBezTo>
                    <a:pt x="9883" y="100"/>
                    <a:pt x="9905" y="78"/>
                    <a:pt x="9905" y="50"/>
                  </a:cubicBezTo>
                  <a:cubicBezTo>
                    <a:pt x="9905" y="22"/>
                    <a:pt x="9883" y="0"/>
                    <a:pt x="9855" y="0"/>
                  </a:cubicBezTo>
                  <a:close/>
                  <a:moveTo>
                    <a:pt x="9655" y="0"/>
                  </a:moveTo>
                  <a:lnTo>
                    <a:pt x="9655" y="0"/>
                  </a:lnTo>
                  <a:cubicBezTo>
                    <a:pt x="9627" y="0"/>
                    <a:pt x="9605" y="22"/>
                    <a:pt x="9605" y="50"/>
                  </a:cubicBezTo>
                  <a:cubicBezTo>
                    <a:pt x="9605" y="78"/>
                    <a:pt x="9627" y="100"/>
                    <a:pt x="9655" y="100"/>
                  </a:cubicBezTo>
                  <a:lnTo>
                    <a:pt x="9655" y="100"/>
                  </a:lnTo>
                  <a:cubicBezTo>
                    <a:pt x="9683" y="100"/>
                    <a:pt x="9705" y="78"/>
                    <a:pt x="9705" y="50"/>
                  </a:cubicBezTo>
                  <a:cubicBezTo>
                    <a:pt x="9705" y="22"/>
                    <a:pt x="9683" y="0"/>
                    <a:pt x="9655" y="0"/>
                  </a:cubicBezTo>
                  <a:close/>
                  <a:moveTo>
                    <a:pt x="9455" y="0"/>
                  </a:moveTo>
                  <a:lnTo>
                    <a:pt x="9455" y="0"/>
                  </a:lnTo>
                  <a:cubicBezTo>
                    <a:pt x="9427" y="0"/>
                    <a:pt x="9405" y="23"/>
                    <a:pt x="9405" y="50"/>
                  </a:cubicBezTo>
                  <a:cubicBezTo>
                    <a:pt x="9405" y="78"/>
                    <a:pt x="9427" y="100"/>
                    <a:pt x="9455" y="100"/>
                  </a:cubicBezTo>
                  <a:lnTo>
                    <a:pt x="9455" y="100"/>
                  </a:lnTo>
                  <a:cubicBezTo>
                    <a:pt x="9482" y="100"/>
                    <a:pt x="9505" y="78"/>
                    <a:pt x="9505" y="50"/>
                  </a:cubicBezTo>
                  <a:cubicBezTo>
                    <a:pt x="9505" y="23"/>
                    <a:pt x="9482" y="0"/>
                    <a:pt x="9455" y="0"/>
                  </a:cubicBezTo>
                  <a:close/>
                  <a:moveTo>
                    <a:pt x="9255" y="0"/>
                  </a:moveTo>
                  <a:lnTo>
                    <a:pt x="9255" y="0"/>
                  </a:lnTo>
                  <a:cubicBezTo>
                    <a:pt x="9227" y="0"/>
                    <a:pt x="9205" y="23"/>
                    <a:pt x="9205" y="50"/>
                  </a:cubicBezTo>
                  <a:cubicBezTo>
                    <a:pt x="9205" y="78"/>
                    <a:pt x="9227" y="100"/>
                    <a:pt x="9255" y="100"/>
                  </a:cubicBezTo>
                  <a:lnTo>
                    <a:pt x="9255" y="100"/>
                  </a:lnTo>
                  <a:cubicBezTo>
                    <a:pt x="9282" y="100"/>
                    <a:pt x="9305" y="78"/>
                    <a:pt x="9305" y="50"/>
                  </a:cubicBezTo>
                  <a:cubicBezTo>
                    <a:pt x="9305" y="23"/>
                    <a:pt x="9282" y="0"/>
                    <a:pt x="9255" y="0"/>
                  </a:cubicBezTo>
                  <a:close/>
                  <a:moveTo>
                    <a:pt x="9055" y="0"/>
                  </a:moveTo>
                  <a:lnTo>
                    <a:pt x="9055" y="0"/>
                  </a:lnTo>
                  <a:cubicBezTo>
                    <a:pt x="9027" y="0"/>
                    <a:pt x="9005" y="23"/>
                    <a:pt x="9005" y="50"/>
                  </a:cubicBezTo>
                  <a:cubicBezTo>
                    <a:pt x="9005" y="78"/>
                    <a:pt x="9027" y="100"/>
                    <a:pt x="9055" y="100"/>
                  </a:cubicBezTo>
                  <a:lnTo>
                    <a:pt x="9055" y="100"/>
                  </a:lnTo>
                  <a:cubicBezTo>
                    <a:pt x="9082" y="100"/>
                    <a:pt x="9105" y="78"/>
                    <a:pt x="9105" y="50"/>
                  </a:cubicBezTo>
                  <a:cubicBezTo>
                    <a:pt x="9105" y="23"/>
                    <a:pt x="9082" y="0"/>
                    <a:pt x="9055" y="0"/>
                  </a:cubicBezTo>
                  <a:close/>
                  <a:moveTo>
                    <a:pt x="8855" y="1"/>
                  </a:moveTo>
                  <a:lnTo>
                    <a:pt x="8854" y="1"/>
                  </a:lnTo>
                  <a:cubicBezTo>
                    <a:pt x="8827" y="1"/>
                    <a:pt x="8804" y="23"/>
                    <a:pt x="8804" y="51"/>
                  </a:cubicBezTo>
                  <a:cubicBezTo>
                    <a:pt x="8804" y="78"/>
                    <a:pt x="8827" y="101"/>
                    <a:pt x="8854" y="101"/>
                  </a:cubicBezTo>
                  <a:lnTo>
                    <a:pt x="8855" y="101"/>
                  </a:lnTo>
                  <a:cubicBezTo>
                    <a:pt x="8882" y="101"/>
                    <a:pt x="8905" y="78"/>
                    <a:pt x="8905" y="51"/>
                  </a:cubicBezTo>
                  <a:cubicBezTo>
                    <a:pt x="8905" y="23"/>
                    <a:pt x="8882" y="1"/>
                    <a:pt x="8855" y="1"/>
                  </a:cubicBezTo>
                  <a:close/>
                  <a:moveTo>
                    <a:pt x="8654" y="1"/>
                  </a:moveTo>
                  <a:lnTo>
                    <a:pt x="8654" y="1"/>
                  </a:lnTo>
                  <a:cubicBezTo>
                    <a:pt x="8627" y="1"/>
                    <a:pt x="8604" y="23"/>
                    <a:pt x="8604" y="51"/>
                  </a:cubicBezTo>
                  <a:cubicBezTo>
                    <a:pt x="8604" y="78"/>
                    <a:pt x="8627" y="101"/>
                    <a:pt x="8654" y="101"/>
                  </a:cubicBezTo>
                  <a:lnTo>
                    <a:pt x="8654" y="101"/>
                  </a:lnTo>
                  <a:cubicBezTo>
                    <a:pt x="8682" y="101"/>
                    <a:pt x="8704" y="78"/>
                    <a:pt x="8704" y="51"/>
                  </a:cubicBezTo>
                  <a:cubicBezTo>
                    <a:pt x="8704" y="23"/>
                    <a:pt x="8682" y="1"/>
                    <a:pt x="8654" y="1"/>
                  </a:cubicBezTo>
                  <a:close/>
                  <a:moveTo>
                    <a:pt x="8454" y="1"/>
                  </a:moveTo>
                  <a:lnTo>
                    <a:pt x="8454" y="1"/>
                  </a:lnTo>
                  <a:cubicBezTo>
                    <a:pt x="8427" y="1"/>
                    <a:pt x="8404" y="23"/>
                    <a:pt x="8404" y="51"/>
                  </a:cubicBezTo>
                  <a:cubicBezTo>
                    <a:pt x="8404" y="78"/>
                    <a:pt x="8427" y="101"/>
                    <a:pt x="8454" y="101"/>
                  </a:cubicBezTo>
                  <a:lnTo>
                    <a:pt x="8454" y="101"/>
                  </a:lnTo>
                  <a:cubicBezTo>
                    <a:pt x="8482" y="101"/>
                    <a:pt x="8504" y="78"/>
                    <a:pt x="8504" y="51"/>
                  </a:cubicBezTo>
                  <a:cubicBezTo>
                    <a:pt x="8504" y="23"/>
                    <a:pt x="8482" y="1"/>
                    <a:pt x="8454" y="1"/>
                  </a:cubicBezTo>
                  <a:close/>
                  <a:moveTo>
                    <a:pt x="8254" y="1"/>
                  </a:moveTo>
                  <a:lnTo>
                    <a:pt x="8254" y="1"/>
                  </a:lnTo>
                  <a:cubicBezTo>
                    <a:pt x="8226" y="1"/>
                    <a:pt x="8204" y="23"/>
                    <a:pt x="8204" y="51"/>
                  </a:cubicBezTo>
                  <a:cubicBezTo>
                    <a:pt x="8204" y="79"/>
                    <a:pt x="8227" y="101"/>
                    <a:pt x="8254" y="101"/>
                  </a:cubicBezTo>
                  <a:lnTo>
                    <a:pt x="8254" y="101"/>
                  </a:lnTo>
                  <a:cubicBezTo>
                    <a:pt x="8282" y="101"/>
                    <a:pt x="8304" y="79"/>
                    <a:pt x="8304" y="51"/>
                  </a:cubicBezTo>
                  <a:cubicBezTo>
                    <a:pt x="8304" y="23"/>
                    <a:pt x="8282" y="1"/>
                    <a:pt x="8254" y="1"/>
                  </a:cubicBezTo>
                  <a:close/>
                  <a:moveTo>
                    <a:pt x="8054" y="1"/>
                  </a:moveTo>
                  <a:lnTo>
                    <a:pt x="8054" y="1"/>
                  </a:lnTo>
                  <a:cubicBezTo>
                    <a:pt x="8026" y="1"/>
                    <a:pt x="8004" y="24"/>
                    <a:pt x="8004" y="51"/>
                  </a:cubicBezTo>
                  <a:cubicBezTo>
                    <a:pt x="8004" y="79"/>
                    <a:pt x="8026" y="101"/>
                    <a:pt x="8054" y="101"/>
                  </a:cubicBezTo>
                  <a:lnTo>
                    <a:pt x="8054" y="101"/>
                  </a:lnTo>
                  <a:cubicBezTo>
                    <a:pt x="8082" y="101"/>
                    <a:pt x="8104" y="79"/>
                    <a:pt x="8104" y="51"/>
                  </a:cubicBezTo>
                  <a:cubicBezTo>
                    <a:pt x="8104" y="23"/>
                    <a:pt x="8082" y="1"/>
                    <a:pt x="8054" y="1"/>
                  </a:cubicBezTo>
                  <a:close/>
                  <a:moveTo>
                    <a:pt x="7854" y="1"/>
                  </a:moveTo>
                  <a:lnTo>
                    <a:pt x="7854" y="1"/>
                  </a:lnTo>
                  <a:cubicBezTo>
                    <a:pt x="7826" y="1"/>
                    <a:pt x="7804" y="24"/>
                    <a:pt x="7804" y="51"/>
                  </a:cubicBezTo>
                  <a:cubicBezTo>
                    <a:pt x="7804" y="79"/>
                    <a:pt x="7826" y="101"/>
                    <a:pt x="7854" y="101"/>
                  </a:cubicBezTo>
                  <a:lnTo>
                    <a:pt x="7854" y="101"/>
                  </a:lnTo>
                  <a:cubicBezTo>
                    <a:pt x="7882" y="101"/>
                    <a:pt x="7904" y="79"/>
                    <a:pt x="7904" y="51"/>
                  </a:cubicBezTo>
                  <a:cubicBezTo>
                    <a:pt x="7904" y="24"/>
                    <a:pt x="7882" y="1"/>
                    <a:pt x="7854" y="1"/>
                  </a:cubicBezTo>
                  <a:close/>
                  <a:moveTo>
                    <a:pt x="7654" y="1"/>
                  </a:moveTo>
                  <a:lnTo>
                    <a:pt x="7654" y="1"/>
                  </a:lnTo>
                  <a:cubicBezTo>
                    <a:pt x="7626" y="1"/>
                    <a:pt x="7604" y="24"/>
                    <a:pt x="7604" y="51"/>
                  </a:cubicBezTo>
                  <a:cubicBezTo>
                    <a:pt x="7604" y="79"/>
                    <a:pt x="7626" y="101"/>
                    <a:pt x="7654" y="101"/>
                  </a:cubicBezTo>
                  <a:lnTo>
                    <a:pt x="7654" y="101"/>
                  </a:lnTo>
                  <a:cubicBezTo>
                    <a:pt x="7682" y="101"/>
                    <a:pt x="7704" y="79"/>
                    <a:pt x="7704" y="51"/>
                  </a:cubicBezTo>
                  <a:cubicBezTo>
                    <a:pt x="7704" y="24"/>
                    <a:pt x="7682" y="1"/>
                    <a:pt x="7654" y="1"/>
                  </a:cubicBezTo>
                  <a:close/>
                  <a:moveTo>
                    <a:pt x="7454" y="2"/>
                  </a:moveTo>
                  <a:lnTo>
                    <a:pt x="7454" y="2"/>
                  </a:lnTo>
                  <a:cubicBezTo>
                    <a:pt x="7426" y="2"/>
                    <a:pt x="7404" y="24"/>
                    <a:pt x="7404" y="52"/>
                  </a:cubicBezTo>
                  <a:cubicBezTo>
                    <a:pt x="7404" y="79"/>
                    <a:pt x="7426" y="102"/>
                    <a:pt x="7454" y="102"/>
                  </a:cubicBezTo>
                  <a:lnTo>
                    <a:pt x="7454" y="102"/>
                  </a:lnTo>
                  <a:cubicBezTo>
                    <a:pt x="7481" y="101"/>
                    <a:pt x="7504" y="79"/>
                    <a:pt x="7504" y="51"/>
                  </a:cubicBezTo>
                  <a:cubicBezTo>
                    <a:pt x="7504" y="24"/>
                    <a:pt x="7481" y="1"/>
                    <a:pt x="7454" y="2"/>
                  </a:cubicBezTo>
                  <a:close/>
                  <a:moveTo>
                    <a:pt x="7254" y="2"/>
                  </a:moveTo>
                  <a:lnTo>
                    <a:pt x="7254" y="2"/>
                  </a:lnTo>
                  <a:cubicBezTo>
                    <a:pt x="7226" y="2"/>
                    <a:pt x="7204" y="24"/>
                    <a:pt x="7204" y="52"/>
                  </a:cubicBezTo>
                  <a:cubicBezTo>
                    <a:pt x="7204" y="79"/>
                    <a:pt x="7226" y="102"/>
                    <a:pt x="7254" y="102"/>
                  </a:cubicBezTo>
                  <a:lnTo>
                    <a:pt x="7254" y="102"/>
                  </a:lnTo>
                  <a:cubicBezTo>
                    <a:pt x="7281" y="102"/>
                    <a:pt x="7304" y="79"/>
                    <a:pt x="7304" y="52"/>
                  </a:cubicBezTo>
                  <a:cubicBezTo>
                    <a:pt x="7304" y="24"/>
                    <a:pt x="7281" y="2"/>
                    <a:pt x="7254" y="2"/>
                  </a:cubicBezTo>
                  <a:close/>
                  <a:moveTo>
                    <a:pt x="7054" y="2"/>
                  </a:moveTo>
                  <a:lnTo>
                    <a:pt x="7054" y="2"/>
                  </a:lnTo>
                  <a:cubicBezTo>
                    <a:pt x="7026" y="2"/>
                    <a:pt x="7004" y="24"/>
                    <a:pt x="7004" y="52"/>
                  </a:cubicBezTo>
                  <a:cubicBezTo>
                    <a:pt x="7004" y="79"/>
                    <a:pt x="7026" y="102"/>
                    <a:pt x="7054" y="102"/>
                  </a:cubicBezTo>
                  <a:lnTo>
                    <a:pt x="7054" y="102"/>
                  </a:lnTo>
                  <a:cubicBezTo>
                    <a:pt x="7081" y="102"/>
                    <a:pt x="7104" y="79"/>
                    <a:pt x="7104" y="52"/>
                  </a:cubicBezTo>
                  <a:cubicBezTo>
                    <a:pt x="7104" y="24"/>
                    <a:pt x="7081" y="2"/>
                    <a:pt x="7054" y="2"/>
                  </a:cubicBezTo>
                  <a:close/>
                  <a:moveTo>
                    <a:pt x="6854" y="2"/>
                  </a:moveTo>
                  <a:lnTo>
                    <a:pt x="6853" y="2"/>
                  </a:lnTo>
                  <a:cubicBezTo>
                    <a:pt x="6826" y="2"/>
                    <a:pt x="6803" y="24"/>
                    <a:pt x="6803" y="52"/>
                  </a:cubicBezTo>
                  <a:cubicBezTo>
                    <a:pt x="6803" y="80"/>
                    <a:pt x="6826" y="102"/>
                    <a:pt x="6853" y="102"/>
                  </a:cubicBezTo>
                  <a:lnTo>
                    <a:pt x="6854" y="102"/>
                  </a:lnTo>
                  <a:cubicBezTo>
                    <a:pt x="6881" y="102"/>
                    <a:pt x="6904" y="79"/>
                    <a:pt x="6904" y="52"/>
                  </a:cubicBezTo>
                  <a:cubicBezTo>
                    <a:pt x="6904" y="24"/>
                    <a:pt x="6881" y="2"/>
                    <a:pt x="6854" y="2"/>
                  </a:cubicBezTo>
                  <a:close/>
                  <a:moveTo>
                    <a:pt x="6653" y="2"/>
                  </a:moveTo>
                  <a:lnTo>
                    <a:pt x="6653" y="2"/>
                  </a:lnTo>
                  <a:cubicBezTo>
                    <a:pt x="6626" y="2"/>
                    <a:pt x="6603" y="24"/>
                    <a:pt x="6603" y="52"/>
                  </a:cubicBezTo>
                  <a:cubicBezTo>
                    <a:pt x="6603" y="80"/>
                    <a:pt x="6626" y="102"/>
                    <a:pt x="6653" y="102"/>
                  </a:cubicBezTo>
                  <a:lnTo>
                    <a:pt x="6653" y="102"/>
                  </a:lnTo>
                  <a:cubicBezTo>
                    <a:pt x="6681" y="102"/>
                    <a:pt x="6703" y="80"/>
                    <a:pt x="6703" y="52"/>
                  </a:cubicBezTo>
                  <a:cubicBezTo>
                    <a:pt x="6703" y="24"/>
                    <a:pt x="6681" y="2"/>
                    <a:pt x="6653" y="2"/>
                  </a:cubicBezTo>
                  <a:close/>
                  <a:moveTo>
                    <a:pt x="6453" y="2"/>
                  </a:moveTo>
                  <a:lnTo>
                    <a:pt x="6453" y="2"/>
                  </a:lnTo>
                  <a:cubicBezTo>
                    <a:pt x="6426" y="2"/>
                    <a:pt x="6403" y="25"/>
                    <a:pt x="6403" y="52"/>
                  </a:cubicBezTo>
                  <a:cubicBezTo>
                    <a:pt x="6403" y="80"/>
                    <a:pt x="6426" y="102"/>
                    <a:pt x="6453" y="102"/>
                  </a:cubicBezTo>
                  <a:lnTo>
                    <a:pt x="6453" y="102"/>
                  </a:lnTo>
                  <a:cubicBezTo>
                    <a:pt x="6481" y="102"/>
                    <a:pt x="6503" y="80"/>
                    <a:pt x="6503" y="52"/>
                  </a:cubicBezTo>
                  <a:cubicBezTo>
                    <a:pt x="6503" y="25"/>
                    <a:pt x="6481" y="2"/>
                    <a:pt x="6453" y="2"/>
                  </a:cubicBezTo>
                  <a:close/>
                  <a:moveTo>
                    <a:pt x="6253" y="2"/>
                  </a:moveTo>
                  <a:lnTo>
                    <a:pt x="6253" y="2"/>
                  </a:lnTo>
                  <a:cubicBezTo>
                    <a:pt x="6225" y="2"/>
                    <a:pt x="6203" y="25"/>
                    <a:pt x="6203" y="52"/>
                  </a:cubicBezTo>
                  <a:cubicBezTo>
                    <a:pt x="6203" y="80"/>
                    <a:pt x="6226" y="102"/>
                    <a:pt x="6253" y="102"/>
                  </a:cubicBezTo>
                  <a:lnTo>
                    <a:pt x="6253" y="102"/>
                  </a:lnTo>
                  <a:cubicBezTo>
                    <a:pt x="6281" y="102"/>
                    <a:pt x="6303" y="80"/>
                    <a:pt x="6303" y="52"/>
                  </a:cubicBezTo>
                  <a:cubicBezTo>
                    <a:pt x="6303" y="25"/>
                    <a:pt x="6281" y="2"/>
                    <a:pt x="6253" y="2"/>
                  </a:cubicBezTo>
                  <a:close/>
                  <a:moveTo>
                    <a:pt x="6053" y="2"/>
                  </a:moveTo>
                  <a:lnTo>
                    <a:pt x="6053" y="2"/>
                  </a:lnTo>
                  <a:cubicBezTo>
                    <a:pt x="6025" y="2"/>
                    <a:pt x="6003" y="25"/>
                    <a:pt x="6003" y="52"/>
                  </a:cubicBezTo>
                  <a:cubicBezTo>
                    <a:pt x="6003" y="80"/>
                    <a:pt x="6025" y="102"/>
                    <a:pt x="6053" y="102"/>
                  </a:cubicBezTo>
                  <a:lnTo>
                    <a:pt x="6053" y="102"/>
                  </a:lnTo>
                  <a:cubicBezTo>
                    <a:pt x="6081" y="102"/>
                    <a:pt x="6103" y="80"/>
                    <a:pt x="6103" y="52"/>
                  </a:cubicBezTo>
                  <a:cubicBezTo>
                    <a:pt x="6103" y="25"/>
                    <a:pt x="6081" y="2"/>
                    <a:pt x="6053" y="2"/>
                  </a:cubicBezTo>
                  <a:close/>
                  <a:moveTo>
                    <a:pt x="5853" y="3"/>
                  </a:moveTo>
                  <a:lnTo>
                    <a:pt x="5853" y="3"/>
                  </a:lnTo>
                  <a:cubicBezTo>
                    <a:pt x="5825" y="3"/>
                    <a:pt x="5803" y="25"/>
                    <a:pt x="5803" y="53"/>
                  </a:cubicBezTo>
                  <a:cubicBezTo>
                    <a:pt x="5803" y="80"/>
                    <a:pt x="5825" y="103"/>
                    <a:pt x="5853" y="103"/>
                  </a:cubicBezTo>
                  <a:lnTo>
                    <a:pt x="5853" y="103"/>
                  </a:lnTo>
                  <a:cubicBezTo>
                    <a:pt x="5881" y="103"/>
                    <a:pt x="5903" y="80"/>
                    <a:pt x="5903" y="53"/>
                  </a:cubicBezTo>
                  <a:cubicBezTo>
                    <a:pt x="5903" y="25"/>
                    <a:pt x="5881" y="3"/>
                    <a:pt x="5853" y="3"/>
                  </a:cubicBezTo>
                  <a:close/>
                  <a:moveTo>
                    <a:pt x="5653" y="3"/>
                  </a:moveTo>
                  <a:lnTo>
                    <a:pt x="5653" y="3"/>
                  </a:lnTo>
                  <a:cubicBezTo>
                    <a:pt x="5625" y="3"/>
                    <a:pt x="5603" y="25"/>
                    <a:pt x="5603" y="53"/>
                  </a:cubicBezTo>
                  <a:cubicBezTo>
                    <a:pt x="5603" y="80"/>
                    <a:pt x="5625" y="103"/>
                    <a:pt x="5653" y="103"/>
                  </a:cubicBezTo>
                  <a:lnTo>
                    <a:pt x="5653" y="103"/>
                  </a:lnTo>
                  <a:cubicBezTo>
                    <a:pt x="5681" y="103"/>
                    <a:pt x="5703" y="80"/>
                    <a:pt x="5703" y="53"/>
                  </a:cubicBezTo>
                  <a:cubicBezTo>
                    <a:pt x="5703" y="25"/>
                    <a:pt x="5681" y="3"/>
                    <a:pt x="5653" y="3"/>
                  </a:cubicBezTo>
                  <a:close/>
                  <a:moveTo>
                    <a:pt x="5453" y="3"/>
                  </a:moveTo>
                  <a:lnTo>
                    <a:pt x="5453" y="3"/>
                  </a:lnTo>
                  <a:cubicBezTo>
                    <a:pt x="5425" y="3"/>
                    <a:pt x="5403" y="25"/>
                    <a:pt x="5403" y="53"/>
                  </a:cubicBezTo>
                  <a:cubicBezTo>
                    <a:pt x="5403" y="80"/>
                    <a:pt x="5425" y="103"/>
                    <a:pt x="5453" y="103"/>
                  </a:cubicBezTo>
                  <a:lnTo>
                    <a:pt x="5453" y="103"/>
                  </a:lnTo>
                  <a:cubicBezTo>
                    <a:pt x="5480" y="103"/>
                    <a:pt x="5503" y="80"/>
                    <a:pt x="5503" y="53"/>
                  </a:cubicBezTo>
                  <a:cubicBezTo>
                    <a:pt x="5503" y="25"/>
                    <a:pt x="5480" y="3"/>
                    <a:pt x="5453" y="3"/>
                  </a:cubicBezTo>
                  <a:close/>
                  <a:moveTo>
                    <a:pt x="5253" y="3"/>
                  </a:moveTo>
                  <a:lnTo>
                    <a:pt x="5253" y="3"/>
                  </a:lnTo>
                  <a:cubicBezTo>
                    <a:pt x="5225" y="3"/>
                    <a:pt x="5203" y="25"/>
                    <a:pt x="5203" y="53"/>
                  </a:cubicBezTo>
                  <a:cubicBezTo>
                    <a:pt x="5203" y="81"/>
                    <a:pt x="5225" y="103"/>
                    <a:pt x="5253" y="103"/>
                  </a:cubicBezTo>
                  <a:lnTo>
                    <a:pt x="5253" y="103"/>
                  </a:lnTo>
                  <a:cubicBezTo>
                    <a:pt x="5280" y="103"/>
                    <a:pt x="5303" y="81"/>
                    <a:pt x="5303" y="53"/>
                  </a:cubicBezTo>
                  <a:cubicBezTo>
                    <a:pt x="5303" y="25"/>
                    <a:pt x="5280" y="3"/>
                    <a:pt x="5253" y="3"/>
                  </a:cubicBezTo>
                  <a:close/>
                  <a:moveTo>
                    <a:pt x="5053" y="3"/>
                  </a:moveTo>
                  <a:lnTo>
                    <a:pt x="5053" y="3"/>
                  </a:lnTo>
                  <a:cubicBezTo>
                    <a:pt x="5025" y="3"/>
                    <a:pt x="5003" y="26"/>
                    <a:pt x="5003" y="53"/>
                  </a:cubicBezTo>
                  <a:cubicBezTo>
                    <a:pt x="5003" y="81"/>
                    <a:pt x="5025" y="103"/>
                    <a:pt x="5053" y="103"/>
                  </a:cubicBezTo>
                  <a:lnTo>
                    <a:pt x="5053" y="103"/>
                  </a:lnTo>
                  <a:cubicBezTo>
                    <a:pt x="5080" y="103"/>
                    <a:pt x="5103" y="81"/>
                    <a:pt x="5103" y="53"/>
                  </a:cubicBezTo>
                  <a:cubicBezTo>
                    <a:pt x="5103" y="25"/>
                    <a:pt x="5080" y="3"/>
                    <a:pt x="5053" y="3"/>
                  </a:cubicBezTo>
                  <a:close/>
                  <a:moveTo>
                    <a:pt x="4853" y="3"/>
                  </a:moveTo>
                  <a:lnTo>
                    <a:pt x="4852" y="3"/>
                  </a:lnTo>
                  <a:cubicBezTo>
                    <a:pt x="4825" y="3"/>
                    <a:pt x="4802" y="26"/>
                    <a:pt x="4802" y="53"/>
                  </a:cubicBezTo>
                  <a:cubicBezTo>
                    <a:pt x="4802" y="81"/>
                    <a:pt x="4825" y="103"/>
                    <a:pt x="4852" y="103"/>
                  </a:cubicBezTo>
                  <a:lnTo>
                    <a:pt x="4853" y="103"/>
                  </a:lnTo>
                  <a:cubicBezTo>
                    <a:pt x="4880" y="103"/>
                    <a:pt x="4903" y="81"/>
                    <a:pt x="4903" y="53"/>
                  </a:cubicBezTo>
                  <a:cubicBezTo>
                    <a:pt x="4903" y="26"/>
                    <a:pt x="4880" y="3"/>
                    <a:pt x="4853" y="3"/>
                  </a:cubicBezTo>
                  <a:close/>
                  <a:moveTo>
                    <a:pt x="4652" y="3"/>
                  </a:moveTo>
                  <a:lnTo>
                    <a:pt x="4652" y="3"/>
                  </a:lnTo>
                  <a:cubicBezTo>
                    <a:pt x="4625" y="3"/>
                    <a:pt x="4602" y="26"/>
                    <a:pt x="4602" y="53"/>
                  </a:cubicBezTo>
                  <a:cubicBezTo>
                    <a:pt x="4602" y="81"/>
                    <a:pt x="4625" y="103"/>
                    <a:pt x="4652" y="103"/>
                  </a:cubicBezTo>
                  <a:lnTo>
                    <a:pt x="4652" y="103"/>
                  </a:lnTo>
                  <a:cubicBezTo>
                    <a:pt x="4680" y="103"/>
                    <a:pt x="4702" y="81"/>
                    <a:pt x="4702" y="53"/>
                  </a:cubicBezTo>
                  <a:cubicBezTo>
                    <a:pt x="4702" y="26"/>
                    <a:pt x="4680" y="3"/>
                    <a:pt x="4652" y="3"/>
                  </a:cubicBezTo>
                  <a:close/>
                  <a:moveTo>
                    <a:pt x="4452" y="3"/>
                  </a:moveTo>
                  <a:lnTo>
                    <a:pt x="4452" y="3"/>
                  </a:lnTo>
                  <a:cubicBezTo>
                    <a:pt x="4425" y="4"/>
                    <a:pt x="4402" y="26"/>
                    <a:pt x="4402" y="54"/>
                  </a:cubicBezTo>
                  <a:cubicBezTo>
                    <a:pt x="4402" y="81"/>
                    <a:pt x="4425" y="104"/>
                    <a:pt x="4452" y="103"/>
                  </a:cubicBezTo>
                  <a:lnTo>
                    <a:pt x="4452" y="103"/>
                  </a:lnTo>
                  <a:cubicBezTo>
                    <a:pt x="4480" y="103"/>
                    <a:pt x="4502" y="81"/>
                    <a:pt x="4502" y="53"/>
                  </a:cubicBezTo>
                  <a:cubicBezTo>
                    <a:pt x="4502" y="26"/>
                    <a:pt x="4480" y="3"/>
                    <a:pt x="4452" y="3"/>
                  </a:cubicBezTo>
                  <a:close/>
                  <a:moveTo>
                    <a:pt x="4252" y="4"/>
                  </a:moveTo>
                  <a:lnTo>
                    <a:pt x="4252" y="4"/>
                  </a:lnTo>
                  <a:cubicBezTo>
                    <a:pt x="4224" y="4"/>
                    <a:pt x="4202" y="26"/>
                    <a:pt x="4202" y="54"/>
                  </a:cubicBezTo>
                  <a:cubicBezTo>
                    <a:pt x="4202" y="81"/>
                    <a:pt x="4225" y="104"/>
                    <a:pt x="4252" y="104"/>
                  </a:cubicBezTo>
                  <a:lnTo>
                    <a:pt x="4252" y="104"/>
                  </a:lnTo>
                  <a:cubicBezTo>
                    <a:pt x="4280" y="104"/>
                    <a:pt x="4302" y="81"/>
                    <a:pt x="4302" y="54"/>
                  </a:cubicBezTo>
                  <a:cubicBezTo>
                    <a:pt x="4302" y="26"/>
                    <a:pt x="4280" y="4"/>
                    <a:pt x="4252" y="4"/>
                  </a:cubicBezTo>
                  <a:close/>
                  <a:moveTo>
                    <a:pt x="4052" y="4"/>
                  </a:moveTo>
                  <a:lnTo>
                    <a:pt x="4052" y="4"/>
                  </a:lnTo>
                  <a:cubicBezTo>
                    <a:pt x="4024" y="4"/>
                    <a:pt x="4002" y="26"/>
                    <a:pt x="4002" y="54"/>
                  </a:cubicBezTo>
                  <a:cubicBezTo>
                    <a:pt x="4002" y="81"/>
                    <a:pt x="4024" y="104"/>
                    <a:pt x="4052" y="104"/>
                  </a:cubicBezTo>
                  <a:lnTo>
                    <a:pt x="4052" y="104"/>
                  </a:lnTo>
                  <a:cubicBezTo>
                    <a:pt x="4080" y="104"/>
                    <a:pt x="4102" y="81"/>
                    <a:pt x="4102" y="54"/>
                  </a:cubicBezTo>
                  <a:cubicBezTo>
                    <a:pt x="4102" y="26"/>
                    <a:pt x="4080" y="4"/>
                    <a:pt x="4052" y="4"/>
                  </a:cubicBezTo>
                  <a:close/>
                  <a:moveTo>
                    <a:pt x="3852" y="4"/>
                  </a:moveTo>
                  <a:lnTo>
                    <a:pt x="3852" y="4"/>
                  </a:lnTo>
                  <a:cubicBezTo>
                    <a:pt x="3824" y="4"/>
                    <a:pt x="3802" y="26"/>
                    <a:pt x="3802" y="54"/>
                  </a:cubicBezTo>
                  <a:cubicBezTo>
                    <a:pt x="3802" y="82"/>
                    <a:pt x="3824" y="104"/>
                    <a:pt x="3852" y="104"/>
                  </a:cubicBezTo>
                  <a:lnTo>
                    <a:pt x="3852" y="104"/>
                  </a:lnTo>
                  <a:cubicBezTo>
                    <a:pt x="3880" y="104"/>
                    <a:pt x="3902" y="81"/>
                    <a:pt x="3902" y="54"/>
                  </a:cubicBezTo>
                  <a:cubicBezTo>
                    <a:pt x="3902" y="26"/>
                    <a:pt x="3880" y="4"/>
                    <a:pt x="3852" y="4"/>
                  </a:cubicBezTo>
                  <a:close/>
                  <a:moveTo>
                    <a:pt x="3652" y="4"/>
                  </a:moveTo>
                  <a:lnTo>
                    <a:pt x="3652" y="4"/>
                  </a:lnTo>
                  <a:cubicBezTo>
                    <a:pt x="3624" y="4"/>
                    <a:pt x="3602" y="26"/>
                    <a:pt x="3602" y="54"/>
                  </a:cubicBezTo>
                  <a:cubicBezTo>
                    <a:pt x="3602" y="82"/>
                    <a:pt x="3624" y="104"/>
                    <a:pt x="3652" y="104"/>
                  </a:cubicBezTo>
                  <a:lnTo>
                    <a:pt x="3652" y="104"/>
                  </a:lnTo>
                  <a:cubicBezTo>
                    <a:pt x="3680" y="104"/>
                    <a:pt x="3702" y="82"/>
                    <a:pt x="3702" y="54"/>
                  </a:cubicBezTo>
                  <a:cubicBezTo>
                    <a:pt x="3702" y="26"/>
                    <a:pt x="3680" y="4"/>
                    <a:pt x="3652" y="4"/>
                  </a:cubicBezTo>
                  <a:close/>
                  <a:moveTo>
                    <a:pt x="3452" y="4"/>
                  </a:moveTo>
                  <a:lnTo>
                    <a:pt x="3452" y="4"/>
                  </a:lnTo>
                  <a:cubicBezTo>
                    <a:pt x="3424" y="4"/>
                    <a:pt x="3402" y="27"/>
                    <a:pt x="3402" y="54"/>
                  </a:cubicBezTo>
                  <a:cubicBezTo>
                    <a:pt x="3402" y="82"/>
                    <a:pt x="3424" y="104"/>
                    <a:pt x="3452" y="104"/>
                  </a:cubicBezTo>
                  <a:lnTo>
                    <a:pt x="3452" y="104"/>
                  </a:lnTo>
                  <a:cubicBezTo>
                    <a:pt x="3479" y="104"/>
                    <a:pt x="3502" y="82"/>
                    <a:pt x="3502" y="54"/>
                  </a:cubicBezTo>
                  <a:cubicBezTo>
                    <a:pt x="3502" y="27"/>
                    <a:pt x="3479" y="4"/>
                    <a:pt x="3452" y="4"/>
                  </a:cubicBezTo>
                  <a:close/>
                  <a:moveTo>
                    <a:pt x="3252" y="4"/>
                  </a:moveTo>
                  <a:lnTo>
                    <a:pt x="3252" y="4"/>
                  </a:lnTo>
                  <a:cubicBezTo>
                    <a:pt x="3224" y="4"/>
                    <a:pt x="3202" y="27"/>
                    <a:pt x="3202" y="54"/>
                  </a:cubicBezTo>
                  <a:cubicBezTo>
                    <a:pt x="3202" y="82"/>
                    <a:pt x="3224" y="104"/>
                    <a:pt x="3252" y="104"/>
                  </a:cubicBezTo>
                  <a:lnTo>
                    <a:pt x="3252" y="104"/>
                  </a:lnTo>
                  <a:cubicBezTo>
                    <a:pt x="3279" y="104"/>
                    <a:pt x="3302" y="82"/>
                    <a:pt x="3302" y="54"/>
                  </a:cubicBezTo>
                  <a:cubicBezTo>
                    <a:pt x="3302" y="27"/>
                    <a:pt x="3279" y="4"/>
                    <a:pt x="3252" y="4"/>
                  </a:cubicBezTo>
                  <a:close/>
                  <a:moveTo>
                    <a:pt x="3052" y="4"/>
                  </a:moveTo>
                  <a:lnTo>
                    <a:pt x="3052" y="4"/>
                  </a:lnTo>
                  <a:cubicBezTo>
                    <a:pt x="3024" y="4"/>
                    <a:pt x="3002" y="27"/>
                    <a:pt x="3002" y="54"/>
                  </a:cubicBezTo>
                  <a:cubicBezTo>
                    <a:pt x="3002" y="82"/>
                    <a:pt x="3024" y="104"/>
                    <a:pt x="3052" y="104"/>
                  </a:cubicBezTo>
                  <a:lnTo>
                    <a:pt x="3052" y="104"/>
                  </a:lnTo>
                  <a:cubicBezTo>
                    <a:pt x="3079" y="104"/>
                    <a:pt x="3102" y="82"/>
                    <a:pt x="3102" y="54"/>
                  </a:cubicBezTo>
                  <a:cubicBezTo>
                    <a:pt x="3102" y="27"/>
                    <a:pt x="3079" y="4"/>
                    <a:pt x="3052" y="4"/>
                  </a:cubicBezTo>
                  <a:close/>
                  <a:moveTo>
                    <a:pt x="2852" y="5"/>
                  </a:moveTo>
                  <a:lnTo>
                    <a:pt x="2851" y="5"/>
                  </a:lnTo>
                  <a:cubicBezTo>
                    <a:pt x="2824" y="5"/>
                    <a:pt x="2801" y="27"/>
                    <a:pt x="2801" y="55"/>
                  </a:cubicBezTo>
                  <a:cubicBezTo>
                    <a:pt x="2801" y="82"/>
                    <a:pt x="2824" y="105"/>
                    <a:pt x="2851" y="105"/>
                  </a:cubicBezTo>
                  <a:lnTo>
                    <a:pt x="2852" y="105"/>
                  </a:lnTo>
                  <a:cubicBezTo>
                    <a:pt x="2879" y="105"/>
                    <a:pt x="2902" y="82"/>
                    <a:pt x="2902" y="55"/>
                  </a:cubicBezTo>
                  <a:cubicBezTo>
                    <a:pt x="2902" y="27"/>
                    <a:pt x="2879" y="5"/>
                    <a:pt x="2852" y="5"/>
                  </a:cubicBezTo>
                  <a:close/>
                  <a:moveTo>
                    <a:pt x="2651" y="5"/>
                  </a:moveTo>
                  <a:lnTo>
                    <a:pt x="2651" y="5"/>
                  </a:lnTo>
                  <a:cubicBezTo>
                    <a:pt x="2624" y="5"/>
                    <a:pt x="2601" y="27"/>
                    <a:pt x="2601" y="55"/>
                  </a:cubicBezTo>
                  <a:cubicBezTo>
                    <a:pt x="2601" y="82"/>
                    <a:pt x="2624" y="105"/>
                    <a:pt x="2651" y="105"/>
                  </a:cubicBezTo>
                  <a:lnTo>
                    <a:pt x="2651" y="105"/>
                  </a:lnTo>
                  <a:cubicBezTo>
                    <a:pt x="2679" y="105"/>
                    <a:pt x="2701" y="82"/>
                    <a:pt x="2701" y="55"/>
                  </a:cubicBezTo>
                  <a:cubicBezTo>
                    <a:pt x="2701" y="27"/>
                    <a:pt x="2679" y="5"/>
                    <a:pt x="2651" y="5"/>
                  </a:cubicBezTo>
                  <a:close/>
                  <a:moveTo>
                    <a:pt x="2451" y="5"/>
                  </a:moveTo>
                  <a:lnTo>
                    <a:pt x="2451" y="5"/>
                  </a:lnTo>
                  <a:cubicBezTo>
                    <a:pt x="2424" y="5"/>
                    <a:pt x="2401" y="27"/>
                    <a:pt x="2401" y="55"/>
                  </a:cubicBezTo>
                  <a:cubicBezTo>
                    <a:pt x="2401" y="82"/>
                    <a:pt x="2424" y="105"/>
                    <a:pt x="2451" y="105"/>
                  </a:cubicBezTo>
                  <a:lnTo>
                    <a:pt x="2451" y="105"/>
                  </a:lnTo>
                  <a:cubicBezTo>
                    <a:pt x="2479" y="105"/>
                    <a:pt x="2501" y="82"/>
                    <a:pt x="2501" y="55"/>
                  </a:cubicBezTo>
                  <a:cubicBezTo>
                    <a:pt x="2501" y="27"/>
                    <a:pt x="2479" y="5"/>
                    <a:pt x="2451" y="5"/>
                  </a:cubicBezTo>
                  <a:close/>
                  <a:moveTo>
                    <a:pt x="2251" y="5"/>
                  </a:moveTo>
                  <a:lnTo>
                    <a:pt x="2251" y="5"/>
                  </a:lnTo>
                  <a:cubicBezTo>
                    <a:pt x="2223" y="5"/>
                    <a:pt x="2201" y="27"/>
                    <a:pt x="2201" y="55"/>
                  </a:cubicBezTo>
                  <a:cubicBezTo>
                    <a:pt x="2201" y="83"/>
                    <a:pt x="2224" y="105"/>
                    <a:pt x="2251" y="105"/>
                  </a:cubicBezTo>
                  <a:lnTo>
                    <a:pt x="2251" y="105"/>
                  </a:lnTo>
                  <a:cubicBezTo>
                    <a:pt x="2279" y="105"/>
                    <a:pt x="2301" y="83"/>
                    <a:pt x="2301" y="55"/>
                  </a:cubicBezTo>
                  <a:cubicBezTo>
                    <a:pt x="2301" y="27"/>
                    <a:pt x="2279" y="5"/>
                    <a:pt x="2251" y="5"/>
                  </a:cubicBezTo>
                  <a:close/>
                  <a:moveTo>
                    <a:pt x="2051" y="5"/>
                  </a:moveTo>
                  <a:lnTo>
                    <a:pt x="2051" y="5"/>
                  </a:lnTo>
                  <a:cubicBezTo>
                    <a:pt x="2023" y="5"/>
                    <a:pt x="2001" y="27"/>
                    <a:pt x="2001" y="55"/>
                  </a:cubicBezTo>
                  <a:cubicBezTo>
                    <a:pt x="2001" y="83"/>
                    <a:pt x="2023" y="105"/>
                    <a:pt x="2051" y="105"/>
                  </a:cubicBezTo>
                  <a:lnTo>
                    <a:pt x="2051" y="105"/>
                  </a:lnTo>
                  <a:cubicBezTo>
                    <a:pt x="2079" y="105"/>
                    <a:pt x="2101" y="83"/>
                    <a:pt x="2101" y="55"/>
                  </a:cubicBezTo>
                  <a:cubicBezTo>
                    <a:pt x="2101" y="27"/>
                    <a:pt x="2079" y="5"/>
                    <a:pt x="2051" y="5"/>
                  </a:cubicBezTo>
                  <a:close/>
                  <a:moveTo>
                    <a:pt x="1851" y="5"/>
                  </a:moveTo>
                  <a:lnTo>
                    <a:pt x="1851" y="5"/>
                  </a:lnTo>
                  <a:cubicBezTo>
                    <a:pt x="1823" y="5"/>
                    <a:pt x="1801" y="28"/>
                    <a:pt x="1801" y="55"/>
                  </a:cubicBezTo>
                  <a:cubicBezTo>
                    <a:pt x="1801" y="83"/>
                    <a:pt x="1823" y="105"/>
                    <a:pt x="1851" y="105"/>
                  </a:cubicBezTo>
                  <a:lnTo>
                    <a:pt x="1851" y="105"/>
                  </a:lnTo>
                  <a:cubicBezTo>
                    <a:pt x="1879" y="105"/>
                    <a:pt x="1901" y="83"/>
                    <a:pt x="1901" y="55"/>
                  </a:cubicBezTo>
                  <a:cubicBezTo>
                    <a:pt x="1901" y="28"/>
                    <a:pt x="1879" y="5"/>
                    <a:pt x="1851" y="5"/>
                  </a:cubicBezTo>
                  <a:close/>
                  <a:moveTo>
                    <a:pt x="1651" y="5"/>
                  </a:moveTo>
                  <a:lnTo>
                    <a:pt x="1651" y="5"/>
                  </a:lnTo>
                  <a:cubicBezTo>
                    <a:pt x="1623" y="5"/>
                    <a:pt x="1601" y="28"/>
                    <a:pt x="1601" y="55"/>
                  </a:cubicBezTo>
                  <a:cubicBezTo>
                    <a:pt x="1601" y="83"/>
                    <a:pt x="1623" y="105"/>
                    <a:pt x="1651" y="105"/>
                  </a:cubicBezTo>
                  <a:lnTo>
                    <a:pt x="1651" y="105"/>
                  </a:lnTo>
                  <a:cubicBezTo>
                    <a:pt x="1679" y="105"/>
                    <a:pt x="1701" y="83"/>
                    <a:pt x="1701" y="55"/>
                  </a:cubicBezTo>
                  <a:cubicBezTo>
                    <a:pt x="1701" y="28"/>
                    <a:pt x="1679" y="5"/>
                    <a:pt x="1651" y="5"/>
                  </a:cubicBezTo>
                  <a:close/>
                  <a:moveTo>
                    <a:pt x="1451" y="5"/>
                  </a:moveTo>
                  <a:lnTo>
                    <a:pt x="1451" y="5"/>
                  </a:lnTo>
                  <a:cubicBezTo>
                    <a:pt x="1423" y="5"/>
                    <a:pt x="1401" y="28"/>
                    <a:pt x="1401" y="56"/>
                  </a:cubicBezTo>
                  <a:cubicBezTo>
                    <a:pt x="1401" y="83"/>
                    <a:pt x="1423" y="105"/>
                    <a:pt x="1451" y="105"/>
                  </a:cubicBezTo>
                  <a:lnTo>
                    <a:pt x="1451" y="105"/>
                  </a:lnTo>
                  <a:cubicBezTo>
                    <a:pt x="1478" y="105"/>
                    <a:pt x="1501" y="83"/>
                    <a:pt x="1501" y="55"/>
                  </a:cubicBezTo>
                  <a:cubicBezTo>
                    <a:pt x="1501" y="28"/>
                    <a:pt x="1478" y="5"/>
                    <a:pt x="1451" y="5"/>
                  </a:cubicBezTo>
                  <a:close/>
                  <a:moveTo>
                    <a:pt x="1251" y="6"/>
                  </a:moveTo>
                  <a:lnTo>
                    <a:pt x="1251" y="6"/>
                  </a:lnTo>
                  <a:cubicBezTo>
                    <a:pt x="1223" y="6"/>
                    <a:pt x="1201" y="28"/>
                    <a:pt x="1201" y="56"/>
                  </a:cubicBezTo>
                  <a:cubicBezTo>
                    <a:pt x="1201" y="83"/>
                    <a:pt x="1223" y="106"/>
                    <a:pt x="1251" y="106"/>
                  </a:cubicBezTo>
                  <a:lnTo>
                    <a:pt x="1251" y="106"/>
                  </a:lnTo>
                  <a:cubicBezTo>
                    <a:pt x="1278" y="106"/>
                    <a:pt x="1301" y="83"/>
                    <a:pt x="1301" y="56"/>
                  </a:cubicBezTo>
                  <a:cubicBezTo>
                    <a:pt x="1301" y="28"/>
                    <a:pt x="1278" y="6"/>
                    <a:pt x="1251" y="6"/>
                  </a:cubicBezTo>
                  <a:close/>
                  <a:moveTo>
                    <a:pt x="1051" y="6"/>
                  </a:moveTo>
                  <a:lnTo>
                    <a:pt x="1051" y="6"/>
                  </a:lnTo>
                  <a:cubicBezTo>
                    <a:pt x="1023" y="6"/>
                    <a:pt x="1001" y="28"/>
                    <a:pt x="1001" y="56"/>
                  </a:cubicBezTo>
                  <a:cubicBezTo>
                    <a:pt x="1001" y="83"/>
                    <a:pt x="1023" y="106"/>
                    <a:pt x="1051" y="106"/>
                  </a:cubicBezTo>
                  <a:lnTo>
                    <a:pt x="1051" y="106"/>
                  </a:lnTo>
                  <a:cubicBezTo>
                    <a:pt x="1078" y="106"/>
                    <a:pt x="1101" y="83"/>
                    <a:pt x="1101" y="56"/>
                  </a:cubicBezTo>
                  <a:cubicBezTo>
                    <a:pt x="1101" y="28"/>
                    <a:pt x="1078" y="6"/>
                    <a:pt x="1051" y="6"/>
                  </a:cubicBezTo>
                  <a:close/>
                  <a:moveTo>
                    <a:pt x="851" y="6"/>
                  </a:moveTo>
                  <a:lnTo>
                    <a:pt x="850" y="6"/>
                  </a:lnTo>
                  <a:cubicBezTo>
                    <a:pt x="823" y="6"/>
                    <a:pt x="800" y="28"/>
                    <a:pt x="800" y="56"/>
                  </a:cubicBezTo>
                  <a:cubicBezTo>
                    <a:pt x="800" y="84"/>
                    <a:pt x="823" y="106"/>
                    <a:pt x="850" y="106"/>
                  </a:cubicBezTo>
                  <a:lnTo>
                    <a:pt x="851" y="106"/>
                  </a:lnTo>
                  <a:cubicBezTo>
                    <a:pt x="878" y="106"/>
                    <a:pt x="901" y="83"/>
                    <a:pt x="901" y="56"/>
                  </a:cubicBezTo>
                  <a:cubicBezTo>
                    <a:pt x="901" y="28"/>
                    <a:pt x="878" y="6"/>
                    <a:pt x="851" y="6"/>
                  </a:cubicBezTo>
                  <a:close/>
                  <a:moveTo>
                    <a:pt x="650" y="6"/>
                  </a:moveTo>
                  <a:lnTo>
                    <a:pt x="650" y="6"/>
                  </a:lnTo>
                  <a:cubicBezTo>
                    <a:pt x="623" y="6"/>
                    <a:pt x="600" y="28"/>
                    <a:pt x="600" y="56"/>
                  </a:cubicBezTo>
                  <a:cubicBezTo>
                    <a:pt x="600" y="84"/>
                    <a:pt x="623" y="106"/>
                    <a:pt x="650" y="106"/>
                  </a:cubicBezTo>
                  <a:lnTo>
                    <a:pt x="650" y="106"/>
                  </a:lnTo>
                  <a:cubicBezTo>
                    <a:pt x="678" y="106"/>
                    <a:pt x="700" y="84"/>
                    <a:pt x="700" y="56"/>
                  </a:cubicBezTo>
                  <a:cubicBezTo>
                    <a:pt x="700" y="28"/>
                    <a:pt x="678" y="6"/>
                    <a:pt x="650" y="6"/>
                  </a:cubicBezTo>
                  <a:close/>
                  <a:moveTo>
                    <a:pt x="450" y="6"/>
                  </a:moveTo>
                  <a:lnTo>
                    <a:pt x="450" y="6"/>
                  </a:lnTo>
                  <a:cubicBezTo>
                    <a:pt x="423" y="6"/>
                    <a:pt x="400" y="29"/>
                    <a:pt x="400" y="56"/>
                  </a:cubicBezTo>
                  <a:cubicBezTo>
                    <a:pt x="400" y="84"/>
                    <a:pt x="423" y="106"/>
                    <a:pt x="450" y="106"/>
                  </a:cubicBezTo>
                  <a:lnTo>
                    <a:pt x="450" y="106"/>
                  </a:lnTo>
                  <a:cubicBezTo>
                    <a:pt x="478" y="106"/>
                    <a:pt x="500" y="84"/>
                    <a:pt x="500" y="56"/>
                  </a:cubicBezTo>
                  <a:cubicBezTo>
                    <a:pt x="500" y="28"/>
                    <a:pt x="478" y="6"/>
                    <a:pt x="450" y="6"/>
                  </a:cubicBezTo>
                  <a:close/>
                  <a:moveTo>
                    <a:pt x="250" y="6"/>
                  </a:moveTo>
                  <a:lnTo>
                    <a:pt x="250" y="6"/>
                  </a:lnTo>
                  <a:cubicBezTo>
                    <a:pt x="222" y="6"/>
                    <a:pt x="200" y="29"/>
                    <a:pt x="200" y="56"/>
                  </a:cubicBezTo>
                  <a:cubicBezTo>
                    <a:pt x="200" y="84"/>
                    <a:pt x="223" y="106"/>
                    <a:pt x="250" y="106"/>
                  </a:cubicBezTo>
                  <a:lnTo>
                    <a:pt x="250" y="106"/>
                  </a:lnTo>
                  <a:cubicBezTo>
                    <a:pt x="278" y="106"/>
                    <a:pt x="300" y="84"/>
                    <a:pt x="300" y="56"/>
                  </a:cubicBezTo>
                  <a:cubicBezTo>
                    <a:pt x="300" y="29"/>
                    <a:pt x="278" y="6"/>
                    <a:pt x="250" y="6"/>
                  </a:cubicBezTo>
                  <a:close/>
                  <a:moveTo>
                    <a:pt x="50" y="6"/>
                  </a:moveTo>
                  <a:lnTo>
                    <a:pt x="50" y="6"/>
                  </a:lnTo>
                  <a:cubicBezTo>
                    <a:pt x="22" y="6"/>
                    <a:pt x="0" y="29"/>
                    <a:pt x="0" y="56"/>
                  </a:cubicBezTo>
                  <a:cubicBezTo>
                    <a:pt x="0" y="84"/>
                    <a:pt x="22" y="106"/>
                    <a:pt x="50" y="106"/>
                  </a:cubicBezTo>
                  <a:lnTo>
                    <a:pt x="50" y="106"/>
                  </a:lnTo>
                  <a:cubicBezTo>
                    <a:pt x="78" y="106"/>
                    <a:pt x="100" y="84"/>
                    <a:pt x="100" y="56"/>
                  </a:cubicBezTo>
                  <a:cubicBezTo>
                    <a:pt x="100" y="29"/>
                    <a:pt x="78" y="6"/>
                    <a:pt x="50" y="6"/>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3"/>
            <p:cNvSpPr>
              <a:spLocks noEditPoints="1"/>
            </p:cNvSpPr>
            <p:nvPr/>
          </p:nvSpPr>
          <p:spPr bwMode="auto">
            <a:xfrm>
              <a:off x="1778" y="2250"/>
              <a:ext cx="1292" cy="7"/>
            </a:xfrm>
            <a:custGeom>
              <a:avLst/>
              <a:gdLst>
                <a:gd name="T0" fmla="*/ 21260 w 21510"/>
                <a:gd name="T1" fmla="*/ 100 h 106"/>
                <a:gd name="T2" fmla="*/ 20810 w 21510"/>
                <a:gd name="T3" fmla="*/ 50 h 106"/>
                <a:gd name="T4" fmla="*/ 20460 w 21510"/>
                <a:gd name="T5" fmla="*/ 0 h 106"/>
                <a:gd name="T6" fmla="*/ 20310 w 21510"/>
                <a:gd name="T7" fmla="*/ 50 h 106"/>
                <a:gd name="T8" fmla="*/ 19860 w 21510"/>
                <a:gd name="T9" fmla="*/ 100 h 106"/>
                <a:gd name="T10" fmla="*/ 19459 w 21510"/>
                <a:gd name="T11" fmla="*/ 0 h 106"/>
                <a:gd name="T12" fmla="*/ 19259 w 21510"/>
                <a:gd name="T13" fmla="*/ 0 h 106"/>
                <a:gd name="T14" fmla="*/ 18859 w 21510"/>
                <a:gd name="T15" fmla="*/ 101 h 106"/>
                <a:gd name="T16" fmla="*/ 18409 w 21510"/>
                <a:gd name="T17" fmla="*/ 51 h 106"/>
                <a:gd name="T18" fmla="*/ 18059 w 21510"/>
                <a:gd name="T19" fmla="*/ 1 h 106"/>
                <a:gd name="T20" fmla="*/ 17909 w 21510"/>
                <a:gd name="T21" fmla="*/ 51 h 106"/>
                <a:gd name="T22" fmla="*/ 17458 w 21510"/>
                <a:gd name="T23" fmla="*/ 101 h 106"/>
                <a:gd name="T24" fmla="*/ 17058 w 21510"/>
                <a:gd name="T25" fmla="*/ 1 h 106"/>
                <a:gd name="T26" fmla="*/ 16858 w 21510"/>
                <a:gd name="T27" fmla="*/ 1 h 106"/>
                <a:gd name="T28" fmla="*/ 16458 w 21510"/>
                <a:gd name="T29" fmla="*/ 101 h 106"/>
                <a:gd name="T30" fmla="*/ 16008 w 21510"/>
                <a:gd name="T31" fmla="*/ 51 h 106"/>
                <a:gd name="T32" fmla="*/ 15658 w 21510"/>
                <a:gd name="T33" fmla="*/ 2 h 106"/>
                <a:gd name="T34" fmla="*/ 15507 w 21510"/>
                <a:gd name="T35" fmla="*/ 52 h 106"/>
                <a:gd name="T36" fmla="*/ 15057 w 21510"/>
                <a:gd name="T37" fmla="*/ 102 h 106"/>
                <a:gd name="T38" fmla="*/ 14657 w 21510"/>
                <a:gd name="T39" fmla="*/ 2 h 106"/>
                <a:gd name="T40" fmla="*/ 14457 w 21510"/>
                <a:gd name="T41" fmla="*/ 2 h 106"/>
                <a:gd name="T42" fmla="*/ 14057 w 21510"/>
                <a:gd name="T43" fmla="*/ 102 h 106"/>
                <a:gd name="T44" fmla="*/ 13606 w 21510"/>
                <a:gd name="T45" fmla="*/ 52 h 106"/>
                <a:gd name="T46" fmla="*/ 13256 w 21510"/>
                <a:gd name="T47" fmla="*/ 2 h 106"/>
                <a:gd name="T48" fmla="*/ 13106 w 21510"/>
                <a:gd name="T49" fmla="*/ 52 h 106"/>
                <a:gd name="T50" fmla="*/ 12656 w 21510"/>
                <a:gd name="T51" fmla="*/ 103 h 106"/>
                <a:gd name="T52" fmla="*/ 12256 w 21510"/>
                <a:gd name="T53" fmla="*/ 3 h 106"/>
                <a:gd name="T54" fmla="*/ 12056 w 21510"/>
                <a:gd name="T55" fmla="*/ 3 h 106"/>
                <a:gd name="T56" fmla="*/ 11656 w 21510"/>
                <a:gd name="T57" fmla="*/ 103 h 106"/>
                <a:gd name="T58" fmla="*/ 11205 w 21510"/>
                <a:gd name="T59" fmla="*/ 53 h 106"/>
                <a:gd name="T60" fmla="*/ 10855 w 21510"/>
                <a:gd name="T61" fmla="*/ 3 h 106"/>
                <a:gd name="T62" fmla="*/ 10705 w 21510"/>
                <a:gd name="T63" fmla="*/ 53 h 106"/>
                <a:gd name="T64" fmla="*/ 10255 w 21510"/>
                <a:gd name="T65" fmla="*/ 103 h 106"/>
                <a:gd name="T66" fmla="*/ 9855 w 21510"/>
                <a:gd name="T67" fmla="*/ 3 h 106"/>
                <a:gd name="T68" fmla="*/ 9655 w 21510"/>
                <a:gd name="T69" fmla="*/ 3 h 106"/>
                <a:gd name="T70" fmla="*/ 9254 w 21510"/>
                <a:gd name="T71" fmla="*/ 104 h 106"/>
                <a:gd name="T72" fmla="*/ 8804 w 21510"/>
                <a:gd name="T73" fmla="*/ 54 h 106"/>
                <a:gd name="T74" fmla="*/ 8454 w 21510"/>
                <a:gd name="T75" fmla="*/ 4 h 106"/>
                <a:gd name="T76" fmla="*/ 8304 w 21510"/>
                <a:gd name="T77" fmla="*/ 54 h 106"/>
                <a:gd name="T78" fmla="*/ 7854 w 21510"/>
                <a:gd name="T79" fmla="*/ 104 h 106"/>
                <a:gd name="T80" fmla="*/ 7453 w 21510"/>
                <a:gd name="T81" fmla="*/ 4 h 106"/>
                <a:gd name="T82" fmla="*/ 7253 w 21510"/>
                <a:gd name="T83" fmla="*/ 4 h 106"/>
                <a:gd name="T84" fmla="*/ 6853 w 21510"/>
                <a:gd name="T85" fmla="*/ 104 h 106"/>
                <a:gd name="T86" fmla="*/ 6403 w 21510"/>
                <a:gd name="T87" fmla="*/ 54 h 106"/>
                <a:gd name="T88" fmla="*/ 6053 w 21510"/>
                <a:gd name="T89" fmla="*/ 5 h 106"/>
                <a:gd name="T90" fmla="*/ 5903 w 21510"/>
                <a:gd name="T91" fmla="*/ 55 h 106"/>
                <a:gd name="T92" fmla="*/ 5452 w 21510"/>
                <a:gd name="T93" fmla="*/ 105 h 106"/>
                <a:gd name="T94" fmla="*/ 5052 w 21510"/>
                <a:gd name="T95" fmla="*/ 5 h 106"/>
                <a:gd name="T96" fmla="*/ 4852 w 21510"/>
                <a:gd name="T97" fmla="*/ 5 h 106"/>
                <a:gd name="T98" fmla="*/ 4452 w 21510"/>
                <a:gd name="T99" fmla="*/ 105 h 106"/>
                <a:gd name="T100" fmla="*/ 4002 w 21510"/>
                <a:gd name="T101" fmla="*/ 55 h 106"/>
                <a:gd name="T102" fmla="*/ 3652 w 21510"/>
                <a:gd name="T103" fmla="*/ 5 h 106"/>
                <a:gd name="T104" fmla="*/ 3501 w 21510"/>
                <a:gd name="T105" fmla="*/ 55 h 106"/>
                <a:gd name="T106" fmla="*/ 3051 w 21510"/>
                <a:gd name="T107" fmla="*/ 105 h 106"/>
                <a:gd name="T108" fmla="*/ 2651 w 21510"/>
                <a:gd name="T109" fmla="*/ 6 h 106"/>
                <a:gd name="T110" fmla="*/ 2451 w 21510"/>
                <a:gd name="T111" fmla="*/ 6 h 106"/>
                <a:gd name="T112" fmla="*/ 2051 w 21510"/>
                <a:gd name="T113" fmla="*/ 106 h 106"/>
                <a:gd name="T114" fmla="*/ 1600 w 21510"/>
                <a:gd name="T115" fmla="*/ 56 h 106"/>
                <a:gd name="T116" fmla="*/ 1250 w 21510"/>
                <a:gd name="T117" fmla="*/ 6 h 106"/>
                <a:gd name="T118" fmla="*/ 1100 w 21510"/>
                <a:gd name="T119" fmla="*/ 56 h 106"/>
                <a:gd name="T120" fmla="*/ 650 w 21510"/>
                <a:gd name="T121" fmla="*/ 106 h 106"/>
                <a:gd name="T122" fmla="*/ 250 w 21510"/>
                <a:gd name="T123" fmla="*/ 6 h 106"/>
                <a:gd name="T124" fmla="*/ 50 w 21510"/>
                <a:gd name="T125" fmla="*/ 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510" h="106">
                  <a:moveTo>
                    <a:pt x="21460" y="0"/>
                  </a:moveTo>
                  <a:lnTo>
                    <a:pt x="21460" y="0"/>
                  </a:lnTo>
                  <a:cubicBezTo>
                    <a:pt x="21433" y="0"/>
                    <a:pt x="21410" y="22"/>
                    <a:pt x="21410" y="50"/>
                  </a:cubicBezTo>
                  <a:cubicBezTo>
                    <a:pt x="21410" y="77"/>
                    <a:pt x="21433" y="100"/>
                    <a:pt x="21460" y="100"/>
                  </a:cubicBezTo>
                  <a:lnTo>
                    <a:pt x="21460" y="100"/>
                  </a:lnTo>
                  <a:cubicBezTo>
                    <a:pt x="21488" y="100"/>
                    <a:pt x="21510" y="77"/>
                    <a:pt x="21510" y="50"/>
                  </a:cubicBezTo>
                  <a:cubicBezTo>
                    <a:pt x="21510" y="22"/>
                    <a:pt x="21488" y="0"/>
                    <a:pt x="21460" y="0"/>
                  </a:cubicBezTo>
                  <a:close/>
                  <a:moveTo>
                    <a:pt x="21260" y="0"/>
                  </a:moveTo>
                  <a:lnTo>
                    <a:pt x="21260" y="0"/>
                  </a:lnTo>
                  <a:cubicBezTo>
                    <a:pt x="21233" y="0"/>
                    <a:pt x="21210" y="22"/>
                    <a:pt x="21210" y="50"/>
                  </a:cubicBezTo>
                  <a:cubicBezTo>
                    <a:pt x="21210" y="77"/>
                    <a:pt x="21233" y="100"/>
                    <a:pt x="21260" y="100"/>
                  </a:cubicBezTo>
                  <a:lnTo>
                    <a:pt x="21260" y="100"/>
                  </a:lnTo>
                  <a:cubicBezTo>
                    <a:pt x="21288" y="100"/>
                    <a:pt x="21310" y="77"/>
                    <a:pt x="21310" y="50"/>
                  </a:cubicBezTo>
                  <a:cubicBezTo>
                    <a:pt x="21310" y="22"/>
                    <a:pt x="21288" y="0"/>
                    <a:pt x="21260" y="0"/>
                  </a:cubicBezTo>
                  <a:close/>
                  <a:moveTo>
                    <a:pt x="21060" y="0"/>
                  </a:moveTo>
                  <a:lnTo>
                    <a:pt x="21060" y="0"/>
                  </a:lnTo>
                  <a:cubicBezTo>
                    <a:pt x="21033" y="0"/>
                    <a:pt x="21010" y="22"/>
                    <a:pt x="21010" y="50"/>
                  </a:cubicBezTo>
                  <a:cubicBezTo>
                    <a:pt x="21010" y="78"/>
                    <a:pt x="21033" y="100"/>
                    <a:pt x="21060" y="100"/>
                  </a:cubicBezTo>
                  <a:lnTo>
                    <a:pt x="21060" y="100"/>
                  </a:lnTo>
                  <a:cubicBezTo>
                    <a:pt x="21088" y="100"/>
                    <a:pt x="21110" y="78"/>
                    <a:pt x="21110" y="50"/>
                  </a:cubicBezTo>
                  <a:cubicBezTo>
                    <a:pt x="21110" y="22"/>
                    <a:pt x="21088" y="0"/>
                    <a:pt x="21060" y="0"/>
                  </a:cubicBezTo>
                  <a:close/>
                  <a:moveTo>
                    <a:pt x="20860" y="0"/>
                  </a:moveTo>
                  <a:lnTo>
                    <a:pt x="20860" y="0"/>
                  </a:lnTo>
                  <a:cubicBezTo>
                    <a:pt x="20832" y="0"/>
                    <a:pt x="20810" y="22"/>
                    <a:pt x="20810" y="50"/>
                  </a:cubicBezTo>
                  <a:cubicBezTo>
                    <a:pt x="20810" y="78"/>
                    <a:pt x="20832" y="100"/>
                    <a:pt x="20860" y="100"/>
                  </a:cubicBezTo>
                  <a:lnTo>
                    <a:pt x="20860" y="100"/>
                  </a:lnTo>
                  <a:cubicBezTo>
                    <a:pt x="20888" y="100"/>
                    <a:pt x="20910" y="78"/>
                    <a:pt x="20910" y="50"/>
                  </a:cubicBezTo>
                  <a:cubicBezTo>
                    <a:pt x="20910" y="22"/>
                    <a:pt x="20888" y="0"/>
                    <a:pt x="20860" y="0"/>
                  </a:cubicBezTo>
                  <a:close/>
                  <a:moveTo>
                    <a:pt x="20660" y="0"/>
                  </a:moveTo>
                  <a:lnTo>
                    <a:pt x="20660" y="0"/>
                  </a:lnTo>
                  <a:cubicBezTo>
                    <a:pt x="20632" y="0"/>
                    <a:pt x="20610" y="22"/>
                    <a:pt x="20610" y="50"/>
                  </a:cubicBezTo>
                  <a:cubicBezTo>
                    <a:pt x="20610" y="78"/>
                    <a:pt x="20632" y="100"/>
                    <a:pt x="20660" y="100"/>
                  </a:cubicBezTo>
                  <a:lnTo>
                    <a:pt x="20660" y="100"/>
                  </a:lnTo>
                  <a:cubicBezTo>
                    <a:pt x="20688" y="100"/>
                    <a:pt x="20710" y="78"/>
                    <a:pt x="20710" y="50"/>
                  </a:cubicBezTo>
                  <a:cubicBezTo>
                    <a:pt x="20710" y="22"/>
                    <a:pt x="20688" y="0"/>
                    <a:pt x="20660" y="0"/>
                  </a:cubicBezTo>
                  <a:close/>
                  <a:moveTo>
                    <a:pt x="20460" y="0"/>
                  </a:moveTo>
                  <a:lnTo>
                    <a:pt x="20460" y="0"/>
                  </a:lnTo>
                  <a:cubicBezTo>
                    <a:pt x="20432" y="0"/>
                    <a:pt x="20410" y="23"/>
                    <a:pt x="20410" y="50"/>
                  </a:cubicBezTo>
                  <a:cubicBezTo>
                    <a:pt x="20410" y="78"/>
                    <a:pt x="20432" y="100"/>
                    <a:pt x="20460" y="100"/>
                  </a:cubicBezTo>
                  <a:lnTo>
                    <a:pt x="20460" y="100"/>
                  </a:lnTo>
                  <a:cubicBezTo>
                    <a:pt x="20488" y="100"/>
                    <a:pt x="20510" y="78"/>
                    <a:pt x="20510" y="50"/>
                  </a:cubicBezTo>
                  <a:cubicBezTo>
                    <a:pt x="20510" y="22"/>
                    <a:pt x="20488" y="0"/>
                    <a:pt x="20460" y="0"/>
                  </a:cubicBezTo>
                  <a:close/>
                  <a:moveTo>
                    <a:pt x="20260" y="0"/>
                  </a:moveTo>
                  <a:lnTo>
                    <a:pt x="20260" y="0"/>
                  </a:lnTo>
                  <a:cubicBezTo>
                    <a:pt x="20232" y="0"/>
                    <a:pt x="20210" y="23"/>
                    <a:pt x="20210" y="50"/>
                  </a:cubicBezTo>
                  <a:cubicBezTo>
                    <a:pt x="20210" y="78"/>
                    <a:pt x="20232" y="100"/>
                    <a:pt x="20260" y="100"/>
                  </a:cubicBezTo>
                  <a:lnTo>
                    <a:pt x="20260" y="100"/>
                  </a:lnTo>
                  <a:cubicBezTo>
                    <a:pt x="20288" y="100"/>
                    <a:pt x="20310" y="78"/>
                    <a:pt x="20310" y="50"/>
                  </a:cubicBezTo>
                  <a:cubicBezTo>
                    <a:pt x="20310" y="23"/>
                    <a:pt x="20287" y="0"/>
                    <a:pt x="20260" y="0"/>
                  </a:cubicBezTo>
                  <a:close/>
                  <a:moveTo>
                    <a:pt x="20060" y="0"/>
                  </a:moveTo>
                  <a:lnTo>
                    <a:pt x="20060" y="0"/>
                  </a:lnTo>
                  <a:cubicBezTo>
                    <a:pt x="20032" y="0"/>
                    <a:pt x="20010" y="23"/>
                    <a:pt x="20010" y="50"/>
                  </a:cubicBezTo>
                  <a:cubicBezTo>
                    <a:pt x="20010" y="78"/>
                    <a:pt x="20032" y="100"/>
                    <a:pt x="20060" y="100"/>
                  </a:cubicBezTo>
                  <a:lnTo>
                    <a:pt x="20060" y="100"/>
                  </a:lnTo>
                  <a:cubicBezTo>
                    <a:pt x="20087" y="100"/>
                    <a:pt x="20110" y="78"/>
                    <a:pt x="20110" y="50"/>
                  </a:cubicBezTo>
                  <a:cubicBezTo>
                    <a:pt x="20110" y="23"/>
                    <a:pt x="20087" y="0"/>
                    <a:pt x="20060" y="0"/>
                  </a:cubicBezTo>
                  <a:close/>
                  <a:moveTo>
                    <a:pt x="19860" y="0"/>
                  </a:moveTo>
                  <a:lnTo>
                    <a:pt x="19860" y="0"/>
                  </a:lnTo>
                  <a:cubicBezTo>
                    <a:pt x="19832" y="0"/>
                    <a:pt x="19810" y="23"/>
                    <a:pt x="19810" y="50"/>
                  </a:cubicBezTo>
                  <a:cubicBezTo>
                    <a:pt x="19810" y="78"/>
                    <a:pt x="19832" y="100"/>
                    <a:pt x="19860" y="100"/>
                  </a:cubicBezTo>
                  <a:lnTo>
                    <a:pt x="19860" y="100"/>
                  </a:lnTo>
                  <a:cubicBezTo>
                    <a:pt x="19887" y="100"/>
                    <a:pt x="19910" y="78"/>
                    <a:pt x="19910" y="50"/>
                  </a:cubicBezTo>
                  <a:cubicBezTo>
                    <a:pt x="19910" y="23"/>
                    <a:pt x="19887" y="0"/>
                    <a:pt x="19860" y="0"/>
                  </a:cubicBezTo>
                  <a:close/>
                  <a:moveTo>
                    <a:pt x="19660" y="0"/>
                  </a:moveTo>
                  <a:lnTo>
                    <a:pt x="19659" y="0"/>
                  </a:lnTo>
                  <a:cubicBezTo>
                    <a:pt x="19632" y="0"/>
                    <a:pt x="19609" y="23"/>
                    <a:pt x="19609" y="50"/>
                  </a:cubicBezTo>
                  <a:cubicBezTo>
                    <a:pt x="19609" y="78"/>
                    <a:pt x="19632" y="100"/>
                    <a:pt x="19659" y="100"/>
                  </a:cubicBezTo>
                  <a:lnTo>
                    <a:pt x="19660" y="100"/>
                  </a:lnTo>
                  <a:cubicBezTo>
                    <a:pt x="19687" y="100"/>
                    <a:pt x="19710" y="78"/>
                    <a:pt x="19710" y="50"/>
                  </a:cubicBezTo>
                  <a:cubicBezTo>
                    <a:pt x="19710" y="23"/>
                    <a:pt x="19687" y="0"/>
                    <a:pt x="19660" y="0"/>
                  </a:cubicBezTo>
                  <a:close/>
                  <a:moveTo>
                    <a:pt x="19459" y="0"/>
                  </a:moveTo>
                  <a:lnTo>
                    <a:pt x="19459" y="0"/>
                  </a:lnTo>
                  <a:cubicBezTo>
                    <a:pt x="19432" y="0"/>
                    <a:pt x="19409" y="23"/>
                    <a:pt x="19409" y="50"/>
                  </a:cubicBezTo>
                  <a:cubicBezTo>
                    <a:pt x="19409" y="78"/>
                    <a:pt x="19432" y="100"/>
                    <a:pt x="19459" y="100"/>
                  </a:cubicBezTo>
                  <a:lnTo>
                    <a:pt x="19459" y="100"/>
                  </a:lnTo>
                  <a:cubicBezTo>
                    <a:pt x="19487" y="100"/>
                    <a:pt x="19509" y="78"/>
                    <a:pt x="19509" y="50"/>
                  </a:cubicBezTo>
                  <a:cubicBezTo>
                    <a:pt x="19509" y="23"/>
                    <a:pt x="19487" y="0"/>
                    <a:pt x="19459" y="0"/>
                  </a:cubicBezTo>
                  <a:close/>
                  <a:moveTo>
                    <a:pt x="19259" y="0"/>
                  </a:moveTo>
                  <a:lnTo>
                    <a:pt x="19259" y="0"/>
                  </a:lnTo>
                  <a:cubicBezTo>
                    <a:pt x="19232" y="0"/>
                    <a:pt x="19209" y="23"/>
                    <a:pt x="19209" y="50"/>
                  </a:cubicBezTo>
                  <a:cubicBezTo>
                    <a:pt x="19209" y="78"/>
                    <a:pt x="19232" y="100"/>
                    <a:pt x="19259" y="100"/>
                  </a:cubicBezTo>
                  <a:lnTo>
                    <a:pt x="19259" y="100"/>
                  </a:lnTo>
                  <a:cubicBezTo>
                    <a:pt x="19287" y="100"/>
                    <a:pt x="19309" y="78"/>
                    <a:pt x="19309" y="50"/>
                  </a:cubicBezTo>
                  <a:cubicBezTo>
                    <a:pt x="19309" y="23"/>
                    <a:pt x="19287" y="0"/>
                    <a:pt x="19259" y="0"/>
                  </a:cubicBezTo>
                  <a:close/>
                  <a:moveTo>
                    <a:pt x="19059" y="1"/>
                  </a:moveTo>
                  <a:lnTo>
                    <a:pt x="19059" y="1"/>
                  </a:lnTo>
                  <a:cubicBezTo>
                    <a:pt x="19032" y="1"/>
                    <a:pt x="19009" y="23"/>
                    <a:pt x="19009" y="51"/>
                  </a:cubicBezTo>
                  <a:cubicBezTo>
                    <a:pt x="19009" y="78"/>
                    <a:pt x="19032" y="101"/>
                    <a:pt x="19059" y="101"/>
                  </a:cubicBezTo>
                  <a:lnTo>
                    <a:pt x="19059" y="101"/>
                  </a:lnTo>
                  <a:cubicBezTo>
                    <a:pt x="19087" y="101"/>
                    <a:pt x="19109" y="78"/>
                    <a:pt x="19109" y="51"/>
                  </a:cubicBezTo>
                  <a:cubicBezTo>
                    <a:pt x="19109" y="23"/>
                    <a:pt x="19087" y="1"/>
                    <a:pt x="19059" y="1"/>
                  </a:cubicBezTo>
                  <a:close/>
                  <a:moveTo>
                    <a:pt x="18859" y="1"/>
                  </a:moveTo>
                  <a:lnTo>
                    <a:pt x="18859" y="1"/>
                  </a:lnTo>
                  <a:cubicBezTo>
                    <a:pt x="18831" y="1"/>
                    <a:pt x="18809" y="23"/>
                    <a:pt x="18809" y="51"/>
                  </a:cubicBezTo>
                  <a:cubicBezTo>
                    <a:pt x="18809" y="78"/>
                    <a:pt x="18831" y="101"/>
                    <a:pt x="18859" y="101"/>
                  </a:cubicBezTo>
                  <a:lnTo>
                    <a:pt x="18859" y="101"/>
                  </a:lnTo>
                  <a:cubicBezTo>
                    <a:pt x="18887" y="101"/>
                    <a:pt x="18909" y="78"/>
                    <a:pt x="18909" y="51"/>
                  </a:cubicBezTo>
                  <a:cubicBezTo>
                    <a:pt x="18909" y="23"/>
                    <a:pt x="18887" y="1"/>
                    <a:pt x="18859" y="1"/>
                  </a:cubicBezTo>
                  <a:close/>
                  <a:moveTo>
                    <a:pt x="18659" y="1"/>
                  </a:moveTo>
                  <a:lnTo>
                    <a:pt x="18659" y="1"/>
                  </a:lnTo>
                  <a:cubicBezTo>
                    <a:pt x="18631" y="1"/>
                    <a:pt x="18609" y="23"/>
                    <a:pt x="18609" y="51"/>
                  </a:cubicBezTo>
                  <a:cubicBezTo>
                    <a:pt x="18609" y="78"/>
                    <a:pt x="18631" y="101"/>
                    <a:pt x="18659" y="101"/>
                  </a:cubicBezTo>
                  <a:lnTo>
                    <a:pt x="18659" y="101"/>
                  </a:lnTo>
                  <a:cubicBezTo>
                    <a:pt x="18687" y="101"/>
                    <a:pt x="18709" y="78"/>
                    <a:pt x="18709" y="51"/>
                  </a:cubicBezTo>
                  <a:cubicBezTo>
                    <a:pt x="18709" y="23"/>
                    <a:pt x="18687" y="1"/>
                    <a:pt x="18659" y="1"/>
                  </a:cubicBezTo>
                  <a:close/>
                  <a:moveTo>
                    <a:pt x="18459" y="1"/>
                  </a:moveTo>
                  <a:lnTo>
                    <a:pt x="18459" y="1"/>
                  </a:lnTo>
                  <a:cubicBezTo>
                    <a:pt x="18431" y="1"/>
                    <a:pt x="18409" y="23"/>
                    <a:pt x="18409" y="51"/>
                  </a:cubicBezTo>
                  <a:cubicBezTo>
                    <a:pt x="18409" y="78"/>
                    <a:pt x="18431" y="101"/>
                    <a:pt x="18459" y="101"/>
                  </a:cubicBezTo>
                  <a:lnTo>
                    <a:pt x="18459" y="101"/>
                  </a:lnTo>
                  <a:cubicBezTo>
                    <a:pt x="18487" y="101"/>
                    <a:pt x="18509" y="78"/>
                    <a:pt x="18509" y="51"/>
                  </a:cubicBezTo>
                  <a:cubicBezTo>
                    <a:pt x="18509" y="23"/>
                    <a:pt x="18487" y="1"/>
                    <a:pt x="18459" y="1"/>
                  </a:cubicBezTo>
                  <a:close/>
                  <a:moveTo>
                    <a:pt x="18259" y="1"/>
                  </a:moveTo>
                  <a:lnTo>
                    <a:pt x="18259" y="1"/>
                  </a:lnTo>
                  <a:cubicBezTo>
                    <a:pt x="18231" y="1"/>
                    <a:pt x="18209" y="23"/>
                    <a:pt x="18209" y="51"/>
                  </a:cubicBezTo>
                  <a:cubicBezTo>
                    <a:pt x="18209" y="78"/>
                    <a:pt x="18231" y="101"/>
                    <a:pt x="18259" y="101"/>
                  </a:cubicBezTo>
                  <a:lnTo>
                    <a:pt x="18259" y="101"/>
                  </a:lnTo>
                  <a:cubicBezTo>
                    <a:pt x="18287" y="101"/>
                    <a:pt x="18309" y="78"/>
                    <a:pt x="18309" y="51"/>
                  </a:cubicBezTo>
                  <a:cubicBezTo>
                    <a:pt x="18309" y="23"/>
                    <a:pt x="18286" y="1"/>
                    <a:pt x="18259" y="1"/>
                  </a:cubicBezTo>
                  <a:close/>
                  <a:moveTo>
                    <a:pt x="18059" y="1"/>
                  </a:moveTo>
                  <a:lnTo>
                    <a:pt x="18059" y="1"/>
                  </a:lnTo>
                  <a:cubicBezTo>
                    <a:pt x="18031" y="1"/>
                    <a:pt x="18009" y="23"/>
                    <a:pt x="18009" y="51"/>
                  </a:cubicBezTo>
                  <a:cubicBezTo>
                    <a:pt x="18009" y="78"/>
                    <a:pt x="18031" y="101"/>
                    <a:pt x="18059" y="101"/>
                  </a:cubicBezTo>
                  <a:lnTo>
                    <a:pt x="18059" y="101"/>
                  </a:lnTo>
                  <a:cubicBezTo>
                    <a:pt x="18086" y="101"/>
                    <a:pt x="18109" y="78"/>
                    <a:pt x="18109" y="51"/>
                  </a:cubicBezTo>
                  <a:cubicBezTo>
                    <a:pt x="18109" y="23"/>
                    <a:pt x="18086" y="1"/>
                    <a:pt x="18059" y="1"/>
                  </a:cubicBezTo>
                  <a:close/>
                  <a:moveTo>
                    <a:pt x="17859" y="1"/>
                  </a:moveTo>
                  <a:lnTo>
                    <a:pt x="17859" y="1"/>
                  </a:lnTo>
                  <a:cubicBezTo>
                    <a:pt x="17831" y="1"/>
                    <a:pt x="17809" y="23"/>
                    <a:pt x="17809" y="51"/>
                  </a:cubicBezTo>
                  <a:cubicBezTo>
                    <a:pt x="17809" y="79"/>
                    <a:pt x="17831" y="101"/>
                    <a:pt x="17859" y="101"/>
                  </a:cubicBezTo>
                  <a:lnTo>
                    <a:pt x="17859" y="101"/>
                  </a:lnTo>
                  <a:cubicBezTo>
                    <a:pt x="17886" y="101"/>
                    <a:pt x="17909" y="79"/>
                    <a:pt x="17909" y="51"/>
                  </a:cubicBezTo>
                  <a:cubicBezTo>
                    <a:pt x="17909" y="23"/>
                    <a:pt x="17886" y="1"/>
                    <a:pt x="17859" y="1"/>
                  </a:cubicBezTo>
                  <a:close/>
                  <a:moveTo>
                    <a:pt x="17659" y="1"/>
                  </a:moveTo>
                  <a:lnTo>
                    <a:pt x="17658" y="1"/>
                  </a:lnTo>
                  <a:cubicBezTo>
                    <a:pt x="17631" y="1"/>
                    <a:pt x="17608" y="23"/>
                    <a:pt x="17608" y="51"/>
                  </a:cubicBezTo>
                  <a:cubicBezTo>
                    <a:pt x="17608" y="79"/>
                    <a:pt x="17631" y="101"/>
                    <a:pt x="17658" y="101"/>
                  </a:cubicBezTo>
                  <a:lnTo>
                    <a:pt x="17659" y="101"/>
                  </a:lnTo>
                  <a:cubicBezTo>
                    <a:pt x="17686" y="101"/>
                    <a:pt x="17709" y="79"/>
                    <a:pt x="17709" y="51"/>
                  </a:cubicBezTo>
                  <a:cubicBezTo>
                    <a:pt x="17709" y="23"/>
                    <a:pt x="17686" y="1"/>
                    <a:pt x="17659" y="1"/>
                  </a:cubicBezTo>
                  <a:close/>
                  <a:moveTo>
                    <a:pt x="17458" y="1"/>
                  </a:moveTo>
                  <a:lnTo>
                    <a:pt x="17458" y="1"/>
                  </a:lnTo>
                  <a:cubicBezTo>
                    <a:pt x="17431" y="1"/>
                    <a:pt x="17408" y="23"/>
                    <a:pt x="17408" y="51"/>
                  </a:cubicBezTo>
                  <a:cubicBezTo>
                    <a:pt x="17408" y="79"/>
                    <a:pt x="17431" y="101"/>
                    <a:pt x="17458" y="101"/>
                  </a:cubicBezTo>
                  <a:lnTo>
                    <a:pt x="17458" y="101"/>
                  </a:lnTo>
                  <a:cubicBezTo>
                    <a:pt x="17486" y="101"/>
                    <a:pt x="17508" y="79"/>
                    <a:pt x="17508" y="51"/>
                  </a:cubicBezTo>
                  <a:cubicBezTo>
                    <a:pt x="17508" y="23"/>
                    <a:pt x="17486" y="1"/>
                    <a:pt x="17458" y="1"/>
                  </a:cubicBezTo>
                  <a:close/>
                  <a:moveTo>
                    <a:pt x="17258" y="1"/>
                  </a:moveTo>
                  <a:lnTo>
                    <a:pt x="17258" y="1"/>
                  </a:lnTo>
                  <a:cubicBezTo>
                    <a:pt x="17231" y="1"/>
                    <a:pt x="17208" y="23"/>
                    <a:pt x="17208" y="51"/>
                  </a:cubicBezTo>
                  <a:cubicBezTo>
                    <a:pt x="17208" y="79"/>
                    <a:pt x="17231" y="101"/>
                    <a:pt x="17258" y="101"/>
                  </a:cubicBezTo>
                  <a:lnTo>
                    <a:pt x="17258" y="101"/>
                  </a:lnTo>
                  <a:cubicBezTo>
                    <a:pt x="17286" y="101"/>
                    <a:pt x="17308" y="79"/>
                    <a:pt x="17308" y="51"/>
                  </a:cubicBezTo>
                  <a:cubicBezTo>
                    <a:pt x="17308" y="23"/>
                    <a:pt x="17286" y="1"/>
                    <a:pt x="17258" y="1"/>
                  </a:cubicBezTo>
                  <a:close/>
                  <a:moveTo>
                    <a:pt x="17058" y="1"/>
                  </a:moveTo>
                  <a:lnTo>
                    <a:pt x="17058" y="1"/>
                  </a:lnTo>
                  <a:cubicBezTo>
                    <a:pt x="17031" y="1"/>
                    <a:pt x="17008" y="24"/>
                    <a:pt x="17008" y="51"/>
                  </a:cubicBezTo>
                  <a:cubicBezTo>
                    <a:pt x="17008" y="79"/>
                    <a:pt x="17031" y="101"/>
                    <a:pt x="17058" y="101"/>
                  </a:cubicBezTo>
                  <a:lnTo>
                    <a:pt x="17058" y="101"/>
                  </a:lnTo>
                  <a:cubicBezTo>
                    <a:pt x="17086" y="101"/>
                    <a:pt x="17108" y="79"/>
                    <a:pt x="17108" y="51"/>
                  </a:cubicBezTo>
                  <a:cubicBezTo>
                    <a:pt x="17108" y="24"/>
                    <a:pt x="17086" y="1"/>
                    <a:pt x="17058" y="1"/>
                  </a:cubicBezTo>
                  <a:close/>
                  <a:moveTo>
                    <a:pt x="16858" y="1"/>
                  </a:moveTo>
                  <a:lnTo>
                    <a:pt x="16858" y="1"/>
                  </a:lnTo>
                  <a:cubicBezTo>
                    <a:pt x="16830" y="1"/>
                    <a:pt x="16808" y="24"/>
                    <a:pt x="16808" y="51"/>
                  </a:cubicBezTo>
                  <a:cubicBezTo>
                    <a:pt x="16808" y="79"/>
                    <a:pt x="16830" y="101"/>
                    <a:pt x="16858" y="101"/>
                  </a:cubicBezTo>
                  <a:lnTo>
                    <a:pt x="16858" y="101"/>
                  </a:lnTo>
                  <a:cubicBezTo>
                    <a:pt x="16886" y="101"/>
                    <a:pt x="16908" y="79"/>
                    <a:pt x="16908" y="51"/>
                  </a:cubicBezTo>
                  <a:cubicBezTo>
                    <a:pt x="16908" y="24"/>
                    <a:pt x="16886" y="1"/>
                    <a:pt x="16858" y="1"/>
                  </a:cubicBezTo>
                  <a:close/>
                  <a:moveTo>
                    <a:pt x="16658" y="1"/>
                  </a:moveTo>
                  <a:lnTo>
                    <a:pt x="16658" y="1"/>
                  </a:lnTo>
                  <a:cubicBezTo>
                    <a:pt x="16630" y="1"/>
                    <a:pt x="16608" y="24"/>
                    <a:pt x="16608" y="51"/>
                  </a:cubicBezTo>
                  <a:cubicBezTo>
                    <a:pt x="16608" y="79"/>
                    <a:pt x="16630" y="101"/>
                    <a:pt x="16658" y="101"/>
                  </a:cubicBezTo>
                  <a:lnTo>
                    <a:pt x="16658" y="101"/>
                  </a:lnTo>
                  <a:cubicBezTo>
                    <a:pt x="16686" y="101"/>
                    <a:pt x="16708" y="79"/>
                    <a:pt x="16708" y="51"/>
                  </a:cubicBezTo>
                  <a:cubicBezTo>
                    <a:pt x="16708" y="24"/>
                    <a:pt x="16686" y="1"/>
                    <a:pt x="16658" y="1"/>
                  </a:cubicBezTo>
                  <a:close/>
                  <a:moveTo>
                    <a:pt x="16458" y="1"/>
                  </a:moveTo>
                  <a:lnTo>
                    <a:pt x="16458" y="1"/>
                  </a:lnTo>
                  <a:cubicBezTo>
                    <a:pt x="16430" y="1"/>
                    <a:pt x="16408" y="24"/>
                    <a:pt x="16408" y="51"/>
                  </a:cubicBezTo>
                  <a:cubicBezTo>
                    <a:pt x="16408" y="79"/>
                    <a:pt x="16430" y="101"/>
                    <a:pt x="16458" y="101"/>
                  </a:cubicBezTo>
                  <a:lnTo>
                    <a:pt x="16458" y="101"/>
                  </a:lnTo>
                  <a:cubicBezTo>
                    <a:pt x="16486" y="101"/>
                    <a:pt x="16508" y="79"/>
                    <a:pt x="16508" y="51"/>
                  </a:cubicBezTo>
                  <a:cubicBezTo>
                    <a:pt x="16508" y="24"/>
                    <a:pt x="16486" y="1"/>
                    <a:pt x="16458" y="1"/>
                  </a:cubicBezTo>
                  <a:close/>
                  <a:moveTo>
                    <a:pt x="16258" y="1"/>
                  </a:moveTo>
                  <a:lnTo>
                    <a:pt x="16258" y="1"/>
                  </a:lnTo>
                  <a:cubicBezTo>
                    <a:pt x="16230" y="1"/>
                    <a:pt x="16208" y="24"/>
                    <a:pt x="16208" y="51"/>
                  </a:cubicBezTo>
                  <a:cubicBezTo>
                    <a:pt x="16208" y="79"/>
                    <a:pt x="16230" y="101"/>
                    <a:pt x="16258" y="101"/>
                  </a:cubicBezTo>
                  <a:lnTo>
                    <a:pt x="16258" y="101"/>
                  </a:lnTo>
                  <a:cubicBezTo>
                    <a:pt x="16286" y="101"/>
                    <a:pt x="16308" y="79"/>
                    <a:pt x="16308" y="51"/>
                  </a:cubicBezTo>
                  <a:cubicBezTo>
                    <a:pt x="16308" y="24"/>
                    <a:pt x="16285" y="1"/>
                    <a:pt x="16258" y="1"/>
                  </a:cubicBezTo>
                  <a:close/>
                  <a:moveTo>
                    <a:pt x="16058" y="1"/>
                  </a:moveTo>
                  <a:lnTo>
                    <a:pt x="16058" y="1"/>
                  </a:lnTo>
                  <a:cubicBezTo>
                    <a:pt x="16030" y="1"/>
                    <a:pt x="16008" y="24"/>
                    <a:pt x="16008" y="51"/>
                  </a:cubicBezTo>
                  <a:cubicBezTo>
                    <a:pt x="16008" y="79"/>
                    <a:pt x="16030" y="101"/>
                    <a:pt x="16058" y="101"/>
                  </a:cubicBezTo>
                  <a:lnTo>
                    <a:pt x="16058" y="101"/>
                  </a:lnTo>
                  <a:cubicBezTo>
                    <a:pt x="16085" y="101"/>
                    <a:pt x="16108" y="79"/>
                    <a:pt x="16108" y="51"/>
                  </a:cubicBezTo>
                  <a:cubicBezTo>
                    <a:pt x="16108" y="24"/>
                    <a:pt x="16085" y="1"/>
                    <a:pt x="16058" y="1"/>
                  </a:cubicBezTo>
                  <a:close/>
                  <a:moveTo>
                    <a:pt x="15858" y="2"/>
                  </a:moveTo>
                  <a:lnTo>
                    <a:pt x="15858" y="2"/>
                  </a:lnTo>
                  <a:cubicBezTo>
                    <a:pt x="15830" y="2"/>
                    <a:pt x="15808" y="24"/>
                    <a:pt x="15808" y="52"/>
                  </a:cubicBezTo>
                  <a:cubicBezTo>
                    <a:pt x="15808" y="79"/>
                    <a:pt x="15830" y="102"/>
                    <a:pt x="15858" y="102"/>
                  </a:cubicBezTo>
                  <a:lnTo>
                    <a:pt x="15858" y="102"/>
                  </a:lnTo>
                  <a:cubicBezTo>
                    <a:pt x="15885" y="102"/>
                    <a:pt x="15908" y="79"/>
                    <a:pt x="15908" y="52"/>
                  </a:cubicBezTo>
                  <a:cubicBezTo>
                    <a:pt x="15908" y="24"/>
                    <a:pt x="15885" y="2"/>
                    <a:pt x="15858" y="2"/>
                  </a:cubicBezTo>
                  <a:close/>
                  <a:moveTo>
                    <a:pt x="15658" y="2"/>
                  </a:moveTo>
                  <a:lnTo>
                    <a:pt x="15657" y="2"/>
                  </a:lnTo>
                  <a:cubicBezTo>
                    <a:pt x="15630" y="2"/>
                    <a:pt x="15607" y="24"/>
                    <a:pt x="15607" y="52"/>
                  </a:cubicBezTo>
                  <a:cubicBezTo>
                    <a:pt x="15607" y="79"/>
                    <a:pt x="15630" y="102"/>
                    <a:pt x="15657" y="102"/>
                  </a:cubicBezTo>
                  <a:lnTo>
                    <a:pt x="15658" y="102"/>
                  </a:lnTo>
                  <a:cubicBezTo>
                    <a:pt x="15685" y="102"/>
                    <a:pt x="15708" y="79"/>
                    <a:pt x="15708" y="52"/>
                  </a:cubicBezTo>
                  <a:cubicBezTo>
                    <a:pt x="15708" y="24"/>
                    <a:pt x="15685" y="2"/>
                    <a:pt x="15658" y="2"/>
                  </a:cubicBezTo>
                  <a:close/>
                  <a:moveTo>
                    <a:pt x="15457" y="2"/>
                  </a:moveTo>
                  <a:lnTo>
                    <a:pt x="15457" y="2"/>
                  </a:lnTo>
                  <a:cubicBezTo>
                    <a:pt x="15430" y="2"/>
                    <a:pt x="15407" y="24"/>
                    <a:pt x="15407" y="52"/>
                  </a:cubicBezTo>
                  <a:cubicBezTo>
                    <a:pt x="15407" y="79"/>
                    <a:pt x="15430" y="102"/>
                    <a:pt x="15457" y="102"/>
                  </a:cubicBezTo>
                  <a:lnTo>
                    <a:pt x="15457" y="102"/>
                  </a:lnTo>
                  <a:cubicBezTo>
                    <a:pt x="15485" y="102"/>
                    <a:pt x="15507" y="79"/>
                    <a:pt x="15507" y="52"/>
                  </a:cubicBezTo>
                  <a:cubicBezTo>
                    <a:pt x="15507" y="24"/>
                    <a:pt x="15485" y="2"/>
                    <a:pt x="15457" y="2"/>
                  </a:cubicBezTo>
                  <a:close/>
                  <a:moveTo>
                    <a:pt x="15257" y="2"/>
                  </a:moveTo>
                  <a:lnTo>
                    <a:pt x="15257" y="2"/>
                  </a:lnTo>
                  <a:cubicBezTo>
                    <a:pt x="15230" y="2"/>
                    <a:pt x="15207" y="24"/>
                    <a:pt x="15207" y="52"/>
                  </a:cubicBezTo>
                  <a:cubicBezTo>
                    <a:pt x="15207" y="79"/>
                    <a:pt x="15230" y="102"/>
                    <a:pt x="15257" y="102"/>
                  </a:cubicBezTo>
                  <a:lnTo>
                    <a:pt x="15257" y="102"/>
                  </a:lnTo>
                  <a:cubicBezTo>
                    <a:pt x="15285" y="102"/>
                    <a:pt x="15307" y="79"/>
                    <a:pt x="15307" y="52"/>
                  </a:cubicBezTo>
                  <a:cubicBezTo>
                    <a:pt x="15307" y="24"/>
                    <a:pt x="15285" y="2"/>
                    <a:pt x="15257" y="2"/>
                  </a:cubicBezTo>
                  <a:close/>
                  <a:moveTo>
                    <a:pt x="15057" y="2"/>
                  </a:moveTo>
                  <a:lnTo>
                    <a:pt x="15057" y="2"/>
                  </a:lnTo>
                  <a:cubicBezTo>
                    <a:pt x="15030" y="2"/>
                    <a:pt x="15007" y="24"/>
                    <a:pt x="15007" y="52"/>
                  </a:cubicBezTo>
                  <a:cubicBezTo>
                    <a:pt x="15007" y="79"/>
                    <a:pt x="15030" y="102"/>
                    <a:pt x="15057" y="102"/>
                  </a:cubicBezTo>
                  <a:lnTo>
                    <a:pt x="15057" y="102"/>
                  </a:lnTo>
                  <a:cubicBezTo>
                    <a:pt x="15085" y="102"/>
                    <a:pt x="15107" y="79"/>
                    <a:pt x="15107" y="52"/>
                  </a:cubicBezTo>
                  <a:cubicBezTo>
                    <a:pt x="15107" y="24"/>
                    <a:pt x="15085" y="2"/>
                    <a:pt x="15057" y="2"/>
                  </a:cubicBezTo>
                  <a:close/>
                  <a:moveTo>
                    <a:pt x="14857" y="2"/>
                  </a:moveTo>
                  <a:lnTo>
                    <a:pt x="14857" y="2"/>
                  </a:lnTo>
                  <a:cubicBezTo>
                    <a:pt x="14829" y="2"/>
                    <a:pt x="14807" y="24"/>
                    <a:pt x="14807" y="52"/>
                  </a:cubicBezTo>
                  <a:cubicBezTo>
                    <a:pt x="14807" y="79"/>
                    <a:pt x="14829" y="102"/>
                    <a:pt x="14857" y="102"/>
                  </a:cubicBezTo>
                  <a:lnTo>
                    <a:pt x="14857" y="102"/>
                  </a:lnTo>
                  <a:cubicBezTo>
                    <a:pt x="14885" y="102"/>
                    <a:pt x="14907" y="79"/>
                    <a:pt x="14907" y="52"/>
                  </a:cubicBezTo>
                  <a:cubicBezTo>
                    <a:pt x="14907" y="24"/>
                    <a:pt x="14885" y="2"/>
                    <a:pt x="14857" y="2"/>
                  </a:cubicBezTo>
                  <a:close/>
                  <a:moveTo>
                    <a:pt x="14657" y="2"/>
                  </a:moveTo>
                  <a:lnTo>
                    <a:pt x="14657" y="2"/>
                  </a:lnTo>
                  <a:cubicBezTo>
                    <a:pt x="14629" y="2"/>
                    <a:pt x="14607" y="24"/>
                    <a:pt x="14607" y="52"/>
                  </a:cubicBezTo>
                  <a:cubicBezTo>
                    <a:pt x="14607" y="80"/>
                    <a:pt x="14629" y="102"/>
                    <a:pt x="14657" y="102"/>
                  </a:cubicBezTo>
                  <a:lnTo>
                    <a:pt x="14657" y="102"/>
                  </a:lnTo>
                  <a:cubicBezTo>
                    <a:pt x="14685" y="102"/>
                    <a:pt x="14707" y="79"/>
                    <a:pt x="14707" y="52"/>
                  </a:cubicBezTo>
                  <a:cubicBezTo>
                    <a:pt x="14707" y="24"/>
                    <a:pt x="14685" y="2"/>
                    <a:pt x="14657" y="2"/>
                  </a:cubicBezTo>
                  <a:close/>
                  <a:moveTo>
                    <a:pt x="14457" y="2"/>
                  </a:moveTo>
                  <a:lnTo>
                    <a:pt x="14457" y="2"/>
                  </a:lnTo>
                  <a:cubicBezTo>
                    <a:pt x="14429" y="2"/>
                    <a:pt x="14407" y="24"/>
                    <a:pt x="14407" y="52"/>
                  </a:cubicBezTo>
                  <a:cubicBezTo>
                    <a:pt x="14407" y="80"/>
                    <a:pt x="14429" y="102"/>
                    <a:pt x="14457" y="102"/>
                  </a:cubicBezTo>
                  <a:lnTo>
                    <a:pt x="14457" y="102"/>
                  </a:lnTo>
                  <a:cubicBezTo>
                    <a:pt x="14485" y="102"/>
                    <a:pt x="14507" y="80"/>
                    <a:pt x="14507" y="52"/>
                  </a:cubicBezTo>
                  <a:cubicBezTo>
                    <a:pt x="14507" y="24"/>
                    <a:pt x="14485" y="2"/>
                    <a:pt x="14457" y="2"/>
                  </a:cubicBezTo>
                  <a:close/>
                  <a:moveTo>
                    <a:pt x="14257" y="2"/>
                  </a:moveTo>
                  <a:lnTo>
                    <a:pt x="14257" y="2"/>
                  </a:lnTo>
                  <a:cubicBezTo>
                    <a:pt x="14229" y="2"/>
                    <a:pt x="14207" y="24"/>
                    <a:pt x="14207" y="52"/>
                  </a:cubicBezTo>
                  <a:cubicBezTo>
                    <a:pt x="14207" y="80"/>
                    <a:pt x="14229" y="102"/>
                    <a:pt x="14257" y="102"/>
                  </a:cubicBezTo>
                  <a:lnTo>
                    <a:pt x="14257" y="102"/>
                  </a:lnTo>
                  <a:cubicBezTo>
                    <a:pt x="14285" y="102"/>
                    <a:pt x="14307" y="80"/>
                    <a:pt x="14307" y="52"/>
                  </a:cubicBezTo>
                  <a:cubicBezTo>
                    <a:pt x="14307" y="24"/>
                    <a:pt x="14284" y="2"/>
                    <a:pt x="14257" y="2"/>
                  </a:cubicBezTo>
                  <a:close/>
                  <a:moveTo>
                    <a:pt x="14057" y="2"/>
                  </a:moveTo>
                  <a:lnTo>
                    <a:pt x="14057" y="2"/>
                  </a:lnTo>
                  <a:cubicBezTo>
                    <a:pt x="14029" y="2"/>
                    <a:pt x="14007" y="24"/>
                    <a:pt x="14007" y="52"/>
                  </a:cubicBezTo>
                  <a:cubicBezTo>
                    <a:pt x="14007" y="80"/>
                    <a:pt x="14029" y="102"/>
                    <a:pt x="14057" y="102"/>
                  </a:cubicBezTo>
                  <a:lnTo>
                    <a:pt x="14057" y="102"/>
                  </a:lnTo>
                  <a:cubicBezTo>
                    <a:pt x="14084" y="102"/>
                    <a:pt x="14107" y="80"/>
                    <a:pt x="14107" y="52"/>
                  </a:cubicBezTo>
                  <a:cubicBezTo>
                    <a:pt x="14107" y="24"/>
                    <a:pt x="14084" y="2"/>
                    <a:pt x="14057" y="2"/>
                  </a:cubicBezTo>
                  <a:close/>
                  <a:moveTo>
                    <a:pt x="13857" y="2"/>
                  </a:moveTo>
                  <a:lnTo>
                    <a:pt x="13857" y="2"/>
                  </a:lnTo>
                  <a:cubicBezTo>
                    <a:pt x="13829" y="2"/>
                    <a:pt x="13807" y="25"/>
                    <a:pt x="13807" y="52"/>
                  </a:cubicBezTo>
                  <a:cubicBezTo>
                    <a:pt x="13807" y="80"/>
                    <a:pt x="13829" y="102"/>
                    <a:pt x="13857" y="102"/>
                  </a:cubicBezTo>
                  <a:lnTo>
                    <a:pt x="13857" y="102"/>
                  </a:lnTo>
                  <a:cubicBezTo>
                    <a:pt x="13884" y="102"/>
                    <a:pt x="13907" y="80"/>
                    <a:pt x="13907" y="52"/>
                  </a:cubicBezTo>
                  <a:cubicBezTo>
                    <a:pt x="13907" y="25"/>
                    <a:pt x="13884" y="2"/>
                    <a:pt x="13857" y="2"/>
                  </a:cubicBezTo>
                  <a:close/>
                  <a:moveTo>
                    <a:pt x="13657" y="2"/>
                  </a:moveTo>
                  <a:lnTo>
                    <a:pt x="13656" y="2"/>
                  </a:lnTo>
                  <a:cubicBezTo>
                    <a:pt x="13629" y="2"/>
                    <a:pt x="13606" y="25"/>
                    <a:pt x="13606" y="52"/>
                  </a:cubicBezTo>
                  <a:cubicBezTo>
                    <a:pt x="13606" y="80"/>
                    <a:pt x="13629" y="102"/>
                    <a:pt x="13656" y="102"/>
                  </a:cubicBezTo>
                  <a:lnTo>
                    <a:pt x="13657" y="102"/>
                  </a:lnTo>
                  <a:cubicBezTo>
                    <a:pt x="13684" y="102"/>
                    <a:pt x="13707" y="80"/>
                    <a:pt x="13707" y="52"/>
                  </a:cubicBezTo>
                  <a:cubicBezTo>
                    <a:pt x="13707" y="25"/>
                    <a:pt x="13684" y="2"/>
                    <a:pt x="13657" y="2"/>
                  </a:cubicBezTo>
                  <a:close/>
                  <a:moveTo>
                    <a:pt x="13456" y="2"/>
                  </a:moveTo>
                  <a:lnTo>
                    <a:pt x="13456" y="2"/>
                  </a:lnTo>
                  <a:cubicBezTo>
                    <a:pt x="13429" y="2"/>
                    <a:pt x="13406" y="25"/>
                    <a:pt x="13406" y="52"/>
                  </a:cubicBezTo>
                  <a:cubicBezTo>
                    <a:pt x="13406" y="80"/>
                    <a:pt x="13429" y="102"/>
                    <a:pt x="13456" y="102"/>
                  </a:cubicBezTo>
                  <a:lnTo>
                    <a:pt x="13456" y="102"/>
                  </a:lnTo>
                  <a:cubicBezTo>
                    <a:pt x="13484" y="102"/>
                    <a:pt x="13506" y="80"/>
                    <a:pt x="13506" y="52"/>
                  </a:cubicBezTo>
                  <a:cubicBezTo>
                    <a:pt x="13506" y="25"/>
                    <a:pt x="13484" y="2"/>
                    <a:pt x="13456" y="2"/>
                  </a:cubicBezTo>
                  <a:close/>
                  <a:moveTo>
                    <a:pt x="13256" y="2"/>
                  </a:moveTo>
                  <a:lnTo>
                    <a:pt x="13256" y="2"/>
                  </a:lnTo>
                  <a:cubicBezTo>
                    <a:pt x="13229" y="2"/>
                    <a:pt x="13206" y="25"/>
                    <a:pt x="13206" y="52"/>
                  </a:cubicBezTo>
                  <a:cubicBezTo>
                    <a:pt x="13206" y="80"/>
                    <a:pt x="13229" y="102"/>
                    <a:pt x="13256" y="102"/>
                  </a:cubicBezTo>
                  <a:lnTo>
                    <a:pt x="13256" y="102"/>
                  </a:lnTo>
                  <a:cubicBezTo>
                    <a:pt x="13284" y="102"/>
                    <a:pt x="13306" y="80"/>
                    <a:pt x="13306" y="52"/>
                  </a:cubicBezTo>
                  <a:cubicBezTo>
                    <a:pt x="13306" y="25"/>
                    <a:pt x="13284" y="2"/>
                    <a:pt x="13256" y="2"/>
                  </a:cubicBezTo>
                  <a:close/>
                  <a:moveTo>
                    <a:pt x="13056" y="2"/>
                  </a:moveTo>
                  <a:lnTo>
                    <a:pt x="13056" y="2"/>
                  </a:lnTo>
                  <a:cubicBezTo>
                    <a:pt x="13029" y="2"/>
                    <a:pt x="13006" y="25"/>
                    <a:pt x="13006" y="52"/>
                  </a:cubicBezTo>
                  <a:cubicBezTo>
                    <a:pt x="13006" y="80"/>
                    <a:pt x="13029" y="102"/>
                    <a:pt x="13056" y="102"/>
                  </a:cubicBezTo>
                  <a:lnTo>
                    <a:pt x="13056" y="102"/>
                  </a:lnTo>
                  <a:cubicBezTo>
                    <a:pt x="13084" y="102"/>
                    <a:pt x="13106" y="80"/>
                    <a:pt x="13106" y="52"/>
                  </a:cubicBezTo>
                  <a:cubicBezTo>
                    <a:pt x="13106" y="25"/>
                    <a:pt x="13084" y="2"/>
                    <a:pt x="13056" y="2"/>
                  </a:cubicBezTo>
                  <a:close/>
                  <a:moveTo>
                    <a:pt x="12856" y="2"/>
                  </a:moveTo>
                  <a:lnTo>
                    <a:pt x="12856" y="2"/>
                  </a:lnTo>
                  <a:cubicBezTo>
                    <a:pt x="12828" y="2"/>
                    <a:pt x="12806" y="25"/>
                    <a:pt x="12806" y="52"/>
                  </a:cubicBezTo>
                  <a:cubicBezTo>
                    <a:pt x="12806" y="80"/>
                    <a:pt x="12828" y="102"/>
                    <a:pt x="12856" y="102"/>
                  </a:cubicBezTo>
                  <a:lnTo>
                    <a:pt x="12856" y="102"/>
                  </a:lnTo>
                  <a:cubicBezTo>
                    <a:pt x="12884" y="102"/>
                    <a:pt x="12906" y="80"/>
                    <a:pt x="12906" y="52"/>
                  </a:cubicBezTo>
                  <a:cubicBezTo>
                    <a:pt x="12906" y="25"/>
                    <a:pt x="12884" y="2"/>
                    <a:pt x="12856" y="2"/>
                  </a:cubicBezTo>
                  <a:close/>
                  <a:moveTo>
                    <a:pt x="12656" y="3"/>
                  </a:moveTo>
                  <a:lnTo>
                    <a:pt x="12656" y="3"/>
                  </a:lnTo>
                  <a:cubicBezTo>
                    <a:pt x="12628" y="3"/>
                    <a:pt x="12606" y="25"/>
                    <a:pt x="12606" y="53"/>
                  </a:cubicBezTo>
                  <a:cubicBezTo>
                    <a:pt x="12606" y="80"/>
                    <a:pt x="12628" y="103"/>
                    <a:pt x="12656" y="103"/>
                  </a:cubicBezTo>
                  <a:lnTo>
                    <a:pt x="12656" y="103"/>
                  </a:lnTo>
                  <a:cubicBezTo>
                    <a:pt x="12684" y="103"/>
                    <a:pt x="12706" y="80"/>
                    <a:pt x="12706" y="52"/>
                  </a:cubicBezTo>
                  <a:cubicBezTo>
                    <a:pt x="12706" y="25"/>
                    <a:pt x="12684" y="3"/>
                    <a:pt x="12656" y="3"/>
                  </a:cubicBezTo>
                  <a:close/>
                  <a:moveTo>
                    <a:pt x="12456" y="3"/>
                  </a:moveTo>
                  <a:lnTo>
                    <a:pt x="12456" y="3"/>
                  </a:lnTo>
                  <a:cubicBezTo>
                    <a:pt x="12428" y="3"/>
                    <a:pt x="12406" y="25"/>
                    <a:pt x="12406" y="53"/>
                  </a:cubicBezTo>
                  <a:cubicBezTo>
                    <a:pt x="12406" y="80"/>
                    <a:pt x="12428" y="103"/>
                    <a:pt x="12456" y="103"/>
                  </a:cubicBezTo>
                  <a:lnTo>
                    <a:pt x="12456" y="103"/>
                  </a:lnTo>
                  <a:cubicBezTo>
                    <a:pt x="12484" y="103"/>
                    <a:pt x="12506" y="80"/>
                    <a:pt x="12506" y="53"/>
                  </a:cubicBezTo>
                  <a:cubicBezTo>
                    <a:pt x="12506" y="25"/>
                    <a:pt x="12484" y="3"/>
                    <a:pt x="12456" y="3"/>
                  </a:cubicBezTo>
                  <a:close/>
                  <a:moveTo>
                    <a:pt x="12256" y="3"/>
                  </a:moveTo>
                  <a:lnTo>
                    <a:pt x="12256" y="3"/>
                  </a:lnTo>
                  <a:cubicBezTo>
                    <a:pt x="12228" y="3"/>
                    <a:pt x="12206" y="25"/>
                    <a:pt x="12206" y="53"/>
                  </a:cubicBezTo>
                  <a:cubicBezTo>
                    <a:pt x="12206" y="80"/>
                    <a:pt x="12228" y="103"/>
                    <a:pt x="12256" y="103"/>
                  </a:cubicBezTo>
                  <a:lnTo>
                    <a:pt x="12256" y="103"/>
                  </a:lnTo>
                  <a:cubicBezTo>
                    <a:pt x="12284" y="103"/>
                    <a:pt x="12306" y="80"/>
                    <a:pt x="12306" y="53"/>
                  </a:cubicBezTo>
                  <a:cubicBezTo>
                    <a:pt x="12306" y="25"/>
                    <a:pt x="12283" y="3"/>
                    <a:pt x="12256" y="3"/>
                  </a:cubicBezTo>
                  <a:close/>
                  <a:moveTo>
                    <a:pt x="12056" y="3"/>
                  </a:moveTo>
                  <a:lnTo>
                    <a:pt x="12056" y="3"/>
                  </a:lnTo>
                  <a:cubicBezTo>
                    <a:pt x="12028" y="3"/>
                    <a:pt x="12006" y="25"/>
                    <a:pt x="12006" y="53"/>
                  </a:cubicBezTo>
                  <a:cubicBezTo>
                    <a:pt x="12006" y="80"/>
                    <a:pt x="12028" y="103"/>
                    <a:pt x="12056" y="103"/>
                  </a:cubicBezTo>
                  <a:lnTo>
                    <a:pt x="12056" y="103"/>
                  </a:lnTo>
                  <a:cubicBezTo>
                    <a:pt x="12083" y="103"/>
                    <a:pt x="12106" y="80"/>
                    <a:pt x="12106" y="53"/>
                  </a:cubicBezTo>
                  <a:cubicBezTo>
                    <a:pt x="12106" y="25"/>
                    <a:pt x="12083" y="3"/>
                    <a:pt x="12056" y="3"/>
                  </a:cubicBezTo>
                  <a:close/>
                  <a:moveTo>
                    <a:pt x="11856" y="3"/>
                  </a:moveTo>
                  <a:lnTo>
                    <a:pt x="11856" y="3"/>
                  </a:lnTo>
                  <a:cubicBezTo>
                    <a:pt x="11828" y="3"/>
                    <a:pt x="11806" y="25"/>
                    <a:pt x="11806" y="53"/>
                  </a:cubicBezTo>
                  <a:cubicBezTo>
                    <a:pt x="11806" y="80"/>
                    <a:pt x="11828" y="103"/>
                    <a:pt x="11856" y="103"/>
                  </a:cubicBezTo>
                  <a:lnTo>
                    <a:pt x="11856" y="103"/>
                  </a:lnTo>
                  <a:cubicBezTo>
                    <a:pt x="11883" y="103"/>
                    <a:pt x="11906" y="80"/>
                    <a:pt x="11906" y="53"/>
                  </a:cubicBezTo>
                  <a:cubicBezTo>
                    <a:pt x="11906" y="25"/>
                    <a:pt x="11883" y="3"/>
                    <a:pt x="11856" y="3"/>
                  </a:cubicBezTo>
                  <a:close/>
                  <a:moveTo>
                    <a:pt x="11656" y="3"/>
                  </a:moveTo>
                  <a:lnTo>
                    <a:pt x="11655" y="3"/>
                  </a:lnTo>
                  <a:cubicBezTo>
                    <a:pt x="11628" y="3"/>
                    <a:pt x="11605" y="25"/>
                    <a:pt x="11605" y="53"/>
                  </a:cubicBezTo>
                  <a:cubicBezTo>
                    <a:pt x="11605" y="80"/>
                    <a:pt x="11628" y="103"/>
                    <a:pt x="11655" y="103"/>
                  </a:cubicBezTo>
                  <a:lnTo>
                    <a:pt x="11656" y="103"/>
                  </a:lnTo>
                  <a:cubicBezTo>
                    <a:pt x="11683" y="103"/>
                    <a:pt x="11706" y="80"/>
                    <a:pt x="11706" y="53"/>
                  </a:cubicBezTo>
                  <a:cubicBezTo>
                    <a:pt x="11706" y="25"/>
                    <a:pt x="11683" y="3"/>
                    <a:pt x="11656" y="3"/>
                  </a:cubicBezTo>
                  <a:close/>
                  <a:moveTo>
                    <a:pt x="11455" y="3"/>
                  </a:moveTo>
                  <a:lnTo>
                    <a:pt x="11455" y="3"/>
                  </a:lnTo>
                  <a:cubicBezTo>
                    <a:pt x="11428" y="3"/>
                    <a:pt x="11405" y="25"/>
                    <a:pt x="11405" y="53"/>
                  </a:cubicBezTo>
                  <a:cubicBezTo>
                    <a:pt x="11405" y="81"/>
                    <a:pt x="11428" y="103"/>
                    <a:pt x="11455" y="103"/>
                  </a:cubicBezTo>
                  <a:lnTo>
                    <a:pt x="11455" y="103"/>
                  </a:lnTo>
                  <a:cubicBezTo>
                    <a:pt x="11483" y="103"/>
                    <a:pt x="11505" y="80"/>
                    <a:pt x="11505" y="53"/>
                  </a:cubicBezTo>
                  <a:cubicBezTo>
                    <a:pt x="11505" y="25"/>
                    <a:pt x="11483" y="3"/>
                    <a:pt x="11455" y="3"/>
                  </a:cubicBezTo>
                  <a:close/>
                  <a:moveTo>
                    <a:pt x="11255" y="3"/>
                  </a:moveTo>
                  <a:lnTo>
                    <a:pt x="11255" y="3"/>
                  </a:lnTo>
                  <a:cubicBezTo>
                    <a:pt x="11228" y="3"/>
                    <a:pt x="11205" y="25"/>
                    <a:pt x="11205" y="53"/>
                  </a:cubicBezTo>
                  <a:cubicBezTo>
                    <a:pt x="11205" y="81"/>
                    <a:pt x="11228" y="103"/>
                    <a:pt x="11255" y="103"/>
                  </a:cubicBezTo>
                  <a:lnTo>
                    <a:pt x="11255" y="103"/>
                  </a:lnTo>
                  <a:cubicBezTo>
                    <a:pt x="11283" y="103"/>
                    <a:pt x="11305" y="81"/>
                    <a:pt x="11305" y="53"/>
                  </a:cubicBezTo>
                  <a:cubicBezTo>
                    <a:pt x="11305" y="25"/>
                    <a:pt x="11283" y="3"/>
                    <a:pt x="11255" y="3"/>
                  </a:cubicBezTo>
                  <a:close/>
                  <a:moveTo>
                    <a:pt x="11055" y="3"/>
                  </a:moveTo>
                  <a:lnTo>
                    <a:pt x="11055" y="3"/>
                  </a:lnTo>
                  <a:cubicBezTo>
                    <a:pt x="11028" y="3"/>
                    <a:pt x="11005" y="25"/>
                    <a:pt x="11005" y="53"/>
                  </a:cubicBezTo>
                  <a:cubicBezTo>
                    <a:pt x="11005" y="81"/>
                    <a:pt x="11028" y="103"/>
                    <a:pt x="11055" y="103"/>
                  </a:cubicBezTo>
                  <a:lnTo>
                    <a:pt x="11055" y="103"/>
                  </a:lnTo>
                  <a:cubicBezTo>
                    <a:pt x="11083" y="103"/>
                    <a:pt x="11105" y="81"/>
                    <a:pt x="11105" y="53"/>
                  </a:cubicBezTo>
                  <a:cubicBezTo>
                    <a:pt x="11105" y="25"/>
                    <a:pt x="11083" y="3"/>
                    <a:pt x="11055" y="3"/>
                  </a:cubicBezTo>
                  <a:close/>
                  <a:moveTo>
                    <a:pt x="10855" y="3"/>
                  </a:moveTo>
                  <a:lnTo>
                    <a:pt x="10855" y="3"/>
                  </a:lnTo>
                  <a:cubicBezTo>
                    <a:pt x="10827" y="3"/>
                    <a:pt x="10805" y="25"/>
                    <a:pt x="10805" y="53"/>
                  </a:cubicBezTo>
                  <a:cubicBezTo>
                    <a:pt x="10805" y="81"/>
                    <a:pt x="10827" y="103"/>
                    <a:pt x="10855" y="103"/>
                  </a:cubicBezTo>
                  <a:lnTo>
                    <a:pt x="10855" y="103"/>
                  </a:lnTo>
                  <a:cubicBezTo>
                    <a:pt x="10883" y="103"/>
                    <a:pt x="10905" y="81"/>
                    <a:pt x="10905" y="53"/>
                  </a:cubicBezTo>
                  <a:cubicBezTo>
                    <a:pt x="10905" y="25"/>
                    <a:pt x="10883" y="3"/>
                    <a:pt x="10855" y="3"/>
                  </a:cubicBezTo>
                  <a:close/>
                  <a:moveTo>
                    <a:pt x="10655" y="3"/>
                  </a:moveTo>
                  <a:lnTo>
                    <a:pt x="10655" y="3"/>
                  </a:lnTo>
                  <a:cubicBezTo>
                    <a:pt x="10627" y="3"/>
                    <a:pt x="10605" y="26"/>
                    <a:pt x="10605" y="53"/>
                  </a:cubicBezTo>
                  <a:cubicBezTo>
                    <a:pt x="10605" y="81"/>
                    <a:pt x="10627" y="103"/>
                    <a:pt x="10655" y="103"/>
                  </a:cubicBezTo>
                  <a:lnTo>
                    <a:pt x="10655" y="103"/>
                  </a:lnTo>
                  <a:cubicBezTo>
                    <a:pt x="10683" y="103"/>
                    <a:pt x="10705" y="81"/>
                    <a:pt x="10705" y="53"/>
                  </a:cubicBezTo>
                  <a:cubicBezTo>
                    <a:pt x="10705" y="26"/>
                    <a:pt x="10683" y="3"/>
                    <a:pt x="10655" y="3"/>
                  </a:cubicBezTo>
                  <a:close/>
                  <a:moveTo>
                    <a:pt x="10455" y="3"/>
                  </a:moveTo>
                  <a:lnTo>
                    <a:pt x="10455" y="3"/>
                  </a:lnTo>
                  <a:cubicBezTo>
                    <a:pt x="10427" y="3"/>
                    <a:pt x="10405" y="26"/>
                    <a:pt x="10405" y="53"/>
                  </a:cubicBezTo>
                  <a:cubicBezTo>
                    <a:pt x="10405" y="81"/>
                    <a:pt x="10427" y="103"/>
                    <a:pt x="10455" y="103"/>
                  </a:cubicBezTo>
                  <a:lnTo>
                    <a:pt x="10455" y="103"/>
                  </a:lnTo>
                  <a:cubicBezTo>
                    <a:pt x="10483" y="103"/>
                    <a:pt x="10505" y="81"/>
                    <a:pt x="10505" y="53"/>
                  </a:cubicBezTo>
                  <a:cubicBezTo>
                    <a:pt x="10505" y="26"/>
                    <a:pt x="10483" y="3"/>
                    <a:pt x="10455" y="3"/>
                  </a:cubicBezTo>
                  <a:close/>
                  <a:moveTo>
                    <a:pt x="10255" y="3"/>
                  </a:moveTo>
                  <a:lnTo>
                    <a:pt x="10255" y="3"/>
                  </a:lnTo>
                  <a:cubicBezTo>
                    <a:pt x="10227" y="3"/>
                    <a:pt x="10205" y="26"/>
                    <a:pt x="10205" y="53"/>
                  </a:cubicBezTo>
                  <a:cubicBezTo>
                    <a:pt x="10205" y="81"/>
                    <a:pt x="10227" y="103"/>
                    <a:pt x="10255" y="103"/>
                  </a:cubicBezTo>
                  <a:lnTo>
                    <a:pt x="10255" y="103"/>
                  </a:lnTo>
                  <a:cubicBezTo>
                    <a:pt x="10283" y="103"/>
                    <a:pt x="10305" y="81"/>
                    <a:pt x="10305" y="53"/>
                  </a:cubicBezTo>
                  <a:cubicBezTo>
                    <a:pt x="10305" y="26"/>
                    <a:pt x="10282" y="3"/>
                    <a:pt x="10255" y="3"/>
                  </a:cubicBezTo>
                  <a:close/>
                  <a:moveTo>
                    <a:pt x="10055" y="3"/>
                  </a:moveTo>
                  <a:lnTo>
                    <a:pt x="10055" y="3"/>
                  </a:lnTo>
                  <a:cubicBezTo>
                    <a:pt x="10027" y="3"/>
                    <a:pt x="10005" y="26"/>
                    <a:pt x="10005" y="53"/>
                  </a:cubicBezTo>
                  <a:cubicBezTo>
                    <a:pt x="10005" y="81"/>
                    <a:pt x="10027" y="103"/>
                    <a:pt x="10055" y="103"/>
                  </a:cubicBezTo>
                  <a:lnTo>
                    <a:pt x="10055" y="103"/>
                  </a:lnTo>
                  <a:cubicBezTo>
                    <a:pt x="10082" y="103"/>
                    <a:pt x="10105" y="81"/>
                    <a:pt x="10105" y="53"/>
                  </a:cubicBezTo>
                  <a:cubicBezTo>
                    <a:pt x="10105" y="26"/>
                    <a:pt x="10082" y="3"/>
                    <a:pt x="10055" y="3"/>
                  </a:cubicBezTo>
                  <a:close/>
                  <a:moveTo>
                    <a:pt x="9855" y="3"/>
                  </a:moveTo>
                  <a:lnTo>
                    <a:pt x="9855" y="3"/>
                  </a:lnTo>
                  <a:cubicBezTo>
                    <a:pt x="9827" y="3"/>
                    <a:pt x="9805" y="26"/>
                    <a:pt x="9805" y="53"/>
                  </a:cubicBezTo>
                  <a:cubicBezTo>
                    <a:pt x="9805" y="81"/>
                    <a:pt x="9827" y="103"/>
                    <a:pt x="9855" y="103"/>
                  </a:cubicBezTo>
                  <a:lnTo>
                    <a:pt x="9855" y="103"/>
                  </a:lnTo>
                  <a:cubicBezTo>
                    <a:pt x="9882" y="103"/>
                    <a:pt x="9905" y="81"/>
                    <a:pt x="9905" y="53"/>
                  </a:cubicBezTo>
                  <a:cubicBezTo>
                    <a:pt x="9905" y="26"/>
                    <a:pt x="9882" y="3"/>
                    <a:pt x="9855" y="3"/>
                  </a:cubicBezTo>
                  <a:close/>
                  <a:moveTo>
                    <a:pt x="9655" y="3"/>
                  </a:moveTo>
                  <a:lnTo>
                    <a:pt x="9654" y="3"/>
                  </a:lnTo>
                  <a:cubicBezTo>
                    <a:pt x="9627" y="3"/>
                    <a:pt x="9604" y="26"/>
                    <a:pt x="9604" y="53"/>
                  </a:cubicBezTo>
                  <a:cubicBezTo>
                    <a:pt x="9604" y="81"/>
                    <a:pt x="9627" y="103"/>
                    <a:pt x="9654" y="103"/>
                  </a:cubicBezTo>
                  <a:lnTo>
                    <a:pt x="9655" y="103"/>
                  </a:lnTo>
                  <a:cubicBezTo>
                    <a:pt x="9682" y="103"/>
                    <a:pt x="9705" y="81"/>
                    <a:pt x="9705" y="53"/>
                  </a:cubicBezTo>
                  <a:cubicBezTo>
                    <a:pt x="9705" y="26"/>
                    <a:pt x="9682" y="3"/>
                    <a:pt x="9655" y="3"/>
                  </a:cubicBezTo>
                  <a:close/>
                  <a:moveTo>
                    <a:pt x="9454" y="4"/>
                  </a:moveTo>
                  <a:lnTo>
                    <a:pt x="9454" y="4"/>
                  </a:lnTo>
                  <a:cubicBezTo>
                    <a:pt x="9427" y="4"/>
                    <a:pt x="9404" y="26"/>
                    <a:pt x="9404" y="54"/>
                  </a:cubicBezTo>
                  <a:cubicBezTo>
                    <a:pt x="9404" y="81"/>
                    <a:pt x="9427" y="104"/>
                    <a:pt x="9454" y="104"/>
                  </a:cubicBezTo>
                  <a:lnTo>
                    <a:pt x="9454" y="104"/>
                  </a:lnTo>
                  <a:cubicBezTo>
                    <a:pt x="9482" y="103"/>
                    <a:pt x="9504" y="81"/>
                    <a:pt x="9504" y="53"/>
                  </a:cubicBezTo>
                  <a:cubicBezTo>
                    <a:pt x="9504" y="26"/>
                    <a:pt x="9482" y="3"/>
                    <a:pt x="9454" y="4"/>
                  </a:cubicBezTo>
                  <a:close/>
                  <a:moveTo>
                    <a:pt x="9254" y="4"/>
                  </a:moveTo>
                  <a:lnTo>
                    <a:pt x="9254" y="4"/>
                  </a:lnTo>
                  <a:cubicBezTo>
                    <a:pt x="9227" y="4"/>
                    <a:pt x="9204" y="26"/>
                    <a:pt x="9204" y="54"/>
                  </a:cubicBezTo>
                  <a:cubicBezTo>
                    <a:pt x="9204" y="81"/>
                    <a:pt x="9227" y="104"/>
                    <a:pt x="9254" y="104"/>
                  </a:cubicBezTo>
                  <a:lnTo>
                    <a:pt x="9254" y="104"/>
                  </a:lnTo>
                  <a:cubicBezTo>
                    <a:pt x="9282" y="104"/>
                    <a:pt x="9304" y="81"/>
                    <a:pt x="9304" y="54"/>
                  </a:cubicBezTo>
                  <a:cubicBezTo>
                    <a:pt x="9304" y="26"/>
                    <a:pt x="9282" y="4"/>
                    <a:pt x="9254" y="4"/>
                  </a:cubicBezTo>
                  <a:close/>
                  <a:moveTo>
                    <a:pt x="9054" y="4"/>
                  </a:moveTo>
                  <a:lnTo>
                    <a:pt x="9054" y="4"/>
                  </a:lnTo>
                  <a:cubicBezTo>
                    <a:pt x="9027" y="4"/>
                    <a:pt x="9004" y="26"/>
                    <a:pt x="9004" y="54"/>
                  </a:cubicBezTo>
                  <a:cubicBezTo>
                    <a:pt x="9004" y="81"/>
                    <a:pt x="9027" y="104"/>
                    <a:pt x="9054" y="104"/>
                  </a:cubicBezTo>
                  <a:lnTo>
                    <a:pt x="9054" y="104"/>
                  </a:lnTo>
                  <a:cubicBezTo>
                    <a:pt x="9082" y="104"/>
                    <a:pt x="9104" y="81"/>
                    <a:pt x="9104" y="54"/>
                  </a:cubicBezTo>
                  <a:cubicBezTo>
                    <a:pt x="9104" y="26"/>
                    <a:pt x="9082" y="4"/>
                    <a:pt x="9054" y="4"/>
                  </a:cubicBezTo>
                  <a:close/>
                  <a:moveTo>
                    <a:pt x="8854" y="4"/>
                  </a:moveTo>
                  <a:lnTo>
                    <a:pt x="8854" y="4"/>
                  </a:lnTo>
                  <a:cubicBezTo>
                    <a:pt x="8826" y="4"/>
                    <a:pt x="8804" y="26"/>
                    <a:pt x="8804" y="54"/>
                  </a:cubicBezTo>
                  <a:cubicBezTo>
                    <a:pt x="8804" y="81"/>
                    <a:pt x="8826" y="104"/>
                    <a:pt x="8854" y="104"/>
                  </a:cubicBezTo>
                  <a:lnTo>
                    <a:pt x="8854" y="104"/>
                  </a:lnTo>
                  <a:cubicBezTo>
                    <a:pt x="8882" y="104"/>
                    <a:pt x="8904" y="81"/>
                    <a:pt x="8904" y="54"/>
                  </a:cubicBezTo>
                  <a:cubicBezTo>
                    <a:pt x="8904" y="26"/>
                    <a:pt x="8882" y="4"/>
                    <a:pt x="8854" y="4"/>
                  </a:cubicBezTo>
                  <a:close/>
                  <a:moveTo>
                    <a:pt x="8654" y="4"/>
                  </a:moveTo>
                  <a:lnTo>
                    <a:pt x="8654" y="4"/>
                  </a:lnTo>
                  <a:cubicBezTo>
                    <a:pt x="8626" y="4"/>
                    <a:pt x="8604" y="26"/>
                    <a:pt x="8604" y="54"/>
                  </a:cubicBezTo>
                  <a:cubicBezTo>
                    <a:pt x="8604" y="81"/>
                    <a:pt x="8626" y="104"/>
                    <a:pt x="8654" y="104"/>
                  </a:cubicBezTo>
                  <a:lnTo>
                    <a:pt x="8654" y="104"/>
                  </a:lnTo>
                  <a:cubicBezTo>
                    <a:pt x="8682" y="104"/>
                    <a:pt x="8704" y="81"/>
                    <a:pt x="8704" y="54"/>
                  </a:cubicBezTo>
                  <a:cubicBezTo>
                    <a:pt x="8704" y="26"/>
                    <a:pt x="8682" y="4"/>
                    <a:pt x="8654" y="4"/>
                  </a:cubicBezTo>
                  <a:close/>
                  <a:moveTo>
                    <a:pt x="8454" y="4"/>
                  </a:moveTo>
                  <a:lnTo>
                    <a:pt x="8454" y="4"/>
                  </a:lnTo>
                  <a:cubicBezTo>
                    <a:pt x="8426" y="4"/>
                    <a:pt x="8404" y="26"/>
                    <a:pt x="8404" y="54"/>
                  </a:cubicBezTo>
                  <a:cubicBezTo>
                    <a:pt x="8404" y="81"/>
                    <a:pt x="8426" y="104"/>
                    <a:pt x="8454" y="104"/>
                  </a:cubicBezTo>
                  <a:lnTo>
                    <a:pt x="8454" y="104"/>
                  </a:lnTo>
                  <a:cubicBezTo>
                    <a:pt x="8482" y="104"/>
                    <a:pt x="8504" y="81"/>
                    <a:pt x="8504" y="54"/>
                  </a:cubicBezTo>
                  <a:cubicBezTo>
                    <a:pt x="8504" y="26"/>
                    <a:pt x="8482" y="4"/>
                    <a:pt x="8454" y="4"/>
                  </a:cubicBezTo>
                  <a:close/>
                  <a:moveTo>
                    <a:pt x="8254" y="4"/>
                  </a:moveTo>
                  <a:lnTo>
                    <a:pt x="8254" y="4"/>
                  </a:lnTo>
                  <a:cubicBezTo>
                    <a:pt x="8226" y="4"/>
                    <a:pt x="8204" y="26"/>
                    <a:pt x="8204" y="54"/>
                  </a:cubicBezTo>
                  <a:cubicBezTo>
                    <a:pt x="8204" y="82"/>
                    <a:pt x="8226" y="104"/>
                    <a:pt x="8254" y="104"/>
                  </a:cubicBezTo>
                  <a:lnTo>
                    <a:pt x="8254" y="104"/>
                  </a:lnTo>
                  <a:cubicBezTo>
                    <a:pt x="8282" y="104"/>
                    <a:pt x="8304" y="81"/>
                    <a:pt x="8304" y="54"/>
                  </a:cubicBezTo>
                  <a:cubicBezTo>
                    <a:pt x="8304" y="26"/>
                    <a:pt x="8281" y="4"/>
                    <a:pt x="8254" y="4"/>
                  </a:cubicBezTo>
                  <a:close/>
                  <a:moveTo>
                    <a:pt x="8054" y="4"/>
                  </a:moveTo>
                  <a:lnTo>
                    <a:pt x="8054" y="4"/>
                  </a:lnTo>
                  <a:cubicBezTo>
                    <a:pt x="8026" y="4"/>
                    <a:pt x="8004" y="26"/>
                    <a:pt x="8004" y="54"/>
                  </a:cubicBezTo>
                  <a:cubicBezTo>
                    <a:pt x="8004" y="82"/>
                    <a:pt x="8026" y="104"/>
                    <a:pt x="8054" y="104"/>
                  </a:cubicBezTo>
                  <a:lnTo>
                    <a:pt x="8054" y="104"/>
                  </a:lnTo>
                  <a:cubicBezTo>
                    <a:pt x="8081" y="104"/>
                    <a:pt x="8104" y="82"/>
                    <a:pt x="8104" y="54"/>
                  </a:cubicBezTo>
                  <a:cubicBezTo>
                    <a:pt x="8104" y="26"/>
                    <a:pt x="8081" y="4"/>
                    <a:pt x="8054" y="4"/>
                  </a:cubicBezTo>
                  <a:close/>
                  <a:moveTo>
                    <a:pt x="7854" y="4"/>
                  </a:moveTo>
                  <a:lnTo>
                    <a:pt x="7854" y="4"/>
                  </a:lnTo>
                  <a:cubicBezTo>
                    <a:pt x="7826" y="4"/>
                    <a:pt x="7804" y="26"/>
                    <a:pt x="7804" y="54"/>
                  </a:cubicBezTo>
                  <a:cubicBezTo>
                    <a:pt x="7804" y="82"/>
                    <a:pt x="7826" y="104"/>
                    <a:pt x="7854" y="104"/>
                  </a:cubicBezTo>
                  <a:lnTo>
                    <a:pt x="7854" y="104"/>
                  </a:lnTo>
                  <a:cubicBezTo>
                    <a:pt x="7881" y="104"/>
                    <a:pt x="7904" y="82"/>
                    <a:pt x="7904" y="54"/>
                  </a:cubicBezTo>
                  <a:cubicBezTo>
                    <a:pt x="7904" y="26"/>
                    <a:pt x="7881" y="4"/>
                    <a:pt x="7854" y="4"/>
                  </a:cubicBezTo>
                  <a:close/>
                  <a:moveTo>
                    <a:pt x="7654" y="4"/>
                  </a:moveTo>
                  <a:lnTo>
                    <a:pt x="7653" y="4"/>
                  </a:lnTo>
                  <a:cubicBezTo>
                    <a:pt x="7626" y="4"/>
                    <a:pt x="7603" y="26"/>
                    <a:pt x="7603" y="54"/>
                  </a:cubicBezTo>
                  <a:cubicBezTo>
                    <a:pt x="7603" y="82"/>
                    <a:pt x="7626" y="104"/>
                    <a:pt x="7653" y="104"/>
                  </a:cubicBezTo>
                  <a:lnTo>
                    <a:pt x="7654" y="104"/>
                  </a:lnTo>
                  <a:cubicBezTo>
                    <a:pt x="7681" y="104"/>
                    <a:pt x="7704" y="82"/>
                    <a:pt x="7704" y="54"/>
                  </a:cubicBezTo>
                  <a:cubicBezTo>
                    <a:pt x="7704" y="26"/>
                    <a:pt x="7681" y="4"/>
                    <a:pt x="7654" y="4"/>
                  </a:cubicBezTo>
                  <a:close/>
                  <a:moveTo>
                    <a:pt x="7453" y="4"/>
                  </a:moveTo>
                  <a:lnTo>
                    <a:pt x="7453" y="4"/>
                  </a:lnTo>
                  <a:cubicBezTo>
                    <a:pt x="7426" y="4"/>
                    <a:pt x="7403" y="27"/>
                    <a:pt x="7403" y="54"/>
                  </a:cubicBezTo>
                  <a:cubicBezTo>
                    <a:pt x="7403" y="82"/>
                    <a:pt x="7426" y="104"/>
                    <a:pt x="7453" y="104"/>
                  </a:cubicBezTo>
                  <a:lnTo>
                    <a:pt x="7453" y="104"/>
                  </a:lnTo>
                  <a:cubicBezTo>
                    <a:pt x="7481" y="104"/>
                    <a:pt x="7503" y="82"/>
                    <a:pt x="7503" y="54"/>
                  </a:cubicBezTo>
                  <a:cubicBezTo>
                    <a:pt x="7503" y="26"/>
                    <a:pt x="7481" y="4"/>
                    <a:pt x="7453" y="4"/>
                  </a:cubicBezTo>
                  <a:close/>
                  <a:moveTo>
                    <a:pt x="7253" y="4"/>
                  </a:moveTo>
                  <a:lnTo>
                    <a:pt x="7253" y="4"/>
                  </a:lnTo>
                  <a:cubicBezTo>
                    <a:pt x="7226" y="4"/>
                    <a:pt x="7203" y="27"/>
                    <a:pt x="7203" y="54"/>
                  </a:cubicBezTo>
                  <a:cubicBezTo>
                    <a:pt x="7203" y="82"/>
                    <a:pt x="7226" y="104"/>
                    <a:pt x="7253" y="104"/>
                  </a:cubicBezTo>
                  <a:lnTo>
                    <a:pt x="7253" y="104"/>
                  </a:lnTo>
                  <a:cubicBezTo>
                    <a:pt x="7281" y="104"/>
                    <a:pt x="7303" y="82"/>
                    <a:pt x="7303" y="54"/>
                  </a:cubicBezTo>
                  <a:cubicBezTo>
                    <a:pt x="7303" y="27"/>
                    <a:pt x="7281" y="4"/>
                    <a:pt x="7253" y="4"/>
                  </a:cubicBezTo>
                  <a:close/>
                  <a:moveTo>
                    <a:pt x="7053" y="4"/>
                  </a:moveTo>
                  <a:lnTo>
                    <a:pt x="7053" y="4"/>
                  </a:lnTo>
                  <a:cubicBezTo>
                    <a:pt x="7026" y="4"/>
                    <a:pt x="7003" y="27"/>
                    <a:pt x="7003" y="54"/>
                  </a:cubicBezTo>
                  <a:cubicBezTo>
                    <a:pt x="7003" y="82"/>
                    <a:pt x="7026" y="104"/>
                    <a:pt x="7053" y="104"/>
                  </a:cubicBezTo>
                  <a:lnTo>
                    <a:pt x="7053" y="104"/>
                  </a:lnTo>
                  <a:cubicBezTo>
                    <a:pt x="7081" y="104"/>
                    <a:pt x="7103" y="82"/>
                    <a:pt x="7103" y="54"/>
                  </a:cubicBezTo>
                  <a:cubicBezTo>
                    <a:pt x="7103" y="27"/>
                    <a:pt x="7081" y="4"/>
                    <a:pt x="7053" y="4"/>
                  </a:cubicBezTo>
                  <a:close/>
                  <a:moveTo>
                    <a:pt x="6853" y="4"/>
                  </a:moveTo>
                  <a:lnTo>
                    <a:pt x="6853" y="4"/>
                  </a:lnTo>
                  <a:cubicBezTo>
                    <a:pt x="6825" y="4"/>
                    <a:pt x="6803" y="27"/>
                    <a:pt x="6803" y="54"/>
                  </a:cubicBezTo>
                  <a:cubicBezTo>
                    <a:pt x="6803" y="82"/>
                    <a:pt x="6825" y="104"/>
                    <a:pt x="6853" y="104"/>
                  </a:cubicBezTo>
                  <a:lnTo>
                    <a:pt x="6853" y="104"/>
                  </a:lnTo>
                  <a:cubicBezTo>
                    <a:pt x="6881" y="104"/>
                    <a:pt x="6903" y="82"/>
                    <a:pt x="6903" y="54"/>
                  </a:cubicBezTo>
                  <a:cubicBezTo>
                    <a:pt x="6903" y="27"/>
                    <a:pt x="6881" y="4"/>
                    <a:pt x="6853" y="4"/>
                  </a:cubicBezTo>
                  <a:close/>
                  <a:moveTo>
                    <a:pt x="6653" y="4"/>
                  </a:moveTo>
                  <a:lnTo>
                    <a:pt x="6653" y="4"/>
                  </a:lnTo>
                  <a:cubicBezTo>
                    <a:pt x="6625" y="4"/>
                    <a:pt x="6603" y="27"/>
                    <a:pt x="6603" y="54"/>
                  </a:cubicBezTo>
                  <a:cubicBezTo>
                    <a:pt x="6603" y="82"/>
                    <a:pt x="6625" y="104"/>
                    <a:pt x="6653" y="104"/>
                  </a:cubicBezTo>
                  <a:lnTo>
                    <a:pt x="6653" y="104"/>
                  </a:lnTo>
                  <a:cubicBezTo>
                    <a:pt x="6681" y="104"/>
                    <a:pt x="6703" y="82"/>
                    <a:pt x="6703" y="54"/>
                  </a:cubicBezTo>
                  <a:cubicBezTo>
                    <a:pt x="6703" y="27"/>
                    <a:pt x="6681" y="4"/>
                    <a:pt x="6653" y="4"/>
                  </a:cubicBezTo>
                  <a:close/>
                  <a:moveTo>
                    <a:pt x="6453" y="4"/>
                  </a:moveTo>
                  <a:lnTo>
                    <a:pt x="6453" y="4"/>
                  </a:lnTo>
                  <a:cubicBezTo>
                    <a:pt x="6425" y="4"/>
                    <a:pt x="6403" y="27"/>
                    <a:pt x="6403" y="54"/>
                  </a:cubicBezTo>
                  <a:cubicBezTo>
                    <a:pt x="6403" y="82"/>
                    <a:pt x="6425" y="104"/>
                    <a:pt x="6453" y="104"/>
                  </a:cubicBezTo>
                  <a:lnTo>
                    <a:pt x="6453" y="104"/>
                  </a:lnTo>
                  <a:cubicBezTo>
                    <a:pt x="6481" y="104"/>
                    <a:pt x="6503" y="82"/>
                    <a:pt x="6503" y="54"/>
                  </a:cubicBezTo>
                  <a:cubicBezTo>
                    <a:pt x="6503" y="27"/>
                    <a:pt x="6481" y="4"/>
                    <a:pt x="6453" y="4"/>
                  </a:cubicBezTo>
                  <a:close/>
                  <a:moveTo>
                    <a:pt x="6253" y="4"/>
                  </a:moveTo>
                  <a:lnTo>
                    <a:pt x="6253" y="4"/>
                  </a:lnTo>
                  <a:cubicBezTo>
                    <a:pt x="6225" y="4"/>
                    <a:pt x="6203" y="27"/>
                    <a:pt x="6203" y="55"/>
                  </a:cubicBezTo>
                  <a:cubicBezTo>
                    <a:pt x="6203" y="82"/>
                    <a:pt x="6225" y="104"/>
                    <a:pt x="6253" y="104"/>
                  </a:cubicBezTo>
                  <a:lnTo>
                    <a:pt x="6253" y="104"/>
                  </a:lnTo>
                  <a:cubicBezTo>
                    <a:pt x="6280" y="104"/>
                    <a:pt x="6303" y="82"/>
                    <a:pt x="6303" y="54"/>
                  </a:cubicBezTo>
                  <a:cubicBezTo>
                    <a:pt x="6303" y="27"/>
                    <a:pt x="6280" y="4"/>
                    <a:pt x="6253" y="4"/>
                  </a:cubicBezTo>
                  <a:close/>
                  <a:moveTo>
                    <a:pt x="6053" y="5"/>
                  </a:moveTo>
                  <a:lnTo>
                    <a:pt x="6053" y="5"/>
                  </a:lnTo>
                  <a:cubicBezTo>
                    <a:pt x="6025" y="5"/>
                    <a:pt x="6003" y="27"/>
                    <a:pt x="6003" y="55"/>
                  </a:cubicBezTo>
                  <a:cubicBezTo>
                    <a:pt x="6003" y="82"/>
                    <a:pt x="6025" y="105"/>
                    <a:pt x="6053" y="105"/>
                  </a:cubicBezTo>
                  <a:lnTo>
                    <a:pt x="6053" y="105"/>
                  </a:lnTo>
                  <a:cubicBezTo>
                    <a:pt x="6080" y="105"/>
                    <a:pt x="6103" y="82"/>
                    <a:pt x="6103" y="55"/>
                  </a:cubicBezTo>
                  <a:cubicBezTo>
                    <a:pt x="6103" y="27"/>
                    <a:pt x="6080" y="5"/>
                    <a:pt x="6053" y="5"/>
                  </a:cubicBezTo>
                  <a:close/>
                  <a:moveTo>
                    <a:pt x="5853" y="5"/>
                  </a:moveTo>
                  <a:lnTo>
                    <a:pt x="5853" y="5"/>
                  </a:lnTo>
                  <a:cubicBezTo>
                    <a:pt x="5825" y="5"/>
                    <a:pt x="5803" y="27"/>
                    <a:pt x="5803" y="55"/>
                  </a:cubicBezTo>
                  <a:cubicBezTo>
                    <a:pt x="5803" y="82"/>
                    <a:pt x="5825" y="105"/>
                    <a:pt x="5853" y="105"/>
                  </a:cubicBezTo>
                  <a:lnTo>
                    <a:pt x="5853" y="105"/>
                  </a:lnTo>
                  <a:cubicBezTo>
                    <a:pt x="5880" y="105"/>
                    <a:pt x="5903" y="82"/>
                    <a:pt x="5903" y="55"/>
                  </a:cubicBezTo>
                  <a:cubicBezTo>
                    <a:pt x="5903" y="27"/>
                    <a:pt x="5880" y="5"/>
                    <a:pt x="5853" y="5"/>
                  </a:cubicBezTo>
                  <a:close/>
                  <a:moveTo>
                    <a:pt x="5653" y="5"/>
                  </a:moveTo>
                  <a:lnTo>
                    <a:pt x="5652" y="5"/>
                  </a:lnTo>
                  <a:cubicBezTo>
                    <a:pt x="5625" y="5"/>
                    <a:pt x="5602" y="27"/>
                    <a:pt x="5602" y="55"/>
                  </a:cubicBezTo>
                  <a:cubicBezTo>
                    <a:pt x="5602" y="82"/>
                    <a:pt x="5625" y="105"/>
                    <a:pt x="5652" y="105"/>
                  </a:cubicBezTo>
                  <a:lnTo>
                    <a:pt x="5653" y="105"/>
                  </a:lnTo>
                  <a:cubicBezTo>
                    <a:pt x="5680" y="105"/>
                    <a:pt x="5703" y="82"/>
                    <a:pt x="5703" y="55"/>
                  </a:cubicBezTo>
                  <a:cubicBezTo>
                    <a:pt x="5703" y="27"/>
                    <a:pt x="5680" y="5"/>
                    <a:pt x="5653" y="5"/>
                  </a:cubicBezTo>
                  <a:close/>
                  <a:moveTo>
                    <a:pt x="5452" y="5"/>
                  </a:moveTo>
                  <a:lnTo>
                    <a:pt x="5452" y="5"/>
                  </a:lnTo>
                  <a:cubicBezTo>
                    <a:pt x="5425" y="5"/>
                    <a:pt x="5402" y="27"/>
                    <a:pt x="5402" y="55"/>
                  </a:cubicBezTo>
                  <a:cubicBezTo>
                    <a:pt x="5402" y="82"/>
                    <a:pt x="5425" y="105"/>
                    <a:pt x="5452" y="105"/>
                  </a:cubicBezTo>
                  <a:lnTo>
                    <a:pt x="5452" y="105"/>
                  </a:lnTo>
                  <a:cubicBezTo>
                    <a:pt x="5480" y="105"/>
                    <a:pt x="5502" y="82"/>
                    <a:pt x="5502" y="55"/>
                  </a:cubicBezTo>
                  <a:cubicBezTo>
                    <a:pt x="5502" y="27"/>
                    <a:pt x="5480" y="5"/>
                    <a:pt x="5452" y="5"/>
                  </a:cubicBezTo>
                  <a:close/>
                  <a:moveTo>
                    <a:pt x="5252" y="5"/>
                  </a:moveTo>
                  <a:lnTo>
                    <a:pt x="5252" y="5"/>
                  </a:lnTo>
                  <a:cubicBezTo>
                    <a:pt x="5225" y="5"/>
                    <a:pt x="5202" y="27"/>
                    <a:pt x="5202" y="55"/>
                  </a:cubicBezTo>
                  <a:cubicBezTo>
                    <a:pt x="5202" y="82"/>
                    <a:pt x="5225" y="105"/>
                    <a:pt x="5252" y="105"/>
                  </a:cubicBezTo>
                  <a:lnTo>
                    <a:pt x="5252" y="105"/>
                  </a:lnTo>
                  <a:cubicBezTo>
                    <a:pt x="5280" y="105"/>
                    <a:pt x="5302" y="82"/>
                    <a:pt x="5302" y="55"/>
                  </a:cubicBezTo>
                  <a:cubicBezTo>
                    <a:pt x="5302" y="27"/>
                    <a:pt x="5280" y="5"/>
                    <a:pt x="5252" y="5"/>
                  </a:cubicBezTo>
                  <a:close/>
                  <a:moveTo>
                    <a:pt x="5052" y="5"/>
                  </a:moveTo>
                  <a:lnTo>
                    <a:pt x="5052" y="5"/>
                  </a:lnTo>
                  <a:cubicBezTo>
                    <a:pt x="5025" y="5"/>
                    <a:pt x="5002" y="27"/>
                    <a:pt x="5002" y="55"/>
                  </a:cubicBezTo>
                  <a:cubicBezTo>
                    <a:pt x="5002" y="82"/>
                    <a:pt x="5025" y="105"/>
                    <a:pt x="5052" y="105"/>
                  </a:cubicBezTo>
                  <a:lnTo>
                    <a:pt x="5052" y="105"/>
                  </a:lnTo>
                  <a:cubicBezTo>
                    <a:pt x="5080" y="105"/>
                    <a:pt x="5102" y="82"/>
                    <a:pt x="5102" y="55"/>
                  </a:cubicBezTo>
                  <a:cubicBezTo>
                    <a:pt x="5102" y="27"/>
                    <a:pt x="5080" y="5"/>
                    <a:pt x="5052" y="5"/>
                  </a:cubicBezTo>
                  <a:close/>
                  <a:moveTo>
                    <a:pt x="4852" y="5"/>
                  </a:moveTo>
                  <a:lnTo>
                    <a:pt x="4852" y="5"/>
                  </a:lnTo>
                  <a:cubicBezTo>
                    <a:pt x="4824" y="5"/>
                    <a:pt x="4802" y="27"/>
                    <a:pt x="4802" y="55"/>
                  </a:cubicBezTo>
                  <a:cubicBezTo>
                    <a:pt x="4802" y="83"/>
                    <a:pt x="4824" y="105"/>
                    <a:pt x="4852" y="105"/>
                  </a:cubicBezTo>
                  <a:lnTo>
                    <a:pt x="4852" y="105"/>
                  </a:lnTo>
                  <a:cubicBezTo>
                    <a:pt x="4880" y="105"/>
                    <a:pt x="4902" y="83"/>
                    <a:pt x="4902" y="55"/>
                  </a:cubicBezTo>
                  <a:cubicBezTo>
                    <a:pt x="4902" y="27"/>
                    <a:pt x="4880" y="5"/>
                    <a:pt x="4852" y="5"/>
                  </a:cubicBezTo>
                  <a:close/>
                  <a:moveTo>
                    <a:pt x="4652" y="5"/>
                  </a:moveTo>
                  <a:lnTo>
                    <a:pt x="4652" y="5"/>
                  </a:lnTo>
                  <a:cubicBezTo>
                    <a:pt x="4624" y="5"/>
                    <a:pt x="4602" y="27"/>
                    <a:pt x="4602" y="55"/>
                  </a:cubicBezTo>
                  <a:cubicBezTo>
                    <a:pt x="4602" y="83"/>
                    <a:pt x="4624" y="105"/>
                    <a:pt x="4652" y="105"/>
                  </a:cubicBezTo>
                  <a:lnTo>
                    <a:pt x="4652" y="105"/>
                  </a:lnTo>
                  <a:cubicBezTo>
                    <a:pt x="4680" y="105"/>
                    <a:pt x="4702" y="83"/>
                    <a:pt x="4702" y="55"/>
                  </a:cubicBezTo>
                  <a:cubicBezTo>
                    <a:pt x="4702" y="27"/>
                    <a:pt x="4680" y="5"/>
                    <a:pt x="4652" y="5"/>
                  </a:cubicBezTo>
                  <a:close/>
                  <a:moveTo>
                    <a:pt x="4452" y="5"/>
                  </a:moveTo>
                  <a:lnTo>
                    <a:pt x="4452" y="5"/>
                  </a:lnTo>
                  <a:cubicBezTo>
                    <a:pt x="4424" y="5"/>
                    <a:pt x="4402" y="27"/>
                    <a:pt x="4402" y="55"/>
                  </a:cubicBezTo>
                  <a:cubicBezTo>
                    <a:pt x="4402" y="83"/>
                    <a:pt x="4424" y="105"/>
                    <a:pt x="4452" y="105"/>
                  </a:cubicBezTo>
                  <a:lnTo>
                    <a:pt x="4452" y="105"/>
                  </a:lnTo>
                  <a:cubicBezTo>
                    <a:pt x="4480" y="105"/>
                    <a:pt x="4502" y="83"/>
                    <a:pt x="4502" y="55"/>
                  </a:cubicBezTo>
                  <a:cubicBezTo>
                    <a:pt x="4502" y="27"/>
                    <a:pt x="4480" y="5"/>
                    <a:pt x="4452" y="5"/>
                  </a:cubicBezTo>
                  <a:close/>
                  <a:moveTo>
                    <a:pt x="4252" y="5"/>
                  </a:moveTo>
                  <a:lnTo>
                    <a:pt x="4252" y="5"/>
                  </a:lnTo>
                  <a:cubicBezTo>
                    <a:pt x="4224" y="5"/>
                    <a:pt x="4202" y="28"/>
                    <a:pt x="4202" y="55"/>
                  </a:cubicBezTo>
                  <a:cubicBezTo>
                    <a:pt x="4202" y="83"/>
                    <a:pt x="4224" y="105"/>
                    <a:pt x="4252" y="105"/>
                  </a:cubicBezTo>
                  <a:lnTo>
                    <a:pt x="4252" y="105"/>
                  </a:lnTo>
                  <a:cubicBezTo>
                    <a:pt x="4279" y="105"/>
                    <a:pt x="4302" y="83"/>
                    <a:pt x="4302" y="55"/>
                  </a:cubicBezTo>
                  <a:cubicBezTo>
                    <a:pt x="4302" y="27"/>
                    <a:pt x="4279" y="5"/>
                    <a:pt x="4252" y="5"/>
                  </a:cubicBezTo>
                  <a:close/>
                  <a:moveTo>
                    <a:pt x="4052" y="5"/>
                  </a:moveTo>
                  <a:lnTo>
                    <a:pt x="4052" y="5"/>
                  </a:lnTo>
                  <a:cubicBezTo>
                    <a:pt x="4024" y="5"/>
                    <a:pt x="4002" y="28"/>
                    <a:pt x="4002" y="55"/>
                  </a:cubicBezTo>
                  <a:cubicBezTo>
                    <a:pt x="4002" y="83"/>
                    <a:pt x="4024" y="105"/>
                    <a:pt x="4052" y="105"/>
                  </a:cubicBezTo>
                  <a:lnTo>
                    <a:pt x="4052" y="105"/>
                  </a:lnTo>
                  <a:cubicBezTo>
                    <a:pt x="4079" y="105"/>
                    <a:pt x="4102" y="83"/>
                    <a:pt x="4102" y="55"/>
                  </a:cubicBezTo>
                  <a:cubicBezTo>
                    <a:pt x="4102" y="28"/>
                    <a:pt x="4079" y="5"/>
                    <a:pt x="4052" y="5"/>
                  </a:cubicBezTo>
                  <a:close/>
                  <a:moveTo>
                    <a:pt x="3852" y="5"/>
                  </a:moveTo>
                  <a:lnTo>
                    <a:pt x="3852" y="5"/>
                  </a:lnTo>
                  <a:cubicBezTo>
                    <a:pt x="3824" y="5"/>
                    <a:pt x="3802" y="28"/>
                    <a:pt x="3802" y="55"/>
                  </a:cubicBezTo>
                  <a:cubicBezTo>
                    <a:pt x="3802" y="83"/>
                    <a:pt x="3824" y="105"/>
                    <a:pt x="3852" y="105"/>
                  </a:cubicBezTo>
                  <a:lnTo>
                    <a:pt x="3852" y="105"/>
                  </a:lnTo>
                  <a:cubicBezTo>
                    <a:pt x="3879" y="105"/>
                    <a:pt x="3902" y="83"/>
                    <a:pt x="3902" y="55"/>
                  </a:cubicBezTo>
                  <a:cubicBezTo>
                    <a:pt x="3902" y="28"/>
                    <a:pt x="3879" y="5"/>
                    <a:pt x="3852" y="5"/>
                  </a:cubicBezTo>
                  <a:close/>
                  <a:moveTo>
                    <a:pt x="3652" y="5"/>
                  </a:moveTo>
                  <a:lnTo>
                    <a:pt x="3651" y="5"/>
                  </a:lnTo>
                  <a:cubicBezTo>
                    <a:pt x="3624" y="5"/>
                    <a:pt x="3601" y="28"/>
                    <a:pt x="3601" y="55"/>
                  </a:cubicBezTo>
                  <a:cubicBezTo>
                    <a:pt x="3601" y="83"/>
                    <a:pt x="3624" y="105"/>
                    <a:pt x="3651" y="105"/>
                  </a:cubicBezTo>
                  <a:lnTo>
                    <a:pt x="3652" y="105"/>
                  </a:lnTo>
                  <a:cubicBezTo>
                    <a:pt x="3679" y="105"/>
                    <a:pt x="3702" y="83"/>
                    <a:pt x="3702" y="55"/>
                  </a:cubicBezTo>
                  <a:cubicBezTo>
                    <a:pt x="3702" y="28"/>
                    <a:pt x="3679" y="5"/>
                    <a:pt x="3652" y="5"/>
                  </a:cubicBezTo>
                  <a:close/>
                  <a:moveTo>
                    <a:pt x="3451" y="5"/>
                  </a:moveTo>
                  <a:lnTo>
                    <a:pt x="3451" y="5"/>
                  </a:lnTo>
                  <a:cubicBezTo>
                    <a:pt x="3424" y="5"/>
                    <a:pt x="3401" y="28"/>
                    <a:pt x="3401" y="55"/>
                  </a:cubicBezTo>
                  <a:cubicBezTo>
                    <a:pt x="3401" y="83"/>
                    <a:pt x="3424" y="105"/>
                    <a:pt x="3451" y="105"/>
                  </a:cubicBezTo>
                  <a:lnTo>
                    <a:pt x="3451" y="105"/>
                  </a:lnTo>
                  <a:cubicBezTo>
                    <a:pt x="3479" y="105"/>
                    <a:pt x="3501" y="83"/>
                    <a:pt x="3501" y="55"/>
                  </a:cubicBezTo>
                  <a:cubicBezTo>
                    <a:pt x="3501" y="28"/>
                    <a:pt x="3479" y="5"/>
                    <a:pt x="3451" y="5"/>
                  </a:cubicBezTo>
                  <a:close/>
                  <a:moveTo>
                    <a:pt x="3251" y="5"/>
                  </a:moveTo>
                  <a:lnTo>
                    <a:pt x="3251" y="5"/>
                  </a:lnTo>
                  <a:cubicBezTo>
                    <a:pt x="3224" y="5"/>
                    <a:pt x="3201" y="28"/>
                    <a:pt x="3201" y="55"/>
                  </a:cubicBezTo>
                  <a:cubicBezTo>
                    <a:pt x="3201" y="83"/>
                    <a:pt x="3224" y="105"/>
                    <a:pt x="3251" y="105"/>
                  </a:cubicBezTo>
                  <a:lnTo>
                    <a:pt x="3251" y="105"/>
                  </a:lnTo>
                  <a:cubicBezTo>
                    <a:pt x="3279" y="105"/>
                    <a:pt x="3301" y="83"/>
                    <a:pt x="3301" y="55"/>
                  </a:cubicBezTo>
                  <a:cubicBezTo>
                    <a:pt x="3301" y="28"/>
                    <a:pt x="3279" y="5"/>
                    <a:pt x="3251" y="5"/>
                  </a:cubicBezTo>
                  <a:close/>
                  <a:moveTo>
                    <a:pt x="3051" y="5"/>
                  </a:moveTo>
                  <a:lnTo>
                    <a:pt x="3051" y="5"/>
                  </a:lnTo>
                  <a:cubicBezTo>
                    <a:pt x="3024" y="5"/>
                    <a:pt x="3001" y="28"/>
                    <a:pt x="3001" y="55"/>
                  </a:cubicBezTo>
                  <a:cubicBezTo>
                    <a:pt x="3001" y="83"/>
                    <a:pt x="3024" y="105"/>
                    <a:pt x="3051" y="105"/>
                  </a:cubicBezTo>
                  <a:lnTo>
                    <a:pt x="3051" y="105"/>
                  </a:lnTo>
                  <a:cubicBezTo>
                    <a:pt x="3079" y="105"/>
                    <a:pt x="3101" y="83"/>
                    <a:pt x="3101" y="55"/>
                  </a:cubicBezTo>
                  <a:cubicBezTo>
                    <a:pt x="3101" y="28"/>
                    <a:pt x="3079" y="5"/>
                    <a:pt x="3051" y="5"/>
                  </a:cubicBezTo>
                  <a:close/>
                  <a:moveTo>
                    <a:pt x="2851" y="6"/>
                  </a:moveTo>
                  <a:lnTo>
                    <a:pt x="2851" y="6"/>
                  </a:lnTo>
                  <a:cubicBezTo>
                    <a:pt x="2823" y="6"/>
                    <a:pt x="2801" y="28"/>
                    <a:pt x="2801" y="56"/>
                  </a:cubicBezTo>
                  <a:cubicBezTo>
                    <a:pt x="2801" y="83"/>
                    <a:pt x="2823" y="106"/>
                    <a:pt x="2851" y="106"/>
                  </a:cubicBezTo>
                  <a:lnTo>
                    <a:pt x="2851" y="106"/>
                  </a:lnTo>
                  <a:cubicBezTo>
                    <a:pt x="2879" y="106"/>
                    <a:pt x="2901" y="83"/>
                    <a:pt x="2901" y="56"/>
                  </a:cubicBezTo>
                  <a:cubicBezTo>
                    <a:pt x="2901" y="28"/>
                    <a:pt x="2879" y="6"/>
                    <a:pt x="2851" y="6"/>
                  </a:cubicBezTo>
                  <a:close/>
                  <a:moveTo>
                    <a:pt x="2651" y="6"/>
                  </a:moveTo>
                  <a:lnTo>
                    <a:pt x="2651" y="6"/>
                  </a:lnTo>
                  <a:cubicBezTo>
                    <a:pt x="2623" y="6"/>
                    <a:pt x="2601" y="28"/>
                    <a:pt x="2601" y="56"/>
                  </a:cubicBezTo>
                  <a:cubicBezTo>
                    <a:pt x="2601" y="83"/>
                    <a:pt x="2623" y="106"/>
                    <a:pt x="2651" y="106"/>
                  </a:cubicBezTo>
                  <a:lnTo>
                    <a:pt x="2651" y="106"/>
                  </a:lnTo>
                  <a:cubicBezTo>
                    <a:pt x="2679" y="106"/>
                    <a:pt x="2701" y="83"/>
                    <a:pt x="2701" y="56"/>
                  </a:cubicBezTo>
                  <a:cubicBezTo>
                    <a:pt x="2701" y="28"/>
                    <a:pt x="2679" y="6"/>
                    <a:pt x="2651" y="6"/>
                  </a:cubicBezTo>
                  <a:close/>
                  <a:moveTo>
                    <a:pt x="2451" y="6"/>
                  </a:moveTo>
                  <a:lnTo>
                    <a:pt x="2451" y="6"/>
                  </a:lnTo>
                  <a:cubicBezTo>
                    <a:pt x="2423" y="6"/>
                    <a:pt x="2401" y="28"/>
                    <a:pt x="2401" y="56"/>
                  </a:cubicBezTo>
                  <a:cubicBezTo>
                    <a:pt x="2401" y="83"/>
                    <a:pt x="2423" y="106"/>
                    <a:pt x="2451" y="106"/>
                  </a:cubicBezTo>
                  <a:lnTo>
                    <a:pt x="2451" y="106"/>
                  </a:lnTo>
                  <a:cubicBezTo>
                    <a:pt x="2479" y="106"/>
                    <a:pt x="2501" y="83"/>
                    <a:pt x="2501" y="56"/>
                  </a:cubicBezTo>
                  <a:cubicBezTo>
                    <a:pt x="2501" y="28"/>
                    <a:pt x="2479" y="6"/>
                    <a:pt x="2451" y="6"/>
                  </a:cubicBezTo>
                  <a:close/>
                  <a:moveTo>
                    <a:pt x="2251" y="6"/>
                  </a:moveTo>
                  <a:lnTo>
                    <a:pt x="2251" y="6"/>
                  </a:lnTo>
                  <a:cubicBezTo>
                    <a:pt x="2223" y="6"/>
                    <a:pt x="2201" y="28"/>
                    <a:pt x="2201" y="56"/>
                  </a:cubicBezTo>
                  <a:cubicBezTo>
                    <a:pt x="2201" y="83"/>
                    <a:pt x="2223" y="106"/>
                    <a:pt x="2251" y="106"/>
                  </a:cubicBezTo>
                  <a:lnTo>
                    <a:pt x="2251" y="106"/>
                  </a:lnTo>
                  <a:cubicBezTo>
                    <a:pt x="2278" y="106"/>
                    <a:pt x="2301" y="83"/>
                    <a:pt x="2301" y="56"/>
                  </a:cubicBezTo>
                  <a:cubicBezTo>
                    <a:pt x="2301" y="28"/>
                    <a:pt x="2278" y="6"/>
                    <a:pt x="2251" y="6"/>
                  </a:cubicBezTo>
                  <a:close/>
                  <a:moveTo>
                    <a:pt x="2051" y="6"/>
                  </a:moveTo>
                  <a:lnTo>
                    <a:pt x="2051" y="6"/>
                  </a:lnTo>
                  <a:cubicBezTo>
                    <a:pt x="2023" y="6"/>
                    <a:pt x="2001" y="28"/>
                    <a:pt x="2001" y="56"/>
                  </a:cubicBezTo>
                  <a:cubicBezTo>
                    <a:pt x="2001" y="83"/>
                    <a:pt x="2023" y="106"/>
                    <a:pt x="2051" y="106"/>
                  </a:cubicBezTo>
                  <a:lnTo>
                    <a:pt x="2051" y="106"/>
                  </a:lnTo>
                  <a:cubicBezTo>
                    <a:pt x="2078" y="106"/>
                    <a:pt x="2101" y="83"/>
                    <a:pt x="2101" y="56"/>
                  </a:cubicBezTo>
                  <a:cubicBezTo>
                    <a:pt x="2101" y="28"/>
                    <a:pt x="2078" y="6"/>
                    <a:pt x="2051" y="6"/>
                  </a:cubicBezTo>
                  <a:close/>
                  <a:moveTo>
                    <a:pt x="1851" y="6"/>
                  </a:moveTo>
                  <a:lnTo>
                    <a:pt x="1851" y="6"/>
                  </a:lnTo>
                  <a:cubicBezTo>
                    <a:pt x="1823" y="6"/>
                    <a:pt x="1801" y="28"/>
                    <a:pt x="1801" y="56"/>
                  </a:cubicBezTo>
                  <a:cubicBezTo>
                    <a:pt x="1801" y="83"/>
                    <a:pt x="1823" y="106"/>
                    <a:pt x="1851" y="106"/>
                  </a:cubicBezTo>
                  <a:lnTo>
                    <a:pt x="1851" y="106"/>
                  </a:lnTo>
                  <a:cubicBezTo>
                    <a:pt x="1878" y="106"/>
                    <a:pt x="1901" y="83"/>
                    <a:pt x="1901" y="56"/>
                  </a:cubicBezTo>
                  <a:cubicBezTo>
                    <a:pt x="1901" y="28"/>
                    <a:pt x="1878" y="6"/>
                    <a:pt x="1851" y="6"/>
                  </a:cubicBezTo>
                  <a:close/>
                  <a:moveTo>
                    <a:pt x="1651" y="6"/>
                  </a:moveTo>
                  <a:lnTo>
                    <a:pt x="1650" y="6"/>
                  </a:lnTo>
                  <a:cubicBezTo>
                    <a:pt x="1623" y="6"/>
                    <a:pt x="1600" y="28"/>
                    <a:pt x="1600" y="56"/>
                  </a:cubicBezTo>
                  <a:cubicBezTo>
                    <a:pt x="1600" y="84"/>
                    <a:pt x="1623" y="106"/>
                    <a:pt x="1650" y="106"/>
                  </a:cubicBezTo>
                  <a:lnTo>
                    <a:pt x="1651" y="106"/>
                  </a:lnTo>
                  <a:cubicBezTo>
                    <a:pt x="1678" y="106"/>
                    <a:pt x="1701" y="84"/>
                    <a:pt x="1701" y="56"/>
                  </a:cubicBezTo>
                  <a:cubicBezTo>
                    <a:pt x="1701" y="28"/>
                    <a:pt x="1678" y="6"/>
                    <a:pt x="1651" y="6"/>
                  </a:cubicBezTo>
                  <a:close/>
                  <a:moveTo>
                    <a:pt x="1450" y="6"/>
                  </a:moveTo>
                  <a:lnTo>
                    <a:pt x="1450" y="6"/>
                  </a:lnTo>
                  <a:cubicBezTo>
                    <a:pt x="1423" y="6"/>
                    <a:pt x="1400" y="28"/>
                    <a:pt x="1400" y="56"/>
                  </a:cubicBezTo>
                  <a:cubicBezTo>
                    <a:pt x="1400" y="84"/>
                    <a:pt x="1423" y="106"/>
                    <a:pt x="1450" y="106"/>
                  </a:cubicBezTo>
                  <a:lnTo>
                    <a:pt x="1450" y="106"/>
                  </a:lnTo>
                  <a:cubicBezTo>
                    <a:pt x="1478" y="106"/>
                    <a:pt x="1500" y="84"/>
                    <a:pt x="1500" y="56"/>
                  </a:cubicBezTo>
                  <a:cubicBezTo>
                    <a:pt x="1500" y="28"/>
                    <a:pt x="1478" y="6"/>
                    <a:pt x="1450" y="6"/>
                  </a:cubicBezTo>
                  <a:close/>
                  <a:moveTo>
                    <a:pt x="1250" y="6"/>
                  </a:moveTo>
                  <a:lnTo>
                    <a:pt x="1250" y="6"/>
                  </a:lnTo>
                  <a:cubicBezTo>
                    <a:pt x="1223" y="6"/>
                    <a:pt x="1200" y="28"/>
                    <a:pt x="1200" y="56"/>
                  </a:cubicBezTo>
                  <a:cubicBezTo>
                    <a:pt x="1200" y="84"/>
                    <a:pt x="1223" y="106"/>
                    <a:pt x="1250" y="106"/>
                  </a:cubicBezTo>
                  <a:lnTo>
                    <a:pt x="1250" y="106"/>
                  </a:lnTo>
                  <a:cubicBezTo>
                    <a:pt x="1278" y="106"/>
                    <a:pt x="1300" y="84"/>
                    <a:pt x="1300" y="56"/>
                  </a:cubicBezTo>
                  <a:cubicBezTo>
                    <a:pt x="1300" y="28"/>
                    <a:pt x="1278" y="6"/>
                    <a:pt x="1250" y="6"/>
                  </a:cubicBezTo>
                  <a:close/>
                  <a:moveTo>
                    <a:pt x="1050" y="6"/>
                  </a:moveTo>
                  <a:lnTo>
                    <a:pt x="1050" y="6"/>
                  </a:lnTo>
                  <a:cubicBezTo>
                    <a:pt x="1022" y="6"/>
                    <a:pt x="1000" y="28"/>
                    <a:pt x="1000" y="56"/>
                  </a:cubicBezTo>
                  <a:cubicBezTo>
                    <a:pt x="1000" y="84"/>
                    <a:pt x="1023" y="106"/>
                    <a:pt x="1050" y="106"/>
                  </a:cubicBezTo>
                  <a:lnTo>
                    <a:pt x="1050" y="106"/>
                  </a:lnTo>
                  <a:cubicBezTo>
                    <a:pt x="1078" y="106"/>
                    <a:pt x="1100" y="84"/>
                    <a:pt x="1100" y="56"/>
                  </a:cubicBezTo>
                  <a:cubicBezTo>
                    <a:pt x="1100" y="28"/>
                    <a:pt x="1078" y="6"/>
                    <a:pt x="1050" y="6"/>
                  </a:cubicBezTo>
                  <a:close/>
                  <a:moveTo>
                    <a:pt x="850" y="6"/>
                  </a:moveTo>
                  <a:lnTo>
                    <a:pt x="850" y="6"/>
                  </a:lnTo>
                  <a:cubicBezTo>
                    <a:pt x="822" y="6"/>
                    <a:pt x="800" y="29"/>
                    <a:pt x="800" y="56"/>
                  </a:cubicBezTo>
                  <a:cubicBezTo>
                    <a:pt x="800" y="84"/>
                    <a:pt x="822" y="106"/>
                    <a:pt x="850" y="106"/>
                  </a:cubicBezTo>
                  <a:lnTo>
                    <a:pt x="850" y="106"/>
                  </a:lnTo>
                  <a:cubicBezTo>
                    <a:pt x="878" y="106"/>
                    <a:pt x="900" y="84"/>
                    <a:pt x="900" y="56"/>
                  </a:cubicBezTo>
                  <a:cubicBezTo>
                    <a:pt x="900" y="29"/>
                    <a:pt x="878" y="6"/>
                    <a:pt x="850" y="6"/>
                  </a:cubicBezTo>
                  <a:close/>
                  <a:moveTo>
                    <a:pt x="650" y="6"/>
                  </a:moveTo>
                  <a:lnTo>
                    <a:pt x="650" y="6"/>
                  </a:lnTo>
                  <a:cubicBezTo>
                    <a:pt x="622" y="6"/>
                    <a:pt x="600" y="29"/>
                    <a:pt x="600" y="56"/>
                  </a:cubicBezTo>
                  <a:cubicBezTo>
                    <a:pt x="600" y="84"/>
                    <a:pt x="622" y="106"/>
                    <a:pt x="650" y="106"/>
                  </a:cubicBezTo>
                  <a:lnTo>
                    <a:pt x="650" y="106"/>
                  </a:lnTo>
                  <a:cubicBezTo>
                    <a:pt x="678" y="106"/>
                    <a:pt x="700" y="84"/>
                    <a:pt x="700" y="56"/>
                  </a:cubicBezTo>
                  <a:cubicBezTo>
                    <a:pt x="700" y="29"/>
                    <a:pt x="678" y="6"/>
                    <a:pt x="650" y="6"/>
                  </a:cubicBezTo>
                  <a:close/>
                  <a:moveTo>
                    <a:pt x="450" y="6"/>
                  </a:moveTo>
                  <a:lnTo>
                    <a:pt x="450" y="6"/>
                  </a:lnTo>
                  <a:cubicBezTo>
                    <a:pt x="422" y="6"/>
                    <a:pt x="400" y="29"/>
                    <a:pt x="400" y="56"/>
                  </a:cubicBezTo>
                  <a:cubicBezTo>
                    <a:pt x="400" y="84"/>
                    <a:pt x="422" y="106"/>
                    <a:pt x="450" y="106"/>
                  </a:cubicBezTo>
                  <a:lnTo>
                    <a:pt x="450" y="106"/>
                  </a:lnTo>
                  <a:cubicBezTo>
                    <a:pt x="478" y="106"/>
                    <a:pt x="500" y="84"/>
                    <a:pt x="500" y="56"/>
                  </a:cubicBezTo>
                  <a:cubicBezTo>
                    <a:pt x="500" y="29"/>
                    <a:pt x="478" y="6"/>
                    <a:pt x="450" y="6"/>
                  </a:cubicBezTo>
                  <a:close/>
                  <a:moveTo>
                    <a:pt x="250" y="6"/>
                  </a:moveTo>
                  <a:lnTo>
                    <a:pt x="250" y="6"/>
                  </a:lnTo>
                  <a:cubicBezTo>
                    <a:pt x="222" y="6"/>
                    <a:pt x="200" y="29"/>
                    <a:pt x="200" y="56"/>
                  </a:cubicBezTo>
                  <a:cubicBezTo>
                    <a:pt x="200" y="84"/>
                    <a:pt x="222" y="106"/>
                    <a:pt x="250" y="106"/>
                  </a:cubicBezTo>
                  <a:lnTo>
                    <a:pt x="250" y="106"/>
                  </a:lnTo>
                  <a:cubicBezTo>
                    <a:pt x="277" y="106"/>
                    <a:pt x="300" y="84"/>
                    <a:pt x="300" y="56"/>
                  </a:cubicBezTo>
                  <a:cubicBezTo>
                    <a:pt x="300" y="29"/>
                    <a:pt x="277" y="6"/>
                    <a:pt x="250" y="6"/>
                  </a:cubicBezTo>
                  <a:close/>
                  <a:moveTo>
                    <a:pt x="50" y="6"/>
                  </a:moveTo>
                  <a:lnTo>
                    <a:pt x="50" y="6"/>
                  </a:lnTo>
                  <a:cubicBezTo>
                    <a:pt x="22" y="6"/>
                    <a:pt x="0" y="29"/>
                    <a:pt x="0" y="56"/>
                  </a:cubicBezTo>
                  <a:cubicBezTo>
                    <a:pt x="0" y="84"/>
                    <a:pt x="22" y="106"/>
                    <a:pt x="50" y="106"/>
                  </a:cubicBezTo>
                  <a:lnTo>
                    <a:pt x="50" y="106"/>
                  </a:lnTo>
                  <a:cubicBezTo>
                    <a:pt x="77" y="106"/>
                    <a:pt x="100" y="84"/>
                    <a:pt x="100" y="56"/>
                  </a:cubicBezTo>
                  <a:cubicBezTo>
                    <a:pt x="100" y="29"/>
                    <a:pt x="77" y="6"/>
                    <a:pt x="50" y="6"/>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4"/>
            <p:cNvSpPr>
              <a:spLocks noEditPoints="1"/>
            </p:cNvSpPr>
            <p:nvPr/>
          </p:nvSpPr>
          <p:spPr bwMode="auto">
            <a:xfrm>
              <a:off x="3063" y="2250"/>
              <a:ext cx="7" cy="966"/>
            </a:xfrm>
            <a:custGeom>
              <a:avLst/>
              <a:gdLst>
                <a:gd name="T0" fmla="*/ 100 w 106"/>
                <a:gd name="T1" fmla="*/ 250 h 16108"/>
                <a:gd name="T2" fmla="*/ 0 w 106"/>
                <a:gd name="T3" fmla="*/ 450 h 16108"/>
                <a:gd name="T4" fmla="*/ 50 w 106"/>
                <a:gd name="T5" fmla="*/ 600 h 16108"/>
                <a:gd name="T6" fmla="*/ 100 w 106"/>
                <a:gd name="T7" fmla="*/ 1050 h 16108"/>
                <a:gd name="T8" fmla="*/ 50 w 106"/>
                <a:gd name="T9" fmla="*/ 1300 h 16108"/>
                <a:gd name="T10" fmla="*/ 0 w 106"/>
                <a:gd name="T11" fmla="*/ 1451 h 16108"/>
                <a:gd name="T12" fmla="*/ 100 w 106"/>
                <a:gd name="T13" fmla="*/ 1651 h 16108"/>
                <a:gd name="T14" fmla="*/ 101 w 106"/>
                <a:gd name="T15" fmla="*/ 2051 h 16108"/>
                <a:gd name="T16" fmla="*/ 1 w 106"/>
                <a:gd name="T17" fmla="*/ 2251 h 16108"/>
                <a:gd name="T18" fmla="*/ 51 w 106"/>
                <a:gd name="T19" fmla="*/ 2401 h 16108"/>
                <a:gd name="T20" fmla="*/ 101 w 106"/>
                <a:gd name="T21" fmla="*/ 2851 h 16108"/>
                <a:gd name="T22" fmla="*/ 51 w 106"/>
                <a:gd name="T23" fmla="*/ 3101 h 16108"/>
                <a:gd name="T24" fmla="*/ 1 w 106"/>
                <a:gd name="T25" fmla="*/ 3251 h 16108"/>
                <a:gd name="T26" fmla="*/ 101 w 106"/>
                <a:gd name="T27" fmla="*/ 3451 h 16108"/>
                <a:gd name="T28" fmla="*/ 101 w 106"/>
                <a:gd name="T29" fmla="*/ 3852 h 16108"/>
                <a:gd name="T30" fmla="*/ 1 w 106"/>
                <a:gd name="T31" fmla="*/ 4052 h 16108"/>
                <a:gd name="T32" fmla="*/ 51 w 106"/>
                <a:gd name="T33" fmla="*/ 4202 h 16108"/>
                <a:gd name="T34" fmla="*/ 102 w 106"/>
                <a:gd name="T35" fmla="*/ 4652 h 16108"/>
                <a:gd name="T36" fmla="*/ 52 w 106"/>
                <a:gd name="T37" fmla="*/ 4902 h 16108"/>
                <a:gd name="T38" fmla="*/ 2 w 106"/>
                <a:gd name="T39" fmla="*/ 5052 h 16108"/>
                <a:gd name="T40" fmla="*/ 102 w 106"/>
                <a:gd name="T41" fmla="*/ 5252 h 16108"/>
                <a:gd name="T42" fmla="*/ 102 w 106"/>
                <a:gd name="T43" fmla="*/ 5653 h 16108"/>
                <a:gd name="T44" fmla="*/ 2 w 106"/>
                <a:gd name="T45" fmla="*/ 5853 h 16108"/>
                <a:gd name="T46" fmla="*/ 52 w 106"/>
                <a:gd name="T47" fmla="*/ 6003 h 16108"/>
                <a:gd name="T48" fmla="*/ 102 w 106"/>
                <a:gd name="T49" fmla="*/ 6453 h 16108"/>
                <a:gd name="T50" fmla="*/ 53 w 106"/>
                <a:gd name="T51" fmla="*/ 6703 h 16108"/>
                <a:gd name="T52" fmla="*/ 3 w 106"/>
                <a:gd name="T53" fmla="*/ 6853 h 16108"/>
                <a:gd name="T54" fmla="*/ 103 w 106"/>
                <a:gd name="T55" fmla="*/ 7053 h 16108"/>
                <a:gd name="T56" fmla="*/ 103 w 106"/>
                <a:gd name="T57" fmla="*/ 7454 h 16108"/>
                <a:gd name="T58" fmla="*/ 3 w 106"/>
                <a:gd name="T59" fmla="*/ 7654 h 16108"/>
                <a:gd name="T60" fmla="*/ 53 w 106"/>
                <a:gd name="T61" fmla="*/ 7804 h 16108"/>
                <a:gd name="T62" fmla="*/ 103 w 106"/>
                <a:gd name="T63" fmla="*/ 8254 h 16108"/>
                <a:gd name="T64" fmla="*/ 53 w 106"/>
                <a:gd name="T65" fmla="*/ 8504 h 16108"/>
                <a:gd name="T66" fmla="*/ 3 w 106"/>
                <a:gd name="T67" fmla="*/ 8654 h 16108"/>
                <a:gd name="T68" fmla="*/ 103 w 106"/>
                <a:gd name="T69" fmla="*/ 8854 h 16108"/>
                <a:gd name="T70" fmla="*/ 104 w 106"/>
                <a:gd name="T71" fmla="*/ 9254 h 16108"/>
                <a:gd name="T72" fmla="*/ 4 w 106"/>
                <a:gd name="T73" fmla="*/ 9455 h 16108"/>
                <a:gd name="T74" fmla="*/ 54 w 106"/>
                <a:gd name="T75" fmla="*/ 9605 h 16108"/>
                <a:gd name="T76" fmla="*/ 104 w 106"/>
                <a:gd name="T77" fmla="*/ 10055 h 16108"/>
                <a:gd name="T78" fmla="*/ 54 w 106"/>
                <a:gd name="T79" fmla="*/ 10305 h 16108"/>
                <a:gd name="T80" fmla="*/ 4 w 106"/>
                <a:gd name="T81" fmla="*/ 10455 h 16108"/>
                <a:gd name="T82" fmla="*/ 104 w 106"/>
                <a:gd name="T83" fmla="*/ 10655 h 16108"/>
                <a:gd name="T84" fmla="*/ 104 w 106"/>
                <a:gd name="T85" fmla="*/ 11055 h 16108"/>
                <a:gd name="T86" fmla="*/ 4 w 106"/>
                <a:gd name="T87" fmla="*/ 11256 h 16108"/>
                <a:gd name="T88" fmla="*/ 54 w 106"/>
                <a:gd name="T89" fmla="*/ 11405 h 16108"/>
                <a:gd name="T90" fmla="*/ 105 w 106"/>
                <a:gd name="T91" fmla="*/ 11856 h 16108"/>
                <a:gd name="T92" fmla="*/ 55 w 106"/>
                <a:gd name="T93" fmla="*/ 12106 h 16108"/>
                <a:gd name="T94" fmla="*/ 5 w 106"/>
                <a:gd name="T95" fmla="*/ 12256 h 16108"/>
                <a:gd name="T96" fmla="*/ 105 w 106"/>
                <a:gd name="T97" fmla="*/ 12456 h 16108"/>
                <a:gd name="T98" fmla="*/ 105 w 106"/>
                <a:gd name="T99" fmla="*/ 12856 h 16108"/>
                <a:gd name="T100" fmla="*/ 5 w 106"/>
                <a:gd name="T101" fmla="*/ 13056 h 16108"/>
                <a:gd name="T102" fmla="*/ 55 w 106"/>
                <a:gd name="T103" fmla="*/ 13206 h 16108"/>
                <a:gd name="T104" fmla="*/ 105 w 106"/>
                <a:gd name="T105" fmla="*/ 13657 h 16108"/>
                <a:gd name="T106" fmla="*/ 55 w 106"/>
                <a:gd name="T107" fmla="*/ 13907 h 16108"/>
                <a:gd name="T108" fmla="*/ 6 w 106"/>
                <a:gd name="T109" fmla="*/ 14057 h 16108"/>
                <a:gd name="T110" fmla="*/ 106 w 106"/>
                <a:gd name="T111" fmla="*/ 14257 h 16108"/>
                <a:gd name="T112" fmla="*/ 106 w 106"/>
                <a:gd name="T113" fmla="*/ 14657 h 16108"/>
                <a:gd name="T114" fmla="*/ 6 w 106"/>
                <a:gd name="T115" fmla="*/ 14857 h 16108"/>
                <a:gd name="T116" fmla="*/ 56 w 106"/>
                <a:gd name="T117" fmla="*/ 15007 h 16108"/>
                <a:gd name="T118" fmla="*/ 106 w 106"/>
                <a:gd name="T119" fmla="*/ 15457 h 16108"/>
                <a:gd name="T120" fmla="*/ 56 w 106"/>
                <a:gd name="T121" fmla="*/ 15708 h 16108"/>
                <a:gd name="T122" fmla="*/ 6 w 106"/>
                <a:gd name="T123" fmla="*/ 15858 h 16108"/>
                <a:gd name="T124" fmla="*/ 106 w 106"/>
                <a:gd name="T125" fmla="*/ 16058 h 16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6" h="16108">
                  <a:moveTo>
                    <a:pt x="100" y="50"/>
                  </a:moveTo>
                  <a:lnTo>
                    <a:pt x="100" y="50"/>
                  </a:lnTo>
                  <a:cubicBezTo>
                    <a:pt x="100" y="77"/>
                    <a:pt x="77" y="100"/>
                    <a:pt x="50" y="100"/>
                  </a:cubicBezTo>
                  <a:cubicBezTo>
                    <a:pt x="22" y="100"/>
                    <a:pt x="0" y="78"/>
                    <a:pt x="0" y="50"/>
                  </a:cubicBezTo>
                  <a:lnTo>
                    <a:pt x="0" y="50"/>
                  </a:lnTo>
                  <a:cubicBezTo>
                    <a:pt x="0" y="22"/>
                    <a:pt x="22" y="0"/>
                    <a:pt x="50" y="0"/>
                  </a:cubicBezTo>
                  <a:cubicBezTo>
                    <a:pt x="77" y="0"/>
                    <a:pt x="100" y="22"/>
                    <a:pt x="100" y="50"/>
                  </a:cubicBezTo>
                  <a:close/>
                  <a:moveTo>
                    <a:pt x="100" y="250"/>
                  </a:moveTo>
                  <a:lnTo>
                    <a:pt x="100" y="250"/>
                  </a:lnTo>
                  <a:cubicBezTo>
                    <a:pt x="100" y="278"/>
                    <a:pt x="78" y="300"/>
                    <a:pt x="50" y="300"/>
                  </a:cubicBezTo>
                  <a:cubicBezTo>
                    <a:pt x="22" y="300"/>
                    <a:pt x="0" y="278"/>
                    <a:pt x="0" y="250"/>
                  </a:cubicBezTo>
                  <a:lnTo>
                    <a:pt x="0" y="250"/>
                  </a:lnTo>
                  <a:cubicBezTo>
                    <a:pt x="0" y="222"/>
                    <a:pt x="22" y="200"/>
                    <a:pt x="50" y="200"/>
                  </a:cubicBezTo>
                  <a:cubicBezTo>
                    <a:pt x="77" y="200"/>
                    <a:pt x="100" y="222"/>
                    <a:pt x="100" y="250"/>
                  </a:cubicBezTo>
                  <a:close/>
                  <a:moveTo>
                    <a:pt x="100" y="450"/>
                  </a:moveTo>
                  <a:lnTo>
                    <a:pt x="100" y="450"/>
                  </a:lnTo>
                  <a:cubicBezTo>
                    <a:pt x="100" y="478"/>
                    <a:pt x="78" y="500"/>
                    <a:pt x="50" y="500"/>
                  </a:cubicBezTo>
                  <a:cubicBezTo>
                    <a:pt x="22" y="500"/>
                    <a:pt x="0" y="478"/>
                    <a:pt x="0" y="450"/>
                  </a:cubicBezTo>
                  <a:lnTo>
                    <a:pt x="0" y="450"/>
                  </a:lnTo>
                  <a:cubicBezTo>
                    <a:pt x="0" y="422"/>
                    <a:pt x="22" y="400"/>
                    <a:pt x="50" y="400"/>
                  </a:cubicBezTo>
                  <a:cubicBezTo>
                    <a:pt x="78" y="400"/>
                    <a:pt x="100" y="422"/>
                    <a:pt x="100" y="450"/>
                  </a:cubicBezTo>
                  <a:close/>
                  <a:moveTo>
                    <a:pt x="100" y="650"/>
                  </a:moveTo>
                  <a:lnTo>
                    <a:pt x="100" y="650"/>
                  </a:lnTo>
                  <a:cubicBezTo>
                    <a:pt x="100" y="678"/>
                    <a:pt x="78" y="700"/>
                    <a:pt x="50" y="700"/>
                  </a:cubicBezTo>
                  <a:cubicBezTo>
                    <a:pt x="22" y="700"/>
                    <a:pt x="0" y="678"/>
                    <a:pt x="0" y="650"/>
                  </a:cubicBezTo>
                  <a:lnTo>
                    <a:pt x="0" y="650"/>
                  </a:lnTo>
                  <a:cubicBezTo>
                    <a:pt x="0" y="623"/>
                    <a:pt x="22" y="600"/>
                    <a:pt x="50" y="600"/>
                  </a:cubicBezTo>
                  <a:cubicBezTo>
                    <a:pt x="78" y="600"/>
                    <a:pt x="100" y="622"/>
                    <a:pt x="100" y="650"/>
                  </a:cubicBezTo>
                  <a:close/>
                  <a:moveTo>
                    <a:pt x="100" y="850"/>
                  </a:moveTo>
                  <a:lnTo>
                    <a:pt x="100" y="850"/>
                  </a:lnTo>
                  <a:cubicBezTo>
                    <a:pt x="100" y="878"/>
                    <a:pt x="78" y="900"/>
                    <a:pt x="50" y="900"/>
                  </a:cubicBezTo>
                  <a:cubicBezTo>
                    <a:pt x="23" y="900"/>
                    <a:pt x="0" y="878"/>
                    <a:pt x="0" y="850"/>
                  </a:cubicBezTo>
                  <a:lnTo>
                    <a:pt x="0" y="850"/>
                  </a:lnTo>
                  <a:cubicBezTo>
                    <a:pt x="0" y="823"/>
                    <a:pt x="22" y="800"/>
                    <a:pt x="50" y="800"/>
                  </a:cubicBezTo>
                  <a:cubicBezTo>
                    <a:pt x="78" y="800"/>
                    <a:pt x="100" y="823"/>
                    <a:pt x="100" y="850"/>
                  </a:cubicBezTo>
                  <a:close/>
                  <a:moveTo>
                    <a:pt x="100" y="1050"/>
                  </a:moveTo>
                  <a:lnTo>
                    <a:pt x="100" y="1050"/>
                  </a:lnTo>
                  <a:cubicBezTo>
                    <a:pt x="100" y="1078"/>
                    <a:pt x="78" y="1100"/>
                    <a:pt x="50" y="1100"/>
                  </a:cubicBezTo>
                  <a:cubicBezTo>
                    <a:pt x="23" y="1100"/>
                    <a:pt x="0" y="1078"/>
                    <a:pt x="0" y="1050"/>
                  </a:cubicBezTo>
                  <a:lnTo>
                    <a:pt x="0" y="1050"/>
                  </a:lnTo>
                  <a:cubicBezTo>
                    <a:pt x="0" y="1023"/>
                    <a:pt x="23" y="1000"/>
                    <a:pt x="50" y="1000"/>
                  </a:cubicBezTo>
                  <a:cubicBezTo>
                    <a:pt x="78" y="1000"/>
                    <a:pt x="100" y="1023"/>
                    <a:pt x="100" y="1050"/>
                  </a:cubicBezTo>
                  <a:close/>
                  <a:moveTo>
                    <a:pt x="100" y="1250"/>
                  </a:moveTo>
                  <a:lnTo>
                    <a:pt x="100" y="1250"/>
                  </a:lnTo>
                  <a:cubicBezTo>
                    <a:pt x="100" y="1278"/>
                    <a:pt x="78" y="1300"/>
                    <a:pt x="50" y="1300"/>
                  </a:cubicBezTo>
                  <a:cubicBezTo>
                    <a:pt x="23" y="1301"/>
                    <a:pt x="0" y="1278"/>
                    <a:pt x="0" y="1251"/>
                  </a:cubicBezTo>
                  <a:lnTo>
                    <a:pt x="0" y="1250"/>
                  </a:lnTo>
                  <a:cubicBezTo>
                    <a:pt x="0" y="1223"/>
                    <a:pt x="23" y="1200"/>
                    <a:pt x="50" y="1200"/>
                  </a:cubicBezTo>
                  <a:cubicBezTo>
                    <a:pt x="78" y="1200"/>
                    <a:pt x="100" y="1223"/>
                    <a:pt x="100" y="1250"/>
                  </a:cubicBezTo>
                  <a:close/>
                  <a:moveTo>
                    <a:pt x="100" y="1450"/>
                  </a:moveTo>
                  <a:lnTo>
                    <a:pt x="100" y="1451"/>
                  </a:lnTo>
                  <a:cubicBezTo>
                    <a:pt x="100" y="1478"/>
                    <a:pt x="78" y="1501"/>
                    <a:pt x="50" y="1501"/>
                  </a:cubicBezTo>
                  <a:cubicBezTo>
                    <a:pt x="23" y="1501"/>
                    <a:pt x="0" y="1478"/>
                    <a:pt x="0" y="1451"/>
                  </a:cubicBezTo>
                  <a:lnTo>
                    <a:pt x="0" y="1451"/>
                  </a:lnTo>
                  <a:cubicBezTo>
                    <a:pt x="0" y="1423"/>
                    <a:pt x="23" y="1401"/>
                    <a:pt x="50" y="1400"/>
                  </a:cubicBezTo>
                  <a:cubicBezTo>
                    <a:pt x="78" y="1400"/>
                    <a:pt x="100" y="1423"/>
                    <a:pt x="100" y="1450"/>
                  </a:cubicBezTo>
                  <a:close/>
                  <a:moveTo>
                    <a:pt x="100" y="1651"/>
                  </a:moveTo>
                  <a:lnTo>
                    <a:pt x="100" y="1651"/>
                  </a:lnTo>
                  <a:cubicBezTo>
                    <a:pt x="100" y="1678"/>
                    <a:pt x="78" y="1701"/>
                    <a:pt x="50" y="1701"/>
                  </a:cubicBezTo>
                  <a:cubicBezTo>
                    <a:pt x="23" y="1701"/>
                    <a:pt x="0" y="1678"/>
                    <a:pt x="0" y="1651"/>
                  </a:cubicBezTo>
                  <a:lnTo>
                    <a:pt x="0" y="1651"/>
                  </a:lnTo>
                  <a:cubicBezTo>
                    <a:pt x="0" y="1623"/>
                    <a:pt x="23" y="1601"/>
                    <a:pt x="50" y="1601"/>
                  </a:cubicBezTo>
                  <a:cubicBezTo>
                    <a:pt x="78" y="1601"/>
                    <a:pt x="100" y="1623"/>
                    <a:pt x="100" y="1651"/>
                  </a:cubicBezTo>
                  <a:close/>
                  <a:moveTo>
                    <a:pt x="101" y="1851"/>
                  </a:moveTo>
                  <a:lnTo>
                    <a:pt x="101" y="1851"/>
                  </a:lnTo>
                  <a:cubicBezTo>
                    <a:pt x="101" y="1878"/>
                    <a:pt x="78" y="1901"/>
                    <a:pt x="51" y="1901"/>
                  </a:cubicBezTo>
                  <a:cubicBezTo>
                    <a:pt x="23" y="1901"/>
                    <a:pt x="1" y="1878"/>
                    <a:pt x="1" y="1851"/>
                  </a:cubicBezTo>
                  <a:lnTo>
                    <a:pt x="1" y="1851"/>
                  </a:lnTo>
                  <a:cubicBezTo>
                    <a:pt x="1" y="1823"/>
                    <a:pt x="23" y="1801"/>
                    <a:pt x="51" y="1801"/>
                  </a:cubicBezTo>
                  <a:cubicBezTo>
                    <a:pt x="78" y="1801"/>
                    <a:pt x="101" y="1823"/>
                    <a:pt x="101" y="1851"/>
                  </a:cubicBezTo>
                  <a:close/>
                  <a:moveTo>
                    <a:pt x="101" y="2051"/>
                  </a:moveTo>
                  <a:lnTo>
                    <a:pt x="101" y="2051"/>
                  </a:lnTo>
                  <a:cubicBezTo>
                    <a:pt x="101" y="2078"/>
                    <a:pt x="78" y="2101"/>
                    <a:pt x="51" y="2101"/>
                  </a:cubicBezTo>
                  <a:cubicBezTo>
                    <a:pt x="23" y="2101"/>
                    <a:pt x="1" y="2079"/>
                    <a:pt x="1" y="2051"/>
                  </a:cubicBezTo>
                  <a:lnTo>
                    <a:pt x="1" y="2051"/>
                  </a:lnTo>
                  <a:cubicBezTo>
                    <a:pt x="1" y="2023"/>
                    <a:pt x="23" y="2001"/>
                    <a:pt x="51" y="2001"/>
                  </a:cubicBezTo>
                  <a:cubicBezTo>
                    <a:pt x="78" y="2001"/>
                    <a:pt x="101" y="2023"/>
                    <a:pt x="101" y="2051"/>
                  </a:cubicBezTo>
                  <a:close/>
                  <a:moveTo>
                    <a:pt x="101" y="2251"/>
                  </a:moveTo>
                  <a:lnTo>
                    <a:pt x="101" y="2251"/>
                  </a:lnTo>
                  <a:cubicBezTo>
                    <a:pt x="101" y="2279"/>
                    <a:pt x="78" y="2301"/>
                    <a:pt x="51" y="2301"/>
                  </a:cubicBezTo>
                  <a:cubicBezTo>
                    <a:pt x="23" y="2301"/>
                    <a:pt x="1" y="2279"/>
                    <a:pt x="1" y="2251"/>
                  </a:cubicBezTo>
                  <a:lnTo>
                    <a:pt x="1" y="2251"/>
                  </a:lnTo>
                  <a:cubicBezTo>
                    <a:pt x="1" y="2223"/>
                    <a:pt x="23" y="2201"/>
                    <a:pt x="51" y="2201"/>
                  </a:cubicBezTo>
                  <a:cubicBezTo>
                    <a:pt x="78" y="2201"/>
                    <a:pt x="101" y="2223"/>
                    <a:pt x="101" y="2251"/>
                  </a:cubicBezTo>
                  <a:close/>
                  <a:moveTo>
                    <a:pt x="101" y="2451"/>
                  </a:moveTo>
                  <a:lnTo>
                    <a:pt x="101" y="2451"/>
                  </a:lnTo>
                  <a:cubicBezTo>
                    <a:pt x="101" y="2479"/>
                    <a:pt x="78" y="2501"/>
                    <a:pt x="51" y="2501"/>
                  </a:cubicBezTo>
                  <a:cubicBezTo>
                    <a:pt x="23" y="2501"/>
                    <a:pt x="1" y="2479"/>
                    <a:pt x="1" y="2451"/>
                  </a:cubicBezTo>
                  <a:lnTo>
                    <a:pt x="1" y="2451"/>
                  </a:lnTo>
                  <a:cubicBezTo>
                    <a:pt x="1" y="2423"/>
                    <a:pt x="23" y="2401"/>
                    <a:pt x="51" y="2401"/>
                  </a:cubicBezTo>
                  <a:cubicBezTo>
                    <a:pt x="78" y="2401"/>
                    <a:pt x="101" y="2423"/>
                    <a:pt x="101" y="2451"/>
                  </a:cubicBezTo>
                  <a:close/>
                  <a:moveTo>
                    <a:pt x="101" y="2651"/>
                  </a:moveTo>
                  <a:lnTo>
                    <a:pt x="101" y="2651"/>
                  </a:lnTo>
                  <a:cubicBezTo>
                    <a:pt x="101" y="2679"/>
                    <a:pt x="78" y="2701"/>
                    <a:pt x="51" y="2701"/>
                  </a:cubicBezTo>
                  <a:cubicBezTo>
                    <a:pt x="23" y="2701"/>
                    <a:pt x="1" y="2679"/>
                    <a:pt x="1" y="2651"/>
                  </a:cubicBezTo>
                  <a:lnTo>
                    <a:pt x="1" y="2651"/>
                  </a:lnTo>
                  <a:cubicBezTo>
                    <a:pt x="1" y="2624"/>
                    <a:pt x="23" y="2601"/>
                    <a:pt x="51" y="2601"/>
                  </a:cubicBezTo>
                  <a:cubicBezTo>
                    <a:pt x="78" y="2601"/>
                    <a:pt x="101" y="2623"/>
                    <a:pt x="101" y="2651"/>
                  </a:cubicBezTo>
                  <a:close/>
                  <a:moveTo>
                    <a:pt x="101" y="2851"/>
                  </a:moveTo>
                  <a:lnTo>
                    <a:pt x="101" y="2851"/>
                  </a:lnTo>
                  <a:cubicBezTo>
                    <a:pt x="101" y="2879"/>
                    <a:pt x="79" y="2901"/>
                    <a:pt x="51" y="2901"/>
                  </a:cubicBezTo>
                  <a:cubicBezTo>
                    <a:pt x="23" y="2901"/>
                    <a:pt x="1" y="2879"/>
                    <a:pt x="1" y="2851"/>
                  </a:cubicBezTo>
                  <a:lnTo>
                    <a:pt x="1" y="2851"/>
                  </a:lnTo>
                  <a:cubicBezTo>
                    <a:pt x="1" y="2824"/>
                    <a:pt x="23" y="2801"/>
                    <a:pt x="51" y="2801"/>
                  </a:cubicBezTo>
                  <a:cubicBezTo>
                    <a:pt x="79" y="2801"/>
                    <a:pt x="101" y="2824"/>
                    <a:pt x="101" y="2851"/>
                  </a:cubicBezTo>
                  <a:close/>
                  <a:moveTo>
                    <a:pt x="101" y="3051"/>
                  </a:moveTo>
                  <a:lnTo>
                    <a:pt x="101" y="3051"/>
                  </a:lnTo>
                  <a:cubicBezTo>
                    <a:pt x="101" y="3079"/>
                    <a:pt x="79" y="3101"/>
                    <a:pt x="51" y="3101"/>
                  </a:cubicBezTo>
                  <a:cubicBezTo>
                    <a:pt x="23" y="3101"/>
                    <a:pt x="1" y="3079"/>
                    <a:pt x="1" y="3051"/>
                  </a:cubicBezTo>
                  <a:lnTo>
                    <a:pt x="1" y="3051"/>
                  </a:lnTo>
                  <a:cubicBezTo>
                    <a:pt x="1" y="3024"/>
                    <a:pt x="23" y="3001"/>
                    <a:pt x="51" y="3001"/>
                  </a:cubicBezTo>
                  <a:cubicBezTo>
                    <a:pt x="79" y="3001"/>
                    <a:pt x="101" y="3024"/>
                    <a:pt x="101" y="3051"/>
                  </a:cubicBezTo>
                  <a:close/>
                  <a:moveTo>
                    <a:pt x="101" y="3251"/>
                  </a:moveTo>
                  <a:lnTo>
                    <a:pt x="101" y="3251"/>
                  </a:lnTo>
                  <a:cubicBezTo>
                    <a:pt x="101" y="3279"/>
                    <a:pt x="79" y="3301"/>
                    <a:pt x="51" y="3301"/>
                  </a:cubicBezTo>
                  <a:cubicBezTo>
                    <a:pt x="24" y="3302"/>
                    <a:pt x="1" y="3279"/>
                    <a:pt x="1" y="3252"/>
                  </a:cubicBezTo>
                  <a:lnTo>
                    <a:pt x="1" y="3251"/>
                  </a:lnTo>
                  <a:cubicBezTo>
                    <a:pt x="1" y="3224"/>
                    <a:pt x="23" y="3201"/>
                    <a:pt x="51" y="3201"/>
                  </a:cubicBezTo>
                  <a:cubicBezTo>
                    <a:pt x="79" y="3201"/>
                    <a:pt x="101" y="3224"/>
                    <a:pt x="101" y="3251"/>
                  </a:cubicBezTo>
                  <a:close/>
                  <a:moveTo>
                    <a:pt x="101" y="3451"/>
                  </a:moveTo>
                  <a:lnTo>
                    <a:pt x="101" y="3452"/>
                  </a:lnTo>
                  <a:cubicBezTo>
                    <a:pt x="101" y="3479"/>
                    <a:pt x="79" y="3502"/>
                    <a:pt x="51" y="3502"/>
                  </a:cubicBezTo>
                  <a:cubicBezTo>
                    <a:pt x="24" y="3502"/>
                    <a:pt x="1" y="3479"/>
                    <a:pt x="1" y="3452"/>
                  </a:cubicBezTo>
                  <a:lnTo>
                    <a:pt x="1" y="3452"/>
                  </a:lnTo>
                  <a:cubicBezTo>
                    <a:pt x="1" y="3424"/>
                    <a:pt x="24" y="3402"/>
                    <a:pt x="51" y="3401"/>
                  </a:cubicBezTo>
                  <a:cubicBezTo>
                    <a:pt x="79" y="3401"/>
                    <a:pt x="101" y="3424"/>
                    <a:pt x="101" y="3451"/>
                  </a:cubicBezTo>
                  <a:close/>
                  <a:moveTo>
                    <a:pt x="101" y="3652"/>
                  </a:moveTo>
                  <a:lnTo>
                    <a:pt x="101" y="3652"/>
                  </a:lnTo>
                  <a:cubicBezTo>
                    <a:pt x="101" y="3679"/>
                    <a:pt x="79" y="3702"/>
                    <a:pt x="51" y="3702"/>
                  </a:cubicBezTo>
                  <a:cubicBezTo>
                    <a:pt x="24" y="3702"/>
                    <a:pt x="1" y="3679"/>
                    <a:pt x="1" y="3652"/>
                  </a:cubicBezTo>
                  <a:lnTo>
                    <a:pt x="1" y="3652"/>
                  </a:lnTo>
                  <a:cubicBezTo>
                    <a:pt x="1" y="3624"/>
                    <a:pt x="24" y="3602"/>
                    <a:pt x="51" y="3602"/>
                  </a:cubicBezTo>
                  <a:cubicBezTo>
                    <a:pt x="79" y="3602"/>
                    <a:pt x="101" y="3624"/>
                    <a:pt x="101" y="3652"/>
                  </a:cubicBezTo>
                  <a:close/>
                  <a:moveTo>
                    <a:pt x="101" y="3852"/>
                  </a:moveTo>
                  <a:lnTo>
                    <a:pt x="101" y="3852"/>
                  </a:lnTo>
                  <a:cubicBezTo>
                    <a:pt x="101" y="3879"/>
                    <a:pt x="79" y="3902"/>
                    <a:pt x="51" y="3902"/>
                  </a:cubicBezTo>
                  <a:cubicBezTo>
                    <a:pt x="24" y="3902"/>
                    <a:pt x="1" y="3879"/>
                    <a:pt x="1" y="3852"/>
                  </a:cubicBezTo>
                  <a:lnTo>
                    <a:pt x="1" y="3852"/>
                  </a:lnTo>
                  <a:cubicBezTo>
                    <a:pt x="1" y="3824"/>
                    <a:pt x="24" y="3802"/>
                    <a:pt x="51" y="3802"/>
                  </a:cubicBezTo>
                  <a:cubicBezTo>
                    <a:pt x="79" y="3802"/>
                    <a:pt x="101" y="3824"/>
                    <a:pt x="101" y="3852"/>
                  </a:cubicBezTo>
                  <a:close/>
                  <a:moveTo>
                    <a:pt x="101" y="4052"/>
                  </a:moveTo>
                  <a:lnTo>
                    <a:pt x="101" y="4052"/>
                  </a:lnTo>
                  <a:cubicBezTo>
                    <a:pt x="101" y="4079"/>
                    <a:pt x="79" y="4102"/>
                    <a:pt x="51" y="4102"/>
                  </a:cubicBezTo>
                  <a:cubicBezTo>
                    <a:pt x="24" y="4102"/>
                    <a:pt x="1" y="4080"/>
                    <a:pt x="1" y="4052"/>
                  </a:cubicBezTo>
                  <a:lnTo>
                    <a:pt x="1" y="4052"/>
                  </a:lnTo>
                  <a:cubicBezTo>
                    <a:pt x="1" y="4024"/>
                    <a:pt x="24" y="4002"/>
                    <a:pt x="51" y="4002"/>
                  </a:cubicBezTo>
                  <a:cubicBezTo>
                    <a:pt x="79" y="4002"/>
                    <a:pt x="101" y="4024"/>
                    <a:pt x="101" y="4052"/>
                  </a:cubicBezTo>
                  <a:close/>
                  <a:moveTo>
                    <a:pt x="102" y="4252"/>
                  </a:moveTo>
                  <a:lnTo>
                    <a:pt x="102" y="4252"/>
                  </a:lnTo>
                  <a:cubicBezTo>
                    <a:pt x="102" y="4280"/>
                    <a:pt x="79" y="4302"/>
                    <a:pt x="52" y="4302"/>
                  </a:cubicBezTo>
                  <a:cubicBezTo>
                    <a:pt x="24" y="4302"/>
                    <a:pt x="2" y="4280"/>
                    <a:pt x="2" y="4252"/>
                  </a:cubicBezTo>
                  <a:lnTo>
                    <a:pt x="2" y="4252"/>
                  </a:lnTo>
                  <a:cubicBezTo>
                    <a:pt x="2" y="4224"/>
                    <a:pt x="24" y="4202"/>
                    <a:pt x="51" y="4202"/>
                  </a:cubicBezTo>
                  <a:cubicBezTo>
                    <a:pt x="79" y="4202"/>
                    <a:pt x="102" y="4224"/>
                    <a:pt x="102" y="4252"/>
                  </a:cubicBezTo>
                  <a:close/>
                  <a:moveTo>
                    <a:pt x="102" y="4452"/>
                  </a:moveTo>
                  <a:lnTo>
                    <a:pt x="102" y="4452"/>
                  </a:lnTo>
                  <a:cubicBezTo>
                    <a:pt x="102" y="4480"/>
                    <a:pt x="79" y="4502"/>
                    <a:pt x="52" y="4502"/>
                  </a:cubicBezTo>
                  <a:cubicBezTo>
                    <a:pt x="24" y="4502"/>
                    <a:pt x="2" y="4480"/>
                    <a:pt x="2" y="4452"/>
                  </a:cubicBezTo>
                  <a:lnTo>
                    <a:pt x="2" y="4452"/>
                  </a:lnTo>
                  <a:cubicBezTo>
                    <a:pt x="2" y="4424"/>
                    <a:pt x="24" y="4402"/>
                    <a:pt x="52" y="4402"/>
                  </a:cubicBezTo>
                  <a:cubicBezTo>
                    <a:pt x="79" y="4402"/>
                    <a:pt x="102" y="4424"/>
                    <a:pt x="102" y="4452"/>
                  </a:cubicBezTo>
                  <a:close/>
                  <a:moveTo>
                    <a:pt x="102" y="4652"/>
                  </a:moveTo>
                  <a:lnTo>
                    <a:pt x="102" y="4652"/>
                  </a:lnTo>
                  <a:cubicBezTo>
                    <a:pt x="102" y="4680"/>
                    <a:pt x="79" y="4702"/>
                    <a:pt x="52" y="4702"/>
                  </a:cubicBezTo>
                  <a:cubicBezTo>
                    <a:pt x="24" y="4702"/>
                    <a:pt x="2" y="4680"/>
                    <a:pt x="2" y="4652"/>
                  </a:cubicBezTo>
                  <a:lnTo>
                    <a:pt x="2" y="4652"/>
                  </a:lnTo>
                  <a:cubicBezTo>
                    <a:pt x="2" y="4624"/>
                    <a:pt x="24" y="4602"/>
                    <a:pt x="52" y="4602"/>
                  </a:cubicBezTo>
                  <a:cubicBezTo>
                    <a:pt x="79" y="4602"/>
                    <a:pt x="102" y="4624"/>
                    <a:pt x="102" y="4652"/>
                  </a:cubicBezTo>
                  <a:close/>
                  <a:moveTo>
                    <a:pt x="102" y="4852"/>
                  </a:moveTo>
                  <a:lnTo>
                    <a:pt x="102" y="4852"/>
                  </a:lnTo>
                  <a:cubicBezTo>
                    <a:pt x="102" y="4880"/>
                    <a:pt x="79" y="4902"/>
                    <a:pt x="52" y="4902"/>
                  </a:cubicBezTo>
                  <a:cubicBezTo>
                    <a:pt x="24" y="4902"/>
                    <a:pt x="2" y="4880"/>
                    <a:pt x="2" y="4852"/>
                  </a:cubicBezTo>
                  <a:lnTo>
                    <a:pt x="2" y="4852"/>
                  </a:lnTo>
                  <a:cubicBezTo>
                    <a:pt x="2" y="4825"/>
                    <a:pt x="24" y="4802"/>
                    <a:pt x="52" y="4802"/>
                  </a:cubicBezTo>
                  <a:cubicBezTo>
                    <a:pt x="79" y="4802"/>
                    <a:pt x="102" y="4825"/>
                    <a:pt x="102" y="4852"/>
                  </a:cubicBezTo>
                  <a:close/>
                  <a:moveTo>
                    <a:pt x="102" y="5052"/>
                  </a:moveTo>
                  <a:lnTo>
                    <a:pt x="102" y="5052"/>
                  </a:lnTo>
                  <a:cubicBezTo>
                    <a:pt x="102" y="5080"/>
                    <a:pt x="79" y="5102"/>
                    <a:pt x="52" y="5102"/>
                  </a:cubicBezTo>
                  <a:cubicBezTo>
                    <a:pt x="24" y="5102"/>
                    <a:pt x="2" y="5080"/>
                    <a:pt x="2" y="5052"/>
                  </a:cubicBezTo>
                  <a:lnTo>
                    <a:pt x="2" y="5052"/>
                  </a:lnTo>
                  <a:cubicBezTo>
                    <a:pt x="2" y="5025"/>
                    <a:pt x="24" y="5002"/>
                    <a:pt x="52" y="5002"/>
                  </a:cubicBezTo>
                  <a:cubicBezTo>
                    <a:pt x="79" y="5002"/>
                    <a:pt x="102" y="5025"/>
                    <a:pt x="102" y="5052"/>
                  </a:cubicBezTo>
                  <a:close/>
                  <a:moveTo>
                    <a:pt x="102" y="5252"/>
                  </a:moveTo>
                  <a:lnTo>
                    <a:pt x="102" y="5252"/>
                  </a:lnTo>
                  <a:cubicBezTo>
                    <a:pt x="102" y="5280"/>
                    <a:pt x="80" y="5302"/>
                    <a:pt x="52" y="5302"/>
                  </a:cubicBezTo>
                  <a:cubicBezTo>
                    <a:pt x="24" y="5303"/>
                    <a:pt x="2" y="5280"/>
                    <a:pt x="2" y="5253"/>
                  </a:cubicBezTo>
                  <a:lnTo>
                    <a:pt x="2" y="5252"/>
                  </a:lnTo>
                  <a:cubicBezTo>
                    <a:pt x="2" y="5225"/>
                    <a:pt x="24" y="5202"/>
                    <a:pt x="52" y="5202"/>
                  </a:cubicBezTo>
                  <a:cubicBezTo>
                    <a:pt x="80" y="5202"/>
                    <a:pt x="102" y="5225"/>
                    <a:pt x="102" y="5252"/>
                  </a:cubicBezTo>
                  <a:close/>
                  <a:moveTo>
                    <a:pt x="102" y="5452"/>
                  </a:moveTo>
                  <a:lnTo>
                    <a:pt x="102" y="5453"/>
                  </a:lnTo>
                  <a:cubicBezTo>
                    <a:pt x="102" y="5480"/>
                    <a:pt x="80" y="5503"/>
                    <a:pt x="52" y="5503"/>
                  </a:cubicBezTo>
                  <a:cubicBezTo>
                    <a:pt x="24" y="5503"/>
                    <a:pt x="2" y="5480"/>
                    <a:pt x="2" y="5453"/>
                  </a:cubicBezTo>
                  <a:lnTo>
                    <a:pt x="2" y="5453"/>
                  </a:lnTo>
                  <a:cubicBezTo>
                    <a:pt x="2" y="5425"/>
                    <a:pt x="24" y="5403"/>
                    <a:pt x="52" y="5402"/>
                  </a:cubicBezTo>
                  <a:cubicBezTo>
                    <a:pt x="80" y="5402"/>
                    <a:pt x="102" y="5425"/>
                    <a:pt x="102" y="5452"/>
                  </a:cubicBezTo>
                  <a:close/>
                  <a:moveTo>
                    <a:pt x="102" y="5653"/>
                  </a:moveTo>
                  <a:lnTo>
                    <a:pt x="102" y="5653"/>
                  </a:lnTo>
                  <a:cubicBezTo>
                    <a:pt x="102" y="5680"/>
                    <a:pt x="80" y="5703"/>
                    <a:pt x="52" y="5703"/>
                  </a:cubicBezTo>
                  <a:cubicBezTo>
                    <a:pt x="25" y="5703"/>
                    <a:pt x="2" y="5680"/>
                    <a:pt x="2" y="5653"/>
                  </a:cubicBezTo>
                  <a:lnTo>
                    <a:pt x="2" y="5653"/>
                  </a:lnTo>
                  <a:cubicBezTo>
                    <a:pt x="2" y="5625"/>
                    <a:pt x="24" y="5603"/>
                    <a:pt x="52" y="5603"/>
                  </a:cubicBezTo>
                  <a:cubicBezTo>
                    <a:pt x="80" y="5603"/>
                    <a:pt x="102" y="5625"/>
                    <a:pt x="102" y="5653"/>
                  </a:cubicBezTo>
                  <a:close/>
                  <a:moveTo>
                    <a:pt x="102" y="5853"/>
                  </a:moveTo>
                  <a:lnTo>
                    <a:pt x="102" y="5853"/>
                  </a:lnTo>
                  <a:cubicBezTo>
                    <a:pt x="102" y="5880"/>
                    <a:pt x="80" y="5903"/>
                    <a:pt x="52" y="5903"/>
                  </a:cubicBezTo>
                  <a:cubicBezTo>
                    <a:pt x="25" y="5903"/>
                    <a:pt x="2" y="5880"/>
                    <a:pt x="2" y="5853"/>
                  </a:cubicBezTo>
                  <a:lnTo>
                    <a:pt x="2" y="5853"/>
                  </a:lnTo>
                  <a:cubicBezTo>
                    <a:pt x="2" y="5825"/>
                    <a:pt x="25" y="5803"/>
                    <a:pt x="52" y="5803"/>
                  </a:cubicBezTo>
                  <a:cubicBezTo>
                    <a:pt x="80" y="5803"/>
                    <a:pt x="102" y="5825"/>
                    <a:pt x="102" y="5853"/>
                  </a:cubicBezTo>
                  <a:close/>
                  <a:moveTo>
                    <a:pt x="102" y="6053"/>
                  </a:moveTo>
                  <a:lnTo>
                    <a:pt x="102" y="6053"/>
                  </a:lnTo>
                  <a:cubicBezTo>
                    <a:pt x="102" y="6080"/>
                    <a:pt x="80" y="6103"/>
                    <a:pt x="52" y="6103"/>
                  </a:cubicBezTo>
                  <a:cubicBezTo>
                    <a:pt x="25" y="6103"/>
                    <a:pt x="2" y="6081"/>
                    <a:pt x="2" y="6053"/>
                  </a:cubicBezTo>
                  <a:lnTo>
                    <a:pt x="2" y="6053"/>
                  </a:lnTo>
                  <a:cubicBezTo>
                    <a:pt x="2" y="6025"/>
                    <a:pt x="25" y="6003"/>
                    <a:pt x="52" y="6003"/>
                  </a:cubicBezTo>
                  <a:cubicBezTo>
                    <a:pt x="80" y="6003"/>
                    <a:pt x="102" y="6025"/>
                    <a:pt x="102" y="6053"/>
                  </a:cubicBezTo>
                  <a:close/>
                  <a:moveTo>
                    <a:pt x="102" y="6253"/>
                  </a:moveTo>
                  <a:lnTo>
                    <a:pt x="102" y="6253"/>
                  </a:lnTo>
                  <a:cubicBezTo>
                    <a:pt x="102" y="6281"/>
                    <a:pt x="80" y="6303"/>
                    <a:pt x="52" y="6303"/>
                  </a:cubicBezTo>
                  <a:cubicBezTo>
                    <a:pt x="25" y="6303"/>
                    <a:pt x="2" y="6281"/>
                    <a:pt x="2" y="6253"/>
                  </a:cubicBezTo>
                  <a:lnTo>
                    <a:pt x="2" y="6253"/>
                  </a:lnTo>
                  <a:cubicBezTo>
                    <a:pt x="2" y="6225"/>
                    <a:pt x="25" y="6203"/>
                    <a:pt x="52" y="6203"/>
                  </a:cubicBezTo>
                  <a:cubicBezTo>
                    <a:pt x="80" y="6203"/>
                    <a:pt x="102" y="6225"/>
                    <a:pt x="102" y="6253"/>
                  </a:cubicBezTo>
                  <a:close/>
                  <a:moveTo>
                    <a:pt x="102" y="6453"/>
                  </a:moveTo>
                  <a:lnTo>
                    <a:pt x="102" y="6453"/>
                  </a:lnTo>
                  <a:cubicBezTo>
                    <a:pt x="102" y="6481"/>
                    <a:pt x="80" y="6503"/>
                    <a:pt x="52" y="6503"/>
                  </a:cubicBezTo>
                  <a:cubicBezTo>
                    <a:pt x="25" y="6503"/>
                    <a:pt x="2" y="6481"/>
                    <a:pt x="2" y="6453"/>
                  </a:cubicBezTo>
                  <a:lnTo>
                    <a:pt x="2" y="6453"/>
                  </a:lnTo>
                  <a:cubicBezTo>
                    <a:pt x="2" y="6425"/>
                    <a:pt x="25" y="6403"/>
                    <a:pt x="52" y="6403"/>
                  </a:cubicBezTo>
                  <a:cubicBezTo>
                    <a:pt x="80" y="6403"/>
                    <a:pt x="102" y="6425"/>
                    <a:pt x="102" y="6453"/>
                  </a:cubicBezTo>
                  <a:close/>
                  <a:moveTo>
                    <a:pt x="103" y="6653"/>
                  </a:moveTo>
                  <a:lnTo>
                    <a:pt x="103" y="6653"/>
                  </a:lnTo>
                  <a:cubicBezTo>
                    <a:pt x="103" y="6681"/>
                    <a:pt x="80" y="6703"/>
                    <a:pt x="53" y="6703"/>
                  </a:cubicBezTo>
                  <a:cubicBezTo>
                    <a:pt x="25" y="6703"/>
                    <a:pt x="3" y="6681"/>
                    <a:pt x="3" y="6653"/>
                  </a:cubicBezTo>
                  <a:lnTo>
                    <a:pt x="3" y="6653"/>
                  </a:lnTo>
                  <a:cubicBezTo>
                    <a:pt x="2" y="6625"/>
                    <a:pt x="25" y="6603"/>
                    <a:pt x="52" y="6603"/>
                  </a:cubicBezTo>
                  <a:cubicBezTo>
                    <a:pt x="80" y="6603"/>
                    <a:pt x="102" y="6625"/>
                    <a:pt x="103" y="6653"/>
                  </a:cubicBezTo>
                  <a:close/>
                  <a:moveTo>
                    <a:pt x="103" y="6853"/>
                  </a:moveTo>
                  <a:lnTo>
                    <a:pt x="103" y="6853"/>
                  </a:lnTo>
                  <a:cubicBezTo>
                    <a:pt x="103" y="6881"/>
                    <a:pt x="80" y="6903"/>
                    <a:pt x="53" y="6903"/>
                  </a:cubicBezTo>
                  <a:cubicBezTo>
                    <a:pt x="25" y="6903"/>
                    <a:pt x="3" y="6881"/>
                    <a:pt x="3" y="6853"/>
                  </a:cubicBezTo>
                  <a:lnTo>
                    <a:pt x="3" y="6853"/>
                  </a:lnTo>
                  <a:cubicBezTo>
                    <a:pt x="3" y="6826"/>
                    <a:pt x="25" y="6803"/>
                    <a:pt x="53" y="6803"/>
                  </a:cubicBezTo>
                  <a:cubicBezTo>
                    <a:pt x="80" y="6803"/>
                    <a:pt x="103" y="6826"/>
                    <a:pt x="103" y="6853"/>
                  </a:cubicBezTo>
                  <a:close/>
                  <a:moveTo>
                    <a:pt x="103" y="7053"/>
                  </a:moveTo>
                  <a:lnTo>
                    <a:pt x="103" y="7053"/>
                  </a:lnTo>
                  <a:cubicBezTo>
                    <a:pt x="103" y="7081"/>
                    <a:pt x="80" y="7103"/>
                    <a:pt x="53" y="7103"/>
                  </a:cubicBezTo>
                  <a:cubicBezTo>
                    <a:pt x="25" y="7103"/>
                    <a:pt x="3" y="7081"/>
                    <a:pt x="3" y="7053"/>
                  </a:cubicBezTo>
                  <a:lnTo>
                    <a:pt x="3" y="7053"/>
                  </a:lnTo>
                  <a:cubicBezTo>
                    <a:pt x="3" y="7026"/>
                    <a:pt x="25" y="7003"/>
                    <a:pt x="53" y="7003"/>
                  </a:cubicBezTo>
                  <a:cubicBezTo>
                    <a:pt x="80" y="7003"/>
                    <a:pt x="103" y="7026"/>
                    <a:pt x="103" y="7053"/>
                  </a:cubicBezTo>
                  <a:close/>
                  <a:moveTo>
                    <a:pt x="103" y="7253"/>
                  </a:moveTo>
                  <a:lnTo>
                    <a:pt x="103" y="7253"/>
                  </a:lnTo>
                  <a:cubicBezTo>
                    <a:pt x="103" y="7281"/>
                    <a:pt x="80" y="7303"/>
                    <a:pt x="53" y="7303"/>
                  </a:cubicBezTo>
                  <a:cubicBezTo>
                    <a:pt x="25" y="7304"/>
                    <a:pt x="3" y="7281"/>
                    <a:pt x="3" y="7254"/>
                  </a:cubicBezTo>
                  <a:lnTo>
                    <a:pt x="3" y="7253"/>
                  </a:lnTo>
                  <a:cubicBezTo>
                    <a:pt x="3" y="7226"/>
                    <a:pt x="25" y="7203"/>
                    <a:pt x="53" y="7203"/>
                  </a:cubicBezTo>
                  <a:cubicBezTo>
                    <a:pt x="80" y="7203"/>
                    <a:pt x="103" y="7226"/>
                    <a:pt x="103" y="7253"/>
                  </a:cubicBezTo>
                  <a:close/>
                  <a:moveTo>
                    <a:pt x="103" y="7453"/>
                  </a:moveTo>
                  <a:lnTo>
                    <a:pt x="103" y="7454"/>
                  </a:lnTo>
                  <a:cubicBezTo>
                    <a:pt x="103" y="7481"/>
                    <a:pt x="80" y="7504"/>
                    <a:pt x="53" y="7504"/>
                  </a:cubicBezTo>
                  <a:cubicBezTo>
                    <a:pt x="25" y="7504"/>
                    <a:pt x="3" y="7481"/>
                    <a:pt x="3" y="7454"/>
                  </a:cubicBezTo>
                  <a:lnTo>
                    <a:pt x="3" y="7454"/>
                  </a:lnTo>
                  <a:cubicBezTo>
                    <a:pt x="3" y="7426"/>
                    <a:pt x="25" y="7404"/>
                    <a:pt x="53" y="7403"/>
                  </a:cubicBezTo>
                  <a:cubicBezTo>
                    <a:pt x="80" y="7403"/>
                    <a:pt x="103" y="7426"/>
                    <a:pt x="103" y="7453"/>
                  </a:cubicBezTo>
                  <a:close/>
                  <a:moveTo>
                    <a:pt x="103" y="7654"/>
                  </a:moveTo>
                  <a:lnTo>
                    <a:pt x="103" y="7654"/>
                  </a:lnTo>
                  <a:cubicBezTo>
                    <a:pt x="103" y="7681"/>
                    <a:pt x="81" y="7704"/>
                    <a:pt x="53" y="7704"/>
                  </a:cubicBezTo>
                  <a:cubicBezTo>
                    <a:pt x="25" y="7704"/>
                    <a:pt x="3" y="7681"/>
                    <a:pt x="3" y="7654"/>
                  </a:cubicBezTo>
                  <a:lnTo>
                    <a:pt x="3" y="7654"/>
                  </a:lnTo>
                  <a:cubicBezTo>
                    <a:pt x="3" y="7626"/>
                    <a:pt x="25" y="7604"/>
                    <a:pt x="53" y="7604"/>
                  </a:cubicBezTo>
                  <a:cubicBezTo>
                    <a:pt x="81" y="7604"/>
                    <a:pt x="103" y="7626"/>
                    <a:pt x="103" y="7654"/>
                  </a:cubicBezTo>
                  <a:close/>
                  <a:moveTo>
                    <a:pt x="103" y="7854"/>
                  </a:moveTo>
                  <a:lnTo>
                    <a:pt x="103" y="7854"/>
                  </a:lnTo>
                  <a:cubicBezTo>
                    <a:pt x="103" y="7881"/>
                    <a:pt x="81" y="7904"/>
                    <a:pt x="53" y="7904"/>
                  </a:cubicBezTo>
                  <a:cubicBezTo>
                    <a:pt x="25" y="7904"/>
                    <a:pt x="3" y="7881"/>
                    <a:pt x="3" y="7854"/>
                  </a:cubicBezTo>
                  <a:lnTo>
                    <a:pt x="3" y="7854"/>
                  </a:lnTo>
                  <a:cubicBezTo>
                    <a:pt x="3" y="7826"/>
                    <a:pt x="25" y="7804"/>
                    <a:pt x="53" y="7804"/>
                  </a:cubicBezTo>
                  <a:cubicBezTo>
                    <a:pt x="81" y="7804"/>
                    <a:pt x="103" y="7826"/>
                    <a:pt x="103" y="7854"/>
                  </a:cubicBezTo>
                  <a:close/>
                  <a:moveTo>
                    <a:pt x="103" y="8054"/>
                  </a:moveTo>
                  <a:lnTo>
                    <a:pt x="103" y="8054"/>
                  </a:lnTo>
                  <a:cubicBezTo>
                    <a:pt x="103" y="8081"/>
                    <a:pt x="81" y="8104"/>
                    <a:pt x="53" y="8104"/>
                  </a:cubicBezTo>
                  <a:cubicBezTo>
                    <a:pt x="25" y="8104"/>
                    <a:pt x="3" y="8082"/>
                    <a:pt x="3" y="8054"/>
                  </a:cubicBezTo>
                  <a:lnTo>
                    <a:pt x="3" y="8054"/>
                  </a:lnTo>
                  <a:cubicBezTo>
                    <a:pt x="3" y="8026"/>
                    <a:pt x="25" y="8004"/>
                    <a:pt x="53" y="8004"/>
                  </a:cubicBezTo>
                  <a:cubicBezTo>
                    <a:pt x="81" y="8004"/>
                    <a:pt x="103" y="8026"/>
                    <a:pt x="103" y="8054"/>
                  </a:cubicBezTo>
                  <a:close/>
                  <a:moveTo>
                    <a:pt x="103" y="8254"/>
                  </a:moveTo>
                  <a:lnTo>
                    <a:pt x="103" y="8254"/>
                  </a:lnTo>
                  <a:cubicBezTo>
                    <a:pt x="103" y="8282"/>
                    <a:pt x="81" y="8304"/>
                    <a:pt x="53" y="8304"/>
                  </a:cubicBezTo>
                  <a:cubicBezTo>
                    <a:pt x="26" y="8304"/>
                    <a:pt x="3" y="8282"/>
                    <a:pt x="3" y="8254"/>
                  </a:cubicBezTo>
                  <a:lnTo>
                    <a:pt x="3" y="8254"/>
                  </a:lnTo>
                  <a:cubicBezTo>
                    <a:pt x="3" y="8226"/>
                    <a:pt x="26" y="8204"/>
                    <a:pt x="53" y="8204"/>
                  </a:cubicBezTo>
                  <a:cubicBezTo>
                    <a:pt x="81" y="8204"/>
                    <a:pt x="103" y="8226"/>
                    <a:pt x="103" y="8254"/>
                  </a:cubicBezTo>
                  <a:close/>
                  <a:moveTo>
                    <a:pt x="103" y="8454"/>
                  </a:moveTo>
                  <a:lnTo>
                    <a:pt x="103" y="8454"/>
                  </a:lnTo>
                  <a:cubicBezTo>
                    <a:pt x="103" y="8482"/>
                    <a:pt x="81" y="8504"/>
                    <a:pt x="53" y="8504"/>
                  </a:cubicBezTo>
                  <a:cubicBezTo>
                    <a:pt x="26" y="8504"/>
                    <a:pt x="3" y="8482"/>
                    <a:pt x="3" y="8454"/>
                  </a:cubicBezTo>
                  <a:lnTo>
                    <a:pt x="3" y="8454"/>
                  </a:lnTo>
                  <a:cubicBezTo>
                    <a:pt x="3" y="8426"/>
                    <a:pt x="26" y="8404"/>
                    <a:pt x="53" y="8404"/>
                  </a:cubicBezTo>
                  <a:cubicBezTo>
                    <a:pt x="81" y="8404"/>
                    <a:pt x="103" y="8426"/>
                    <a:pt x="103" y="8454"/>
                  </a:cubicBezTo>
                  <a:close/>
                  <a:moveTo>
                    <a:pt x="103" y="8654"/>
                  </a:moveTo>
                  <a:lnTo>
                    <a:pt x="103" y="8654"/>
                  </a:lnTo>
                  <a:cubicBezTo>
                    <a:pt x="103" y="8682"/>
                    <a:pt x="81" y="8704"/>
                    <a:pt x="53" y="8704"/>
                  </a:cubicBezTo>
                  <a:cubicBezTo>
                    <a:pt x="26" y="8704"/>
                    <a:pt x="3" y="8682"/>
                    <a:pt x="3" y="8654"/>
                  </a:cubicBezTo>
                  <a:lnTo>
                    <a:pt x="3" y="8654"/>
                  </a:lnTo>
                  <a:cubicBezTo>
                    <a:pt x="3" y="8627"/>
                    <a:pt x="26" y="8604"/>
                    <a:pt x="53" y="8604"/>
                  </a:cubicBezTo>
                  <a:cubicBezTo>
                    <a:pt x="81" y="8604"/>
                    <a:pt x="103" y="8626"/>
                    <a:pt x="103" y="8654"/>
                  </a:cubicBezTo>
                  <a:close/>
                  <a:moveTo>
                    <a:pt x="103" y="8854"/>
                  </a:moveTo>
                  <a:lnTo>
                    <a:pt x="103" y="8854"/>
                  </a:lnTo>
                  <a:cubicBezTo>
                    <a:pt x="103" y="8882"/>
                    <a:pt x="81" y="8904"/>
                    <a:pt x="53" y="8904"/>
                  </a:cubicBezTo>
                  <a:cubicBezTo>
                    <a:pt x="26" y="8904"/>
                    <a:pt x="3" y="8882"/>
                    <a:pt x="3" y="8854"/>
                  </a:cubicBezTo>
                  <a:lnTo>
                    <a:pt x="3" y="8854"/>
                  </a:lnTo>
                  <a:cubicBezTo>
                    <a:pt x="3" y="8827"/>
                    <a:pt x="26" y="8804"/>
                    <a:pt x="53" y="8804"/>
                  </a:cubicBezTo>
                  <a:cubicBezTo>
                    <a:pt x="81" y="8804"/>
                    <a:pt x="103" y="8827"/>
                    <a:pt x="103" y="8854"/>
                  </a:cubicBezTo>
                  <a:close/>
                  <a:moveTo>
                    <a:pt x="103" y="9054"/>
                  </a:moveTo>
                  <a:lnTo>
                    <a:pt x="103" y="9054"/>
                  </a:lnTo>
                  <a:cubicBezTo>
                    <a:pt x="104" y="9082"/>
                    <a:pt x="81" y="9104"/>
                    <a:pt x="54" y="9104"/>
                  </a:cubicBezTo>
                  <a:cubicBezTo>
                    <a:pt x="26" y="9104"/>
                    <a:pt x="4" y="9082"/>
                    <a:pt x="3" y="9054"/>
                  </a:cubicBezTo>
                  <a:lnTo>
                    <a:pt x="3" y="9054"/>
                  </a:lnTo>
                  <a:cubicBezTo>
                    <a:pt x="3" y="9027"/>
                    <a:pt x="26" y="9004"/>
                    <a:pt x="53" y="9004"/>
                  </a:cubicBezTo>
                  <a:cubicBezTo>
                    <a:pt x="81" y="9004"/>
                    <a:pt x="103" y="9027"/>
                    <a:pt x="103" y="9054"/>
                  </a:cubicBezTo>
                  <a:close/>
                  <a:moveTo>
                    <a:pt x="104" y="9254"/>
                  </a:moveTo>
                  <a:lnTo>
                    <a:pt x="104" y="9254"/>
                  </a:lnTo>
                  <a:cubicBezTo>
                    <a:pt x="104" y="9282"/>
                    <a:pt x="81" y="9304"/>
                    <a:pt x="54" y="9304"/>
                  </a:cubicBezTo>
                  <a:cubicBezTo>
                    <a:pt x="26" y="9305"/>
                    <a:pt x="4" y="9282"/>
                    <a:pt x="4" y="9255"/>
                  </a:cubicBezTo>
                  <a:lnTo>
                    <a:pt x="4" y="9254"/>
                  </a:lnTo>
                  <a:cubicBezTo>
                    <a:pt x="4" y="9227"/>
                    <a:pt x="26" y="9204"/>
                    <a:pt x="54" y="9204"/>
                  </a:cubicBezTo>
                  <a:cubicBezTo>
                    <a:pt x="81" y="9204"/>
                    <a:pt x="104" y="9227"/>
                    <a:pt x="104" y="9254"/>
                  </a:cubicBezTo>
                  <a:close/>
                  <a:moveTo>
                    <a:pt x="104" y="9454"/>
                  </a:moveTo>
                  <a:lnTo>
                    <a:pt x="104" y="9455"/>
                  </a:lnTo>
                  <a:cubicBezTo>
                    <a:pt x="104" y="9482"/>
                    <a:pt x="81" y="9505"/>
                    <a:pt x="54" y="9505"/>
                  </a:cubicBezTo>
                  <a:cubicBezTo>
                    <a:pt x="26" y="9505"/>
                    <a:pt x="4" y="9482"/>
                    <a:pt x="4" y="9455"/>
                  </a:cubicBezTo>
                  <a:lnTo>
                    <a:pt x="4" y="9455"/>
                  </a:lnTo>
                  <a:cubicBezTo>
                    <a:pt x="4" y="9427"/>
                    <a:pt x="26" y="9405"/>
                    <a:pt x="54" y="9404"/>
                  </a:cubicBezTo>
                  <a:cubicBezTo>
                    <a:pt x="81" y="9404"/>
                    <a:pt x="104" y="9427"/>
                    <a:pt x="104" y="9454"/>
                  </a:cubicBezTo>
                  <a:close/>
                  <a:moveTo>
                    <a:pt x="104" y="9655"/>
                  </a:moveTo>
                  <a:lnTo>
                    <a:pt x="104" y="9655"/>
                  </a:lnTo>
                  <a:cubicBezTo>
                    <a:pt x="104" y="9682"/>
                    <a:pt x="81" y="9705"/>
                    <a:pt x="54" y="9705"/>
                  </a:cubicBezTo>
                  <a:cubicBezTo>
                    <a:pt x="26" y="9705"/>
                    <a:pt x="4" y="9682"/>
                    <a:pt x="4" y="9655"/>
                  </a:cubicBezTo>
                  <a:lnTo>
                    <a:pt x="4" y="9655"/>
                  </a:lnTo>
                  <a:cubicBezTo>
                    <a:pt x="4" y="9627"/>
                    <a:pt x="26" y="9605"/>
                    <a:pt x="54" y="9605"/>
                  </a:cubicBezTo>
                  <a:cubicBezTo>
                    <a:pt x="81" y="9605"/>
                    <a:pt x="104" y="9627"/>
                    <a:pt x="104" y="9655"/>
                  </a:cubicBezTo>
                  <a:close/>
                  <a:moveTo>
                    <a:pt x="104" y="9855"/>
                  </a:moveTo>
                  <a:lnTo>
                    <a:pt x="104" y="9855"/>
                  </a:lnTo>
                  <a:cubicBezTo>
                    <a:pt x="104" y="9882"/>
                    <a:pt x="81" y="9905"/>
                    <a:pt x="54" y="9905"/>
                  </a:cubicBezTo>
                  <a:cubicBezTo>
                    <a:pt x="26" y="9905"/>
                    <a:pt x="4" y="9882"/>
                    <a:pt x="4" y="9855"/>
                  </a:cubicBezTo>
                  <a:lnTo>
                    <a:pt x="4" y="9855"/>
                  </a:lnTo>
                  <a:cubicBezTo>
                    <a:pt x="4" y="9827"/>
                    <a:pt x="26" y="9805"/>
                    <a:pt x="54" y="9805"/>
                  </a:cubicBezTo>
                  <a:cubicBezTo>
                    <a:pt x="81" y="9805"/>
                    <a:pt x="104" y="9827"/>
                    <a:pt x="104" y="9855"/>
                  </a:cubicBezTo>
                  <a:close/>
                  <a:moveTo>
                    <a:pt x="104" y="10055"/>
                  </a:moveTo>
                  <a:lnTo>
                    <a:pt x="104" y="10055"/>
                  </a:lnTo>
                  <a:cubicBezTo>
                    <a:pt x="104" y="10082"/>
                    <a:pt x="82" y="10105"/>
                    <a:pt x="54" y="10105"/>
                  </a:cubicBezTo>
                  <a:cubicBezTo>
                    <a:pt x="26" y="10105"/>
                    <a:pt x="4" y="10083"/>
                    <a:pt x="4" y="10055"/>
                  </a:cubicBezTo>
                  <a:lnTo>
                    <a:pt x="4" y="10055"/>
                  </a:lnTo>
                  <a:cubicBezTo>
                    <a:pt x="4" y="10027"/>
                    <a:pt x="26" y="10005"/>
                    <a:pt x="54" y="10005"/>
                  </a:cubicBezTo>
                  <a:cubicBezTo>
                    <a:pt x="82" y="10005"/>
                    <a:pt x="104" y="10027"/>
                    <a:pt x="104" y="10055"/>
                  </a:cubicBezTo>
                  <a:close/>
                  <a:moveTo>
                    <a:pt x="104" y="10255"/>
                  </a:moveTo>
                  <a:lnTo>
                    <a:pt x="104" y="10255"/>
                  </a:lnTo>
                  <a:cubicBezTo>
                    <a:pt x="104" y="10283"/>
                    <a:pt x="82" y="10305"/>
                    <a:pt x="54" y="10305"/>
                  </a:cubicBezTo>
                  <a:cubicBezTo>
                    <a:pt x="26" y="10305"/>
                    <a:pt x="4" y="10283"/>
                    <a:pt x="4" y="10255"/>
                  </a:cubicBezTo>
                  <a:lnTo>
                    <a:pt x="4" y="10255"/>
                  </a:lnTo>
                  <a:cubicBezTo>
                    <a:pt x="4" y="10227"/>
                    <a:pt x="26" y="10205"/>
                    <a:pt x="54" y="10205"/>
                  </a:cubicBezTo>
                  <a:cubicBezTo>
                    <a:pt x="82" y="10205"/>
                    <a:pt x="104" y="10227"/>
                    <a:pt x="104" y="10255"/>
                  </a:cubicBezTo>
                  <a:close/>
                  <a:moveTo>
                    <a:pt x="104" y="10455"/>
                  </a:moveTo>
                  <a:lnTo>
                    <a:pt x="104" y="10455"/>
                  </a:lnTo>
                  <a:cubicBezTo>
                    <a:pt x="104" y="10483"/>
                    <a:pt x="82" y="10505"/>
                    <a:pt x="54" y="10505"/>
                  </a:cubicBezTo>
                  <a:cubicBezTo>
                    <a:pt x="26" y="10505"/>
                    <a:pt x="4" y="10483"/>
                    <a:pt x="4" y="10455"/>
                  </a:cubicBezTo>
                  <a:lnTo>
                    <a:pt x="4" y="10455"/>
                  </a:lnTo>
                  <a:cubicBezTo>
                    <a:pt x="4" y="10427"/>
                    <a:pt x="26" y="10405"/>
                    <a:pt x="54" y="10405"/>
                  </a:cubicBezTo>
                  <a:cubicBezTo>
                    <a:pt x="82" y="10405"/>
                    <a:pt x="104" y="10427"/>
                    <a:pt x="104" y="10455"/>
                  </a:cubicBezTo>
                  <a:close/>
                  <a:moveTo>
                    <a:pt x="104" y="10655"/>
                  </a:moveTo>
                  <a:lnTo>
                    <a:pt x="104" y="10655"/>
                  </a:lnTo>
                  <a:cubicBezTo>
                    <a:pt x="104" y="10683"/>
                    <a:pt x="82" y="10705"/>
                    <a:pt x="54" y="10705"/>
                  </a:cubicBezTo>
                  <a:cubicBezTo>
                    <a:pt x="27" y="10705"/>
                    <a:pt x="4" y="10683"/>
                    <a:pt x="4" y="10655"/>
                  </a:cubicBezTo>
                  <a:lnTo>
                    <a:pt x="4" y="10655"/>
                  </a:lnTo>
                  <a:cubicBezTo>
                    <a:pt x="4" y="10628"/>
                    <a:pt x="27" y="10605"/>
                    <a:pt x="54" y="10605"/>
                  </a:cubicBezTo>
                  <a:cubicBezTo>
                    <a:pt x="82" y="10605"/>
                    <a:pt x="104" y="10627"/>
                    <a:pt x="104" y="10655"/>
                  </a:cubicBezTo>
                  <a:close/>
                  <a:moveTo>
                    <a:pt x="104" y="10855"/>
                  </a:moveTo>
                  <a:lnTo>
                    <a:pt x="104" y="10855"/>
                  </a:lnTo>
                  <a:cubicBezTo>
                    <a:pt x="104" y="10883"/>
                    <a:pt x="82" y="10905"/>
                    <a:pt x="54" y="10905"/>
                  </a:cubicBezTo>
                  <a:cubicBezTo>
                    <a:pt x="27" y="10905"/>
                    <a:pt x="4" y="10883"/>
                    <a:pt x="4" y="10855"/>
                  </a:cubicBezTo>
                  <a:lnTo>
                    <a:pt x="4" y="10855"/>
                  </a:lnTo>
                  <a:cubicBezTo>
                    <a:pt x="4" y="10828"/>
                    <a:pt x="27" y="10805"/>
                    <a:pt x="54" y="10805"/>
                  </a:cubicBezTo>
                  <a:cubicBezTo>
                    <a:pt x="82" y="10805"/>
                    <a:pt x="104" y="10828"/>
                    <a:pt x="104" y="10855"/>
                  </a:cubicBezTo>
                  <a:close/>
                  <a:moveTo>
                    <a:pt x="104" y="11055"/>
                  </a:moveTo>
                  <a:lnTo>
                    <a:pt x="104" y="11055"/>
                  </a:lnTo>
                  <a:cubicBezTo>
                    <a:pt x="104" y="11083"/>
                    <a:pt x="82" y="11105"/>
                    <a:pt x="54" y="11105"/>
                  </a:cubicBezTo>
                  <a:cubicBezTo>
                    <a:pt x="27" y="11105"/>
                    <a:pt x="4" y="11083"/>
                    <a:pt x="4" y="11055"/>
                  </a:cubicBezTo>
                  <a:lnTo>
                    <a:pt x="4" y="11055"/>
                  </a:lnTo>
                  <a:cubicBezTo>
                    <a:pt x="4" y="11028"/>
                    <a:pt x="27" y="11005"/>
                    <a:pt x="54" y="11005"/>
                  </a:cubicBezTo>
                  <a:cubicBezTo>
                    <a:pt x="82" y="11005"/>
                    <a:pt x="104" y="11028"/>
                    <a:pt x="104" y="11055"/>
                  </a:cubicBezTo>
                  <a:close/>
                  <a:moveTo>
                    <a:pt x="104" y="11255"/>
                  </a:moveTo>
                  <a:lnTo>
                    <a:pt x="104" y="11255"/>
                  </a:lnTo>
                  <a:cubicBezTo>
                    <a:pt x="104" y="11283"/>
                    <a:pt x="82" y="11305"/>
                    <a:pt x="54" y="11305"/>
                  </a:cubicBezTo>
                  <a:cubicBezTo>
                    <a:pt x="27" y="11306"/>
                    <a:pt x="4" y="11283"/>
                    <a:pt x="4" y="11256"/>
                  </a:cubicBezTo>
                  <a:lnTo>
                    <a:pt x="4" y="11255"/>
                  </a:lnTo>
                  <a:cubicBezTo>
                    <a:pt x="4" y="11228"/>
                    <a:pt x="27" y="11205"/>
                    <a:pt x="54" y="11205"/>
                  </a:cubicBezTo>
                  <a:cubicBezTo>
                    <a:pt x="82" y="11205"/>
                    <a:pt x="104" y="11228"/>
                    <a:pt x="104" y="11255"/>
                  </a:cubicBezTo>
                  <a:close/>
                  <a:moveTo>
                    <a:pt x="104" y="11455"/>
                  </a:moveTo>
                  <a:lnTo>
                    <a:pt x="104" y="11456"/>
                  </a:lnTo>
                  <a:cubicBezTo>
                    <a:pt x="104" y="11483"/>
                    <a:pt x="82" y="11506"/>
                    <a:pt x="55" y="11506"/>
                  </a:cubicBezTo>
                  <a:cubicBezTo>
                    <a:pt x="27" y="11506"/>
                    <a:pt x="4" y="11483"/>
                    <a:pt x="4" y="11456"/>
                  </a:cubicBezTo>
                  <a:lnTo>
                    <a:pt x="4" y="11456"/>
                  </a:lnTo>
                  <a:cubicBezTo>
                    <a:pt x="4" y="11428"/>
                    <a:pt x="27" y="11406"/>
                    <a:pt x="54" y="11405"/>
                  </a:cubicBezTo>
                  <a:cubicBezTo>
                    <a:pt x="82" y="11405"/>
                    <a:pt x="104" y="11428"/>
                    <a:pt x="104" y="11455"/>
                  </a:cubicBezTo>
                  <a:close/>
                  <a:moveTo>
                    <a:pt x="105" y="11656"/>
                  </a:moveTo>
                  <a:lnTo>
                    <a:pt x="105" y="11656"/>
                  </a:lnTo>
                  <a:cubicBezTo>
                    <a:pt x="105" y="11683"/>
                    <a:pt x="82" y="11706"/>
                    <a:pt x="55" y="11706"/>
                  </a:cubicBezTo>
                  <a:cubicBezTo>
                    <a:pt x="27" y="11706"/>
                    <a:pt x="5" y="11683"/>
                    <a:pt x="5" y="11656"/>
                  </a:cubicBezTo>
                  <a:lnTo>
                    <a:pt x="5" y="11656"/>
                  </a:lnTo>
                  <a:cubicBezTo>
                    <a:pt x="5" y="11628"/>
                    <a:pt x="27" y="11606"/>
                    <a:pt x="55" y="11606"/>
                  </a:cubicBezTo>
                  <a:cubicBezTo>
                    <a:pt x="82" y="11606"/>
                    <a:pt x="105" y="11628"/>
                    <a:pt x="105" y="11656"/>
                  </a:cubicBezTo>
                  <a:close/>
                  <a:moveTo>
                    <a:pt x="105" y="11856"/>
                  </a:moveTo>
                  <a:lnTo>
                    <a:pt x="105" y="11856"/>
                  </a:lnTo>
                  <a:cubicBezTo>
                    <a:pt x="105" y="11883"/>
                    <a:pt x="82" y="11906"/>
                    <a:pt x="55" y="11906"/>
                  </a:cubicBezTo>
                  <a:cubicBezTo>
                    <a:pt x="27" y="11906"/>
                    <a:pt x="5" y="11883"/>
                    <a:pt x="5" y="11856"/>
                  </a:cubicBezTo>
                  <a:lnTo>
                    <a:pt x="5" y="11856"/>
                  </a:lnTo>
                  <a:cubicBezTo>
                    <a:pt x="5" y="11828"/>
                    <a:pt x="27" y="11806"/>
                    <a:pt x="55" y="11806"/>
                  </a:cubicBezTo>
                  <a:cubicBezTo>
                    <a:pt x="82" y="11806"/>
                    <a:pt x="105" y="11828"/>
                    <a:pt x="105" y="11856"/>
                  </a:cubicBezTo>
                  <a:close/>
                  <a:moveTo>
                    <a:pt x="105" y="12056"/>
                  </a:moveTo>
                  <a:lnTo>
                    <a:pt x="105" y="12056"/>
                  </a:lnTo>
                  <a:cubicBezTo>
                    <a:pt x="105" y="12083"/>
                    <a:pt x="82" y="12106"/>
                    <a:pt x="55" y="12106"/>
                  </a:cubicBezTo>
                  <a:cubicBezTo>
                    <a:pt x="27" y="12106"/>
                    <a:pt x="5" y="12084"/>
                    <a:pt x="5" y="12056"/>
                  </a:cubicBezTo>
                  <a:lnTo>
                    <a:pt x="5" y="12056"/>
                  </a:lnTo>
                  <a:cubicBezTo>
                    <a:pt x="5" y="12028"/>
                    <a:pt x="27" y="12006"/>
                    <a:pt x="55" y="12006"/>
                  </a:cubicBezTo>
                  <a:cubicBezTo>
                    <a:pt x="82" y="12006"/>
                    <a:pt x="105" y="12028"/>
                    <a:pt x="105" y="12056"/>
                  </a:cubicBezTo>
                  <a:close/>
                  <a:moveTo>
                    <a:pt x="105" y="12256"/>
                  </a:moveTo>
                  <a:lnTo>
                    <a:pt x="105" y="12256"/>
                  </a:lnTo>
                  <a:cubicBezTo>
                    <a:pt x="105" y="12284"/>
                    <a:pt x="82" y="12306"/>
                    <a:pt x="55" y="12306"/>
                  </a:cubicBezTo>
                  <a:cubicBezTo>
                    <a:pt x="27" y="12306"/>
                    <a:pt x="5" y="12284"/>
                    <a:pt x="5" y="12256"/>
                  </a:cubicBezTo>
                  <a:lnTo>
                    <a:pt x="5" y="12256"/>
                  </a:lnTo>
                  <a:cubicBezTo>
                    <a:pt x="5" y="12228"/>
                    <a:pt x="27" y="12206"/>
                    <a:pt x="55" y="12206"/>
                  </a:cubicBezTo>
                  <a:cubicBezTo>
                    <a:pt x="82" y="12206"/>
                    <a:pt x="105" y="12228"/>
                    <a:pt x="105" y="12256"/>
                  </a:cubicBezTo>
                  <a:close/>
                  <a:moveTo>
                    <a:pt x="105" y="12456"/>
                  </a:moveTo>
                  <a:lnTo>
                    <a:pt x="105" y="12456"/>
                  </a:lnTo>
                  <a:cubicBezTo>
                    <a:pt x="105" y="12484"/>
                    <a:pt x="83" y="12506"/>
                    <a:pt x="55" y="12506"/>
                  </a:cubicBezTo>
                  <a:cubicBezTo>
                    <a:pt x="27" y="12506"/>
                    <a:pt x="5" y="12484"/>
                    <a:pt x="5" y="12456"/>
                  </a:cubicBezTo>
                  <a:lnTo>
                    <a:pt x="5" y="12456"/>
                  </a:lnTo>
                  <a:cubicBezTo>
                    <a:pt x="5" y="12428"/>
                    <a:pt x="27" y="12406"/>
                    <a:pt x="55" y="12406"/>
                  </a:cubicBezTo>
                  <a:cubicBezTo>
                    <a:pt x="82" y="12406"/>
                    <a:pt x="105" y="12428"/>
                    <a:pt x="105" y="12456"/>
                  </a:cubicBezTo>
                  <a:close/>
                  <a:moveTo>
                    <a:pt x="105" y="12656"/>
                  </a:moveTo>
                  <a:lnTo>
                    <a:pt x="105" y="12656"/>
                  </a:lnTo>
                  <a:cubicBezTo>
                    <a:pt x="105" y="12684"/>
                    <a:pt x="83" y="12706"/>
                    <a:pt x="55" y="12706"/>
                  </a:cubicBezTo>
                  <a:cubicBezTo>
                    <a:pt x="27" y="12706"/>
                    <a:pt x="5" y="12684"/>
                    <a:pt x="5" y="12656"/>
                  </a:cubicBezTo>
                  <a:lnTo>
                    <a:pt x="5" y="12656"/>
                  </a:lnTo>
                  <a:cubicBezTo>
                    <a:pt x="5" y="12629"/>
                    <a:pt x="27" y="12606"/>
                    <a:pt x="55" y="12606"/>
                  </a:cubicBezTo>
                  <a:cubicBezTo>
                    <a:pt x="83" y="12606"/>
                    <a:pt x="105" y="12628"/>
                    <a:pt x="105" y="12656"/>
                  </a:cubicBezTo>
                  <a:close/>
                  <a:moveTo>
                    <a:pt x="105" y="12856"/>
                  </a:moveTo>
                  <a:lnTo>
                    <a:pt x="105" y="12856"/>
                  </a:lnTo>
                  <a:cubicBezTo>
                    <a:pt x="105" y="12884"/>
                    <a:pt x="83" y="12906"/>
                    <a:pt x="55" y="12906"/>
                  </a:cubicBezTo>
                  <a:cubicBezTo>
                    <a:pt x="27" y="12906"/>
                    <a:pt x="5" y="12884"/>
                    <a:pt x="5" y="12856"/>
                  </a:cubicBezTo>
                  <a:lnTo>
                    <a:pt x="5" y="12856"/>
                  </a:lnTo>
                  <a:cubicBezTo>
                    <a:pt x="5" y="12829"/>
                    <a:pt x="27" y="12806"/>
                    <a:pt x="55" y="12806"/>
                  </a:cubicBezTo>
                  <a:cubicBezTo>
                    <a:pt x="83" y="12806"/>
                    <a:pt x="105" y="12829"/>
                    <a:pt x="105" y="12856"/>
                  </a:cubicBezTo>
                  <a:close/>
                  <a:moveTo>
                    <a:pt x="105" y="13056"/>
                  </a:moveTo>
                  <a:lnTo>
                    <a:pt x="105" y="13056"/>
                  </a:lnTo>
                  <a:cubicBezTo>
                    <a:pt x="105" y="13084"/>
                    <a:pt x="83" y="13106"/>
                    <a:pt x="55" y="13106"/>
                  </a:cubicBezTo>
                  <a:cubicBezTo>
                    <a:pt x="28" y="13106"/>
                    <a:pt x="5" y="13084"/>
                    <a:pt x="5" y="13056"/>
                  </a:cubicBezTo>
                  <a:lnTo>
                    <a:pt x="5" y="13056"/>
                  </a:lnTo>
                  <a:cubicBezTo>
                    <a:pt x="5" y="13029"/>
                    <a:pt x="28" y="13006"/>
                    <a:pt x="55" y="13006"/>
                  </a:cubicBezTo>
                  <a:cubicBezTo>
                    <a:pt x="83" y="13006"/>
                    <a:pt x="105" y="13029"/>
                    <a:pt x="105" y="13056"/>
                  </a:cubicBezTo>
                  <a:close/>
                  <a:moveTo>
                    <a:pt x="105" y="13256"/>
                  </a:moveTo>
                  <a:lnTo>
                    <a:pt x="105" y="13256"/>
                  </a:lnTo>
                  <a:cubicBezTo>
                    <a:pt x="105" y="13284"/>
                    <a:pt x="83" y="13306"/>
                    <a:pt x="55" y="13307"/>
                  </a:cubicBezTo>
                  <a:cubicBezTo>
                    <a:pt x="28" y="13307"/>
                    <a:pt x="5" y="13284"/>
                    <a:pt x="5" y="13257"/>
                  </a:cubicBezTo>
                  <a:lnTo>
                    <a:pt x="5" y="13256"/>
                  </a:lnTo>
                  <a:cubicBezTo>
                    <a:pt x="5" y="13229"/>
                    <a:pt x="28" y="13206"/>
                    <a:pt x="55" y="13206"/>
                  </a:cubicBezTo>
                  <a:cubicBezTo>
                    <a:pt x="83" y="13206"/>
                    <a:pt x="105" y="13229"/>
                    <a:pt x="105" y="13256"/>
                  </a:cubicBezTo>
                  <a:close/>
                  <a:moveTo>
                    <a:pt x="105" y="13456"/>
                  </a:moveTo>
                  <a:lnTo>
                    <a:pt x="105" y="13457"/>
                  </a:lnTo>
                  <a:cubicBezTo>
                    <a:pt x="105" y="13484"/>
                    <a:pt x="83" y="13507"/>
                    <a:pt x="55" y="13507"/>
                  </a:cubicBezTo>
                  <a:cubicBezTo>
                    <a:pt x="28" y="13507"/>
                    <a:pt x="5" y="13484"/>
                    <a:pt x="5" y="13457"/>
                  </a:cubicBezTo>
                  <a:lnTo>
                    <a:pt x="5" y="13457"/>
                  </a:lnTo>
                  <a:cubicBezTo>
                    <a:pt x="5" y="13429"/>
                    <a:pt x="28" y="13407"/>
                    <a:pt x="55" y="13407"/>
                  </a:cubicBezTo>
                  <a:cubicBezTo>
                    <a:pt x="83" y="13406"/>
                    <a:pt x="105" y="13429"/>
                    <a:pt x="105" y="13456"/>
                  </a:cubicBezTo>
                  <a:close/>
                  <a:moveTo>
                    <a:pt x="105" y="13657"/>
                  </a:moveTo>
                  <a:lnTo>
                    <a:pt x="105" y="13657"/>
                  </a:lnTo>
                  <a:cubicBezTo>
                    <a:pt x="105" y="13684"/>
                    <a:pt x="83" y="13707"/>
                    <a:pt x="55" y="13707"/>
                  </a:cubicBezTo>
                  <a:cubicBezTo>
                    <a:pt x="28" y="13707"/>
                    <a:pt x="5" y="13684"/>
                    <a:pt x="5" y="13657"/>
                  </a:cubicBezTo>
                  <a:lnTo>
                    <a:pt x="5" y="13657"/>
                  </a:lnTo>
                  <a:cubicBezTo>
                    <a:pt x="5" y="13629"/>
                    <a:pt x="28" y="13607"/>
                    <a:pt x="55" y="13607"/>
                  </a:cubicBezTo>
                  <a:cubicBezTo>
                    <a:pt x="83" y="13607"/>
                    <a:pt x="105" y="13629"/>
                    <a:pt x="105" y="13657"/>
                  </a:cubicBezTo>
                  <a:close/>
                  <a:moveTo>
                    <a:pt x="105" y="13857"/>
                  </a:moveTo>
                  <a:lnTo>
                    <a:pt x="105" y="13857"/>
                  </a:lnTo>
                  <a:cubicBezTo>
                    <a:pt x="105" y="13884"/>
                    <a:pt x="83" y="13907"/>
                    <a:pt x="55" y="13907"/>
                  </a:cubicBezTo>
                  <a:cubicBezTo>
                    <a:pt x="28" y="13907"/>
                    <a:pt x="5" y="13884"/>
                    <a:pt x="5" y="13857"/>
                  </a:cubicBezTo>
                  <a:lnTo>
                    <a:pt x="5" y="13857"/>
                  </a:lnTo>
                  <a:cubicBezTo>
                    <a:pt x="5" y="13829"/>
                    <a:pt x="28" y="13807"/>
                    <a:pt x="55" y="13807"/>
                  </a:cubicBezTo>
                  <a:cubicBezTo>
                    <a:pt x="83" y="13807"/>
                    <a:pt x="105" y="13829"/>
                    <a:pt x="105" y="13857"/>
                  </a:cubicBezTo>
                  <a:close/>
                  <a:moveTo>
                    <a:pt x="106" y="14057"/>
                  </a:moveTo>
                  <a:lnTo>
                    <a:pt x="106" y="14057"/>
                  </a:lnTo>
                  <a:cubicBezTo>
                    <a:pt x="106" y="14085"/>
                    <a:pt x="83" y="14107"/>
                    <a:pt x="56" y="14107"/>
                  </a:cubicBezTo>
                  <a:cubicBezTo>
                    <a:pt x="28" y="14107"/>
                    <a:pt x="6" y="14085"/>
                    <a:pt x="6" y="14057"/>
                  </a:cubicBezTo>
                  <a:lnTo>
                    <a:pt x="6" y="14057"/>
                  </a:lnTo>
                  <a:cubicBezTo>
                    <a:pt x="6" y="14029"/>
                    <a:pt x="28" y="14007"/>
                    <a:pt x="56" y="14007"/>
                  </a:cubicBezTo>
                  <a:cubicBezTo>
                    <a:pt x="83" y="14007"/>
                    <a:pt x="106" y="14029"/>
                    <a:pt x="106" y="14057"/>
                  </a:cubicBezTo>
                  <a:close/>
                  <a:moveTo>
                    <a:pt x="106" y="14257"/>
                  </a:moveTo>
                  <a:lnTo>
                    <a:pt x="106" y="14257"/>
                  </a:lnTo>
                  <a:cubicBezTo>
                    <a:pt x="106" y="14285"/>
                    <a:pt x="83" y="14307"/>
                    <a:pt x="56" y="14307"/>
                  </a:cubicBezTo>
                  <a:cubicBezTo>
                    <a:pt x="28" y="14307"/>
                    <a:pt x="6" y="14285"/>
                    <a:pt x="6" y="14257"/>
                  </a:cubicBezTo>
                  <a:lnTo>
                    <a:pt x="6" y="14257"/>
                  </a:lnTo>
                  <a:cubicBezTo>
                    <a:pt x="6" y="14229"/>
                    <a:pt x="28" y="14207"/>
                    <a:pt x="56" y="14207"/>
                  </a:cubicBezTo>
                  <a:cubicBezTo>
                    <a:pt x="83" y="14207"/>
                    <a:pt x="106" y="14229"/>
                    <a:pt x="106" y="14257"/>
                  </a:cubicBezTo>
                  <a:close/>
                  <a:moveTo>
                    <a:pt x="106" y="14457"/>
                  </a:moveTo>
                  <a:lnTo>
                    <a:pt x="106" y="14457"/>
                  </a:lnTo>
                  <a:cubicBezTo>
                    <a:pt x="106" y="14485"/>
                    <a:pt x="83" y="14507"/>
                    <a:pt x="56" y="14507"/>
                  </a:cubicBezTo>
                  <a:cubicBezTo>
                    <a:pt x="28" y="14507"/>
                    <a:pt x="6" y="14485"/>
                    <a:pt x="6" y="14457"/>
                  </a:cubicBezTo>
                  <a:lnTo>
                    <a:pt x="6" y="14457"/>
                  </a:lnTo>
                  <a:cubicBezTo>
                    <a:pt x="6" y="14429"/>
                    <a:pt x="28" y="14407"/>
                    <a:pt x="56" y="14407"/>
                  </a:cubicBezTo>
                  <a:cubicBezTo>
                    <a:pt x="83" y="14407"/>
                    <a:pt x="106" y="14429"/>
                    <a:pt x="106" y="14457"/>
                  </a:cubicBezTo>
                  <a:close/>
                  <a:moveTo>
                    <a:pt x="106" y="14657"/>
                  </a:moveTo>
                  <a:lnTo>
                    <a:pt x="106" y="14657"/>
                  </a:lnTo>
                  <a:cubicBezTo>
                    <a:pt x="106" y="14685"/>
                    <a:pt x="83" y="14707"/>
                    <a:pt x="56" y="14707"/>
                  </a:cubicBezTo>
                  <a:cubicBezTo>
                    <a:pt x="28" y="14707"/>
                    <a:pt x="6" y="14685"/>
                    <a:pt x="6" y="14657"/>
                  </a:cubicBezTo>
                  <a:lnTo>
                    <a:pt x="6" y="14657"/>
                  </a:lnTo>
                  <a:cubicBezTo>
                    <a:pt x="6" y="14630"/>
                    <a:pt x="28" y="14607"/>
                    <a:pt x="56" y="14607"/>
                  </a:cubicBezTo>
                  <a:cubicBezTo>
                    <a:pt x="83" y="14607"/>
                    <a:pt x="106" y="14629"/>
                    <a:pt x="106" y="14657"/>
                  </a:cubicBezTo>
                  <a:close/>
                  <a:moveTo>
                    <a:pt x="106" y="14857"/>
                  </a:moveTo>
                  <a:lnTo>
                    <a:pt x="106" y="14857"/>
                  </a:lnTo>
                  <a:cubicBezTo>
                    <a:pt x="106" y="14885"/>
                    <a:pt x="84" y="14907"/>
                    <a:pt x="56" y="14907"/>
                  </a:cubicBezTo>
                  <a:cubicBezTo>
                    <a:pt x="28" y="14907"/>
                    <a:pt x="6" y="14885"/>
                    <a:pt x="6" y="14857"/>
                  </a:cubicBezTo>
                  <a:lnTo>
                    <a:pt x="6" y="14857"/>
                  </a:lnTo>
                  <a:cubicBezTo>
                    <a:pt x="6" y="14830"/>
                    <a:pt x="28" y="14807"/>
                    <a:pt x="56" y="14807"/>
                  </a:cubicBezTo>
                  <a:cubicBezTo>
                    <a:pt x="83" y="14807"/>
                    <a:pt x="106" y="14830"/>
                    <a:pt x="106" y="14857"/>
                  </a:cubicBezTo>
                  <a:close/>
                  <a:moveTo>
                    <a:pt x="106" y="15057"/>
                  </a:moveTo>
                  <a:lnTo>
                    <a:pt x="106" y="15057"/>
                  </a:lnTo>
                  <a:cubicBezTo>
                    <a:pt x="106" y="15085"/>
                    <a:pt x="84" y="15107"/>
                    <a:pt x="56" y="15107"/>
                  </a:cubicBezTo>
                  <a:cubicBezTo>
                    <a:pt x="28" y="15107"/>
                    <a:pt x="6" y="15085"/>
                    <a:pt x="6" y="15057"/>
                  </a:cubicBezTo>
                  <a:lnTo>
                    <a:pt x="6" y="15057"/>
                  </a:lnTo>
                  <a:cubicBezTo>
                    <a:pt x="6" y="15030"/>
                    <a:pt x="28" y="15007"/>
                    <a:pt x="56" y="15007"/>
                  </a:cubicBezTo>
                  <a:cubicBezTo>
                    <a:pt x="84" y="15007"/>
                    <a:pt x="106" y="15030"/>
                    <a:pt x="106" y="15057"/>
                  </a:cubicBezTo>
                  <a:close/>
                  <a:moveTo>
                    <a:pt x="106" y="15257"/>
                  </a:moveTo>
                  <a:lnTo>
                    <a:pt x="106" y="15257"/>
                  </a:lnTo>
                  <a:cubicBezTo>
                    <a:pt x="106" y="15285"/>
                    <a:pt x="84" y="15308"/>
                    <a:pt x="56" y="15308"/>
                  </a:cubicBezTo>
                  <a:cubicBezTo>
                    <a:pt x="28" y="15308"/>
                    <a:pt x="6" y="15285"/>
                    <a:pt x="6" y="15258"/>
                  </a:cubicBezTo>
                  <a:lnTo>
                    <a:pt x="6" y="15257"/>
                  </a:lnTo>
                  <a:cubicBezTo>
                    <a:pt x="6" y="15230"/>
                    <a:pt x="28" y="15207"/>
                    <a:pt x="56" y="15207"/>
                  </a:cubicBezTo>
                  <a:cubicBezTo>
                    <a:pt x="84" y="15207"/>
                    <a:pt x="106" y="15230"/>
                    <a:pt x="106" y="15257"/>
                  </a:cubicBezTo>
                  <a:close/>
                  <a:moveTo>
                    <a:pt x="106" y="15457"/>
                  </a:moveTo>
                  <a:lnTo>
                    <a:pt x="106" y="15458"/>
                  </a:lnTo>
                  <a:cubicBezTo>
                    <a:pt x="106" y="15485"/>
                    <a:pt x="84" y="15508"/>
                    <a:pt x="56" y="15508"/>
                  </a:cubicBezTo>
                  <a:cubicBezTo>
                    <a:pt x="29" y="15508"/>
                    <a:pt x="6" y="15485"/>
                    <a:pt x="6" y="15458"/>
                  </a:cubicBezTo>
                  <a:lnTo>
                    <a:pt x="6" y="15458"/>
                  </a:lnTo>
                  <a:cubicBezTo>
                    <a:pt x="6" y="15430"/>
                    <a:pt x="28" y="15408"/>
                    <a:pt x="56" y="15408"/>
                  </a:cubicBezTo>
                  <a:cubicBezTo>
                    <a:pt x="84" y="15408"/>
                    <a:pt x="106" y="15430"/>
                    <a:pt x="106" y="15457"/>
                  </a:cubicBezTo>
                  <a:close/>
                  <a:moveTo>
                    <a:pt x="106" y="15658"/>
                  </a:moveTo>
                  <a:lnTo>
                    <a:pt x="106" y="15658"/>
                  </a:lnTo>
                  <a:cubicBezTo>
                    <a:pt x="106" y="15685"/>
                    <a:pt x="84" y="15708"/>
                    <a:pt x="56" y="15708"/>
                  </a:cubicBezTo>
                  <a:cubicBezTo>
                    <a:pt x="29" y="15708"/>
                    <a:pt x="6" y="15685"/>
                    <a:pt x="6" y="15658"/>
                  </a:cubicBezTo>
                  <a:lnTo>
                    <a:pt x="6" y="15658"/>
                  </a:lnTo>
                  <a:cubicBezTo>
                    <a:pt x="6" y="15630"/>
                    <a:pt x="29" y="15608"/>
                    <a:pt x="56" y="15608"/>
                  </a:cubicBezTo>
                  <a:cubicBezTo>
                    <a:pt x="84" y="15608"/>
                    <a:pt x="106" y="15630"/>
                    <a:pt x="106" y="15658"/>
                  </a:cubicBezTo>
                  <a:close/>
                  <a:moveTo>
                    <a:pt x="106" y="15858"/>
                  </a:moveTo>
                  <a:lnTo>
                    <a:pt x="106" y="15858"/>
                  </a:lnTo>
                  <a:cubicBezTo>
                    <a:pt x="106" y="15885"/>
                    <a:pt x="84" y="15908"/>
                    <a:pt x="56" y="15908"/>
                  </a:cubicBezTo>
                  <a:cubicBezTo>
                    <a:pt x="29" y="15908"/>
                    <a:pt x="6" y="15885"/>
                    <a:pt x="6" y="15858"/>
                  </a:cubicBezTo>
                  <a:lnTo>
                    <a:pt x="6" y="15858"/>
                  </a:lnTo>
                  <a:cubicBezTo>
                    <a:pt x="6" y="15830"/>
                    <a:pt x="29" y="15808"/>
                    <a:pt x="56" y="15808"/>
                  </a:cubicBezTo>
                  <a:cubicBezTo>
                    <a:pt x="84" y="15808"/>
                    <a:pt x="106" y="15830"/>
                    <a:pt x="106" y="15858"/>
                  </a:cubicBezTo>
                  <a:close/>
                  <a:moveTo>
                    <a:pt x="106" y="16058"/>
                  </a:moveTo>
                  <a:lnTo>
                    <a:pt x="106" y="16058"/>
                  </a:lnTo>
                  <a:cubicBezTo>
                    <a:pt x="106" y="16086"/>
                    <a:pt x="84" y="16108"/>
                    <a:pt x="56" y="16108"/>
                  </a:cubicBezTo>
                  <a:cubicBezTo>
                    <a:pt x="29" y="16108"/>
                    <a:pt x="6" y="16086"/>
                    <a:pt x="6" y="16058"/>
                  </a:cubicBezTo>
                  <a:lnTo>
                    <a:pt x="6" y="16058"/>
                  </a:lnTo>
                  <a:cubicBezTo>
                    <a:pt x="6" y="16030"/>
                    <a:pt x="29" y="16008"/>
                    <a:pt x="56" y="16008"/>
                  </a:cubicBezTo>
                  <a:cubicBezTo>
                    <a:pt x="84" y="16008"/>
                    <a:pt x="106" y="16030"/>
                    <a:pt x="106" y="16058"/>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5"/>
            <p:cNvSpPr>
              <a:spLocks noEditPoints="1"/>
            </p:cNvSpPr>
            <p:nvPr/>
          </p:nvSpPr>
          <p:spPr bwMode="auto">
            <a:xfrm flipH="1">
              <a:off x="2596" y="2114"/>
              <a:ext cx="33" cy="1115"/>
            </a:xfrm>
            <a:custGeom>
              <a:avLst/>
              <a:gdLst>
                <a:gd name="T0" fmla="*/ 100 w 106"/>
                <a:gd name="T1" fmla="*/ 251 h 13107"/>
                <a:gd name="T2" fmla="*/ 100 w 106"/>
                <a:gd name="T3" fmla="*/ 451 h 13107"/>
                <a:gd name="T4" fmla="*/ 50 w 106"/>
                <a:gd name="T5" fmla="*/ 701 h 13107"/>
                <a:gd name="T6" fmla="*/ 0 w 106"/>
                <a:gd name="T7" fmla="*/ 851 h 13107"/>
                <a:gd name="T8" fmla="*/ 0 w 106"/>
                <a:gd name="T9" fmla="*/ 1051 h 13107"/>
                <a:gd name="T10" fmla="*/ 50 w 106"/>
                <a:gd name="T11" fmla="*/ 1201 h 13107"/>
                <a:gd name="T12" fmla="*/ 101 w 106"/>
                <a:gd name="T13" fmla="*/ 1451 h 13107"/>
                <a:gd name="T14" fmla="*/ 101 w 106"/>
                <a:gd name="T15" fmla="*/ 1851 h 13107"/>
                <a:gd name="T16" fmla="*/ 101 w 106"/>
                <a:gd name="T17" fmla="*/ 2052 h 13107"/>
                <a:gd name="T18" fmla="*/ 51 w 106"/>
                <a:gd name="T19" fmla="*/ 2302 h 13107"/>
                <a:gd name="T20" fmla="*/ 1 w 106"/>
                <a:gd name="T21" fmla="*/ 2452 h 13107"/>
                <a:gd name="T22" fmla="*/ 1 w 106"/>
                <a:gd name="T23" fmla="*/ 2652 h 13107"/>
                <a:gd name="T24" fmla="*/ 51 w 106"/>
                <a:gd name="T25" fmla="*/ 2802 h 13107"/>
                <a:gd name="T26" fmla="*/ 101 w 106"/>
                <a:gd name="T27" fmla="*/ 3052 h 13107"/>
                <a:gd name="T28" fmla="*/ 102 w 106"/>
                <a:gd name="T29" fmla="*/ 3452 h 13107"/>
                <a:gd name="T30" fmla="*/ 102 w 106"/>
                <a:gd name="T31" fmla="*/ 3652 h 13107"/>
                <a:gd name="T32" fmla="*/ 52 w 106"/>
                <a:gd name="T33" fmla="*/ 3902 h 13107"/>
                <a:gd name="T34" fmla="*/ 2 w 106"/>
                <a:gd name="T35" fmla="*/ 4053 h 13107"/>
                <a:gd name="T36" fmla="*/ 2 w 106"/>
                <a:gd name="T37" fmla="*/ 4253 h 13107"/>
                <a:gd name="T38" fmla="*/ 52 w 106"/>
                <a:gd name="T39" fmla="*/ 4403 h 13107"/>
                <a:gd name="T40" fmla="*/ 102 w 106"/>
                <a:gd name="T41" fmla="*/ 4653 h 13107"/>
                <a:gd name="T42" fmla="*/ 102 w 106"/>
                <a:gd name="T43" fmla="*/ 5053 h 13107"/>
                <a:gd name="T44" fmla="*/ 102 w 106"/>
                <a:gd name="T45" fmla="*/ 5253 h 13107"/>
                <a:gd name="T46" fmla="*/ 53 w 106"/>
                <a:gd name="T47" fmla="*/ 5503 h 13107"/>
                <a:gd name="T48" fmla="*/ 3 w 106"/>
                <a:gd name="T49" fmla="*/ 5653 h 13107"/>
                <a:gd name="T50" fmla="*/ 3 w 106"/>
                <a:gd name="T51" fmla="*/ 5853 h 13107"/>
                <a:gd name="T52" fmla="*/ 53 w 106"/>
                <a:gd name="T53" fmla="*/ 6003 h 13107"/>
                <a:gd name="T54" fmla="*/ 103 w 106"/>
                <a:gd name="T55" fmla="*/ 6254 h 13107"/>
                <a:gd name="T56" fmla="*/ 103 w 106"/>
                <a:gd name="T57" fmla="*/ 6654 h 13107"/>
                <a:gd name="T58" fmla="*/ 103 w 106"/>
                <a:gd name="T59" fmla="*/ 6854 h 13107"/>
                <a:gd name="T60" fmla="*/ 53 w 106"/>
                <a:gd name="T61" fmla="*/ 7104 h 13107"/>
                <a:gd name="T62" fmla="*/ 3 w 106"/>
                <a:gd name="T63" fmla="*/ 7254 h 13107"/>
                <a:gd name="T64" fmla="*/ 4 w 106"/>
                <a:gd name="T65" fmla="*/ 7454 h 13107"/>
                <a:gd name="T66" fmla="*/ 54 w 106"/>
                <a:gd name="T67" fmla="*/ 7604 h 13107"/>
                <a:gd name="T68" fmla="*/ 104 w 106"/>
                <a:gd name="T69" fmla="*/ 7854 h 13107"/>
                <a:gd name="T70" fmla="*/ 104 w 106"/>
                <a:gd name="T71" fmla="*/ 8255 h 13107"/>
                <a:gd name="T72" fmla="*/ 104 w 106"/>
                <a:gd name="T73" fmla="*/ 8455 h 13107"/>
                <a:gd name="T74" fmla="*/ 54 w 106"/>
                <a:gd name="T75" fmla="*/ 8705 h 13107"/>
                <a:gd name="T76" fmla="*/ 4 w 106"/>
                <a:gd name="T77" fmla="*/ 8855 h 13107"/>
                <a:gd name="T78" fmla="*/ 4 w 106"/>
                <a:gd name="T79" fmla="*/ 9055 h 13107"/>
                <a:gd name="T80" fmla="*/ 54 w 106"/>
                <a:gd name="T81" fmla="*/ 9205 h 13107"/>
                <a:gd name="T82" fmla="*/ 105 w 106"/>
                <a:gd name="T83" fmla="*/ 9455 h 13107"/>
                <a:gd name="T84" fmla="*/ 105 w 106"/>
                <a:gd name="T85" fmla="*/ 9855 h 13107"/>
                <a:gd name="T86" fmla="*/ 105 w 106"/>
                <a:gd name="T87" fmla="*/ 10056 h 13107"/>
                <a:gd name="T88" fmla="*/ 55 w 106"/>
                <a:gd name="T89" fmla="*/ 10306 h 13107"/>
                <a:gd name="T90" fmla="*/ 5 w 106"/>
                <a:gd name="T91" fmla="*/ 10456 h 13107"/>
                <a:gd name="T92" fmla="*/ 5 w 106"/>
                <a:gd name="T93" fmla="*/ 10656 h 13107"/>
                <a:gd name="T94" fmla="*/ 55 w 106"/>
                <a:gd name="T95" fmla="*/ 10806 h 13107"/>
                <a:gd name="T96" fmla="*/ 105 w 106"/>
                <a:gd name="T97" fmla="*/ 11056 h 13107"/>
                <a:gd name="T98" fmla="*/ 106 w 106"/>
                <a:gd name="T99" fmla="*/ 11456 h 13107"/>
                <a:gd name="T100" fmla="*/ 106 w 106"/>
                <a:gd name="T101" fmla="*/ 11656 h 13107"/>
                <a:gd name="T102" fmla="*/ 56 w 106"/>
                <a:gd name="T103" fmla="*/ 11906 h 13107"/>
                <a:gd name="T104" fmla="*/ 6 w 106"/>
                <a:gd name="T105" fmla="*/ 12057 h 13107"/>
                <a:gd name="T106" fmla="*/ 6 w 106"/>
                <a:gd name="T107" fmla="*/ 12257 h 13107"/>
                <a:gd name="T108" fmla="*/ 56 w 106"/>
                <a:gd name="T109" fmla="*/ 12407 h 13107"/>
                <a:gd name="T110" fmla="*/ 106 w 106"/>
                <a:gd name="T111" fmla="*/ 12657 h 13107"/>
                <a:gd name="T112" fmla="*/ 106 w 106"/>
                <a:gd name="T113" fmla="*/ 13057 h 1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6" h="13107">
                  <a:moveTo>
                    <a:pt x="100" y="50"/>
                  </a:moveTo>
                  <a:lnTo>
                    <a:pt x="100" y="51"/>
                  </a:lnTo>
                  <a:cubicBezTo>
                    <a:pt x="100" y="78"/>
                    <a:pt x="77" y="101"/>
                    <a:pt x="50" y="101"/>
                  </a:cubicBezTo>
                  <a:cubicBezTo>
                    <a:pt x="22" y="101"/>
                    <a:pt x="0" y="78"/>
                    <a:pt x="0" y="51"/>
                  </a:cubicBezTo>
                  <a:lnTo>
                    <a:pt x="0" y="50"/>
                  </a:lnTo>
                  <a:cubicBezTo>
                    <a:pt x="0" y="23"/>
                    <a:pt x="22" y="0"/>
                    <a:pt x="50" y="0"/>
                  </a:cubicBezTo>
                  <a:cubicBezTo>
                    <a:pt x="77" y="0"/>
                    <a:pt x="100" y="23"/>
                    <a:pt x="100" y="50"/>
                  </a:cubicBezTo>
                  <a:close/>
                  <a:moveTo>
                    <a:pt x="100" y="251"/>
                  </a:moveTo>
                  <a:lnTo>
                    <a:pt x="100" y="251"/>
                  </a:lnTo>
                  <a:cubicBezTo>
                    <a:pt x="100" y="278"/>
                    <a:pt x="78" y="301"/>
                    <a:pt x="50" y="301"/>
                  </a:cubicBezTo>
                  <a:cubicBezTo>
                    <a:pt x="22" y="301"/>
                    <a:pt x="0" y="278"/>
                    <a:pt x="0" y="251"/>
                  </a:cubicBezTo>
                  <a:lnTo>
                    <a:pt x="0" y="251"/>
                  </a:lnTo>
                  <a:cubicBezTo>
                    <a:pt x="0" y="223"/>
                    <a:pt x="22" y="201"/>
                    <a:pt x="50" y="201"/>
                  </a:cubicBezTo>
                  <a:cubicBezTo>
                    <a:pt x="77" y="201"/>
                    <a:pt x="100" y="223"/>
                    <a:pt x="100" y="251"/>
                  </a:cubicBezTo>
                  <a:close/>
                  <a:moveTo>
                    <a:pt x="100" y="451"/>
                  </a:moveTo>
                  <a:lnTo>
                    <a:pt x="100" y="451"/>
                  </a:lnTo>
                  <a:cubicBezTo>
                    <a:pt x="100" y="478"/>
                    <a:pt x="78" y="501"/>
                    <a:pt x="50" y="501"/>
                  </a:cubicBezTo>
                  <a:cubicBezTo>
                    <a:pt x="22" y="501"/>
                    <a:pt x="0" y="478"/>
                    <a:pt x="0" y="451"/>
                  </a:cubicBezTo>
                  <a:lnTo>
                    <a:pt x="0" y="451"/>
                  </a:lnTo>
                  <a:cubicBezTo>
                    <a:pt x="0" y="423"/>
                    <a:pt x="22" y="401"/>
                    <a:pt x="50" y="401"/>
                  </a:cubicBezTo>
                  <a:cubicBezTo>
                    <a:pt x="78" y="401"/>
                    <a:pt x="100" y="423"/>
                    <a:pt x="100" y="451"/>
                  </a:cubicBezTo>
                  <a:close/>
                  <a:moveTo>
                    <a:pt x="100" y="651"/>
                  </a:moveTo>
                  <a:lnTo>
                    <a:pt x="100" y="651"/>
                  </a:lnTo>
                  <a:cubicBezTo>
                    <a:pt x="100" y="678"/>
                    <a:pt x="78" y="701"/>
                    <a:pt x="50" y="701"/>
                  </a:cubicBezTo>
                  <a:cubicBezTo>
                    <a:pt x="23" y="701"/>
                    <a:pt x="0" y="679"/>
                    <a:pt x="0" y="651"/>
                  </a:cubicBezTo>
                  <a:lnTo>
                    <a:pt x="0" y="651"/>
                  </a:lnTo>
                  <a:cubicBezTo>
                    <a:pt x="0" y="623"/>
                    <a:pt x="22" y="601"/>
                    <a:pt x="50" y="601"/>
                  </a:cubicBezTo>
                  <a:cubicBezTo>
                    <a:pt x="78" y="601"/>
                    <a:pt x="100" y="623"/>
                    <a:pt x="100" y="651"/>
                  </a:cubicBezTo>
                  <a:close/>
                  <a:moveTo>
                    <a:pt x="100" y="851"/>
                  </a:moveTo>
                  <a:lnTo>
                    <a:pt x="100" y="851"/>
                  </a:lnTo>
                  <a:cubicBezTo>
                    <a:pt x="100" y="879"/>
                    <a:pt x="78" y="901"/>
                    <a:pt x="50" y="901"/>
                  </a:cubicBezTo>
                  <a:cubicBezTo>
                    <a:pt x="23" y="901"/>
                    <a:pt x="0" y="879"/>
                    <a:pt x="0" y="851"/>
                  </a:cubicBezTo>
                  <a:lnTo>
                    <a:pt x="0" y="851"/>
                  </a:lnTo>
                  <a:cubicBezTo>
                    <a:pt x="0" y="823"/>
                    <a:pt x="23" y="801"/>
                    <a:pt x="50" y="801"/>
                  </a:cubicBezTo>
                  <a:cubicBezTo>
                    <a:pt x="78" y="801"/>
                    <a:pt x="100" y="823"/>
                    <a:pt x="100" y="851"/>
                  </a:cubicBezTo>
                  <a:close/>
                  <a:moveTo>
                    <a:pt x="100" y="1051"/>
                  </a:moveTo>
                  <a:lnTo>
                    <a:pt x="100" y="1051"/>
                  </a:lnTo>
                  <a:cubicBezTo>
                    <a:pt x="100" y="1079"/>
                    <a:pt x="78" y="1101"/>
                    <a:pt x="50" y="1101"/>
                  </a:cubicBezTo>
                  <a:cubicBezTo>
                    <a:pt x="23" y="1101"/>
                    <a:pt x="0" y="1079"/>
                    <a:pt x="0" y="1051"/>
                  </a:cubicBezTo>
                  <a:lnTo>
                    <a:pt x="0" y="1051"/>
                  </a:lnTo>
                  <a:cubicBezTo>
                    <a:pt x="0" y="1023"/>
                    <a:pt x="23" y="1001"/>
                    <a:pt x="50" y="1001"/>
                  </a:cubicBezTo>
                  <a:cubicBezTo>
                    <a:pt x="78" y="1001"/>
                    <a:pt x="100" y="1023"/>
                    <a:pt x="100" y="1051"/>
                  </a:cubicBezTo>
                  <a:close/>
                  <a:moveTo>
                    <a:pt x="100" y="1251"/>
                  </a:moveTo>
                  <a:lnTo>
                    <a:pt x="100" y="1251"/>
                  </a:lnTo>
                  <a:cubicBezTo>
                    <a:pt x="100" y="1279"/>
                    <a:pt x="78" y="1301"/>
                    <a:pt x="50" y="1301"/>
                  </a:cubicBezTo>
                  <a:cubicBezTo>
                    <a:pt x="23" y="1301"/>
                    <a:pt x="0" y="1279"/>
                    <a:pt x="0" y="1251"/>
                  </a:cubicBezTo>
                  <a:lnTo>
                    <a:pt x="0" y="1251"/>
                  </a:lnTo>
                  <a:cubicBezTo>
                    <a:pt x="0" y="1223"/>
                    <a:pt x="23" y="1201"/>
                    <a:pt x="50" y="1201"/>
                  </a:cubicBezTo>
                  <a:cubicBezTo>
                    <a:pt x="78" y="1201"/>
                    <a:pt x="100" y="1223"/>
                    <a:pt x="100" y="1251"/>
                  </a:cubicBezTo>
                  <a:close/>
                  <a:moveTo>
                    <a:pt x="101" y="1451"/>
                  </a:moveTo>
                  <a:lnTo>
                    <a:pt x="101" y="1451"/>
                  </a:lnTo>
                  <a:cubicBezTo>
                    <a:pt x="101" y="1479"/>
                    <a:pt x="78" y="1501"/>
                    <a:pt x="51" y="1501"/>
                  </a:cubicBezTo>
                  <a:cubicBezTo>
                    <a:pt x="23" y="1501"/>
                    <a:pt x="1" y="1479"/>
                    <a:pt x="1" y="1451"/>
                  </a:cubicBezTo>
                  <a:lnTo>
                    <a:pt x="1" y="1451"/>
                  </a:lnTo>
                  <a:cubicBezTo>
                    <a:pt x="0" y="1424"/>
                    <a:pt x="23" y="1401"/>
                    <a:pt x="50" y="1401"/>
                  </a:cubicBezTo>
                  <a:cubicBezTo>
                    <a:pt x="78" y="1401"/>
                    <a:pt x="100" y="1424"/>
                    <a:pt x="101" y="1451"/>
                  </a:cubicBezTo>
                  <a:close/>
                  <a:moveTo>
                    <a:pt x="101" y="1651"/>
                  </a:moveTo>
                  <a:lnTo>
                    <a:pt x="101" y="1651"/>
                  </a:lnTo>
                  <a:cubicBezTo>
                    <a:pt x="101" y="1679"/>
                    <a:pt x="78" y="1701"/>
                    <a:pt x="51" y="1701"/>
                  </a:cubicBezTo>
                  <a:cubicBezTo>
                    <a:pt x="23" y="1701"/>
                    <a:pt x="1" y="1679"/>
                    <a:pt x="1" y="1651"/>
                  </a:cubicBezTo>
                  <a:lnTo>
                    <a:pt x="1" y="1651"/>
                  </a:lnTo>
                  <a:cubicBezTo>
                    <a:pt x="1" y="1624"/>
                    <a:pt x="23" y="1601"/>
                    <a:pt x="51" y="1601"/>
                  </a:cubicBezTo>
                  <a:cubicBezTo>
                    <a:pt x="78" y="1601"/>
                    <a:pt x="101" y="1624"/>
                    <a:pt x="101" y="1651"/>
                  </a:cubicBezTo>
                  <a:close/>
                  <a:moveTo>
                    <a:pt x="101" y="1851"/>
                  </a:moveTo>
                  <a:lnTo>
                    <a:pt x="101" y="1851"/>
                  </a:lnTo>
                  <a:cubicBezTo>
                    <a:pt x="101" y="1879"/>
                    <a:pt x="78" y="1901"/>
                    <a:pt x="51" y="1901"/>
                  </a:cubicBezTo>
                  <a:cubicBezTo>
                    <a:pt x="23" y="1901"/>
                    <a:pt x="1" y="1879"/>
                    <a:pt x="1" y="1851"/>
                  </a:cubicBezTo>
                  <a:lnTo>
                    <a:pt x="1" y="1851"/>
                  </a:lnTo>
                  <a:cubicBezTo>
                    <a:pt x="1" y="1824"/>
                    <a:pt x="23" y="1801"/>
                    <a:pt x="51" y="1801"/>
                  </a:cubicBezTo>
                  <a:cubicBezTo>
                    <a:pt x="78" y="1801"/>
                    <a:pt x="101" y="1824"/>
                    <a:pt x="101" y="1851"/>
                  </a:cubicBezTo>
                  <a:close/>
                  <a:moveTo>
                    <a:pt x="101" y="2051"/>
                  </a:moveTo>
                  <a:lnTo>
                    <a:pt x="101" y="2052"/>
                  </a:lnTo>
                  <a:cubicBezTo>
                    <a:pt x="101" y="2079"/>
                    <a:pt x="78" y="2102"/>
                    <a:pt x="51" y="2102"/>
                  </a:cubicBezTo>
                  <a:cubicBezTo>
                    <a:pt x="23" y="2102"/>
                    <a:pt x="1" y="2079"/>
                    <a:pt x="1" y="2052"/>
                  </a:cubicBezTo>
                  <a:lnTo>
                    <a:pt x="1" y="2051"/>
                  </a:lnTo>
                  <a:cubicBezTo>
                    <a:pt x="1" y="2024"/>
                    <a:pt x="23" y="2001"/>
                    <a:pt x="51" y="2001"/>
                  </a:cubicBezTo>
                  <a:cubicBezTo>
                    <a:pt x="78" y="2001"/>
                    <a:pt x="101" y="2024"/>
                    <a:pt x="101" y="2051"/>
                  </a:cubicBezTo>
                  <a:close/>
                  <a:moveTo>
                    <a:pt x="101" y="2252"/>
                  </a:moveTo>
                  <a:lnTo>
                    <a:pt x="101" y="2252"/>
                  </a:lnTo>
                  <a:cubicBezTo>
                    <a:pt x="101" y="2279"/>
                    <a:pt x="79" y="2302"/>
                    <a:pt x="51" y="2302"/>
                  </a:cubicBezTo>
                  <a:cubicBezTo>
                    <a:pt x="23" y="2302"/>
                    <a:pt x="1" y="2279"/>
                    <a:pt x="1" y="2252"/>
                  </a:cubicBezTo>
                  <a:lnTo>
                    <a:pt x="1" y="2252"/>
                  </a:lnTo>
                  <a:cubicBezTo>
                    <a:pt x="1" y="2224"/>
                    <a:pt x="23" y="2202"/>
                    <a:pt x="51" y="2202"/>
                  </a:cubicBezTo>
                  <a:cubicBezTo>
                    <a:pt x="79" y="2202"/>
                    <a:pt x="101" y="2224"/>
                    <a:pt x="101" y="2252"/>
                  </a:cubicBezTo>
                  <a:close/>
                  <a:moveTo>
                    <a:pt x="101" y="2452"/>
                  </a:moveTo>
                  <a:lnTo>
                    <a:pt x="101" y="2452"/>
                  </a:lnTo>
                  <a:cubicBezTo>
                    <a:pt x="101" y="2479"/>
                    <a:pt x="79" y="2502"/>
                    <a:pt x="51" y="2502"/>
                  </a:cubicBezTo>
                  <a:cubicBezTo>
                    <a:pt x="23" y="2502"/>
                    <a:pt x="1" y="2479"/>
                    <a:pt x="1" y="2452"/>
                  </a:cubicBezTo>
                  <a:lnTo>
                    <a:pt x="1" y="2452"/>
                  </a:lnTo>
                  <a:cubicBezTo>
                    <a:pt x="1" y="2424"/>
                    <a:pt x="23" y="2402"/>
                    <a:pt x="51" y="2402"/>
                  </a:cubicBezTo>
                  <a:cubicBezTo>
                    <a:pt x="79" y="2402"/>
                    <a:pt x="101" y="2424"/>
                    <a:pt x="101" y="2452"/>
                  </a:cubicBezTo>
                  <a:close/>
                  <a:moveTo>
                    <a:pt x="101" y="2652"/>
                  </a:moveTo>
                  <a:lnTo>
                    <a:pt x="101" y="2652"/>
                  </a:lnTo>
                  <a:cubicBezTo>
                    <a:pt x="101" y="2679"/>
                    <a:pt x="79" y="2702"/>
                    <a:pt x="51" y="2702"/>
                  </a:cubicBezTo>
                  <a:cubicBezTo>
                    <a:pt x="24" y="2702"/>
                    <a:pt x="1" y="2680"/>
                    <a:pt x="1" y="2652"/>
                  </a:cubicBezTo>
                  <a:lnTo>
                    <a:pt x="1" y="2652"/>
                  </a:lnTo>
                  <a:cubicBezTo>
                    <a:pt x="1" y="2624"/>
                    <a:pt x="23" y="2602"/>
                    <a:pt x="51" y="2602"/>
                  </a:cubicBezTo>
                  <a:cubicBezTo>
                    <a:pt x="79" y="2602"/>
                    <a:pt x="101" y="2624"/>
                    <a:pt x="101" y="2652"/>
                  </a:cubicBezTo>
                  <a:close/>
                  <a:moveTo>
                    <a:pt x="101" y="2852"/>
                  </a:moveTo>
                  <a:lnTo>
                    <a:pt x="101" y="2852"/>
                  </a:lnTo>
                  <a:cubicBezTo>
                    <a:pt x="101" y="2880"/>
                    <a:pt x="79" y="2902"/>
                    <a:pt x="51" y="2902"/>
                  </a:cubicBezTo>
                  <a:cubicBezTo>
                    <a:pt x="24" y="2902"/>
                    <a:pt x="1" y="2880"/>
                    <a:pt x="1" y="2852"/>
                  </a:cubicBezTo>
                  <a:lnTo>
                    <a:pt x="1" y="2852"/>
                  </a:lnTo>
                  <a:cubicBezTo>
                    <a:pt x="1" y="2824"/>
                    <a:pt x="24" y="2802"/>
                    <a:pt x="51" y="2802"/>
                  </a:cubicBezTo>
                  <a:cubicBezTo>
                    <a:pt x="79" y="2802"/>
                    <a:pt x="101" y="2824"/>
                    <a:pt x="101" y="2852"/>
                  </a:cubicBezTo>
                  <a:close/>
                  <a:moveTo>
                    <a:pt x="101" y="3052"/>
                  </a:moveTo>
                  <a:lnTo>
                    <a:pt x="101" y="3052"/>
                  </a:lnTo>
                  <a:cubicBezTo>
                    <a:pt x="101" y="3080"/>
                    <a:pt x="79" y="3102"/>
                    <a:pt x="51" y="3102"/>
                  </a:cubicBezTo>
                  <a:cubicBezTo>
                    <a:pt x="24" y="3102"/>
                    <a:pt x="1" y="3080"/>
                    <a:pt x="1" y="3052"/>
                  </a:cubicBezTo>
                  <a:lnTo>
                    <a:pt x="1" y="3052"/>
                  </a:lnTo>
                  <a:cubicBezTo>
                    <a:pt x="1" y="3024"/>
                    <a:pt x="24" y="3002"/>
                    <a:pt x="51" y="3002"/>
                  </a:cubicBezTo>
                  <a:cubicBezTo>
                    <a:pt x="79" y="3002"/>
                    <a:pt x="101" y="3024"/>
                    <a:pt x="101" y="3052"/>
                  </a:cubicBezTo>
                  <a:close/>
                  <a:moveTo>
                    <a:pt x="101" y="3252"/>
                  </a:moveTo>
                  <a:lnTo>
                    <a:pt x="101" y="3252"/>
                  </a:lnTo>
                  <a:cubicBezTo>
                    <a:pt x="101" y="3280"/>
                    <a:pt x="79" y="3302"/>
                    <a:pt x="51" y="3302"/>
                  </a:cubicBezTo>
                  <a:cubicBezTo>
                    <a:pt x="24" y="3302"/>
                    <a:pt x="1" y="3280"/>
                    <a:pt x="1" y="3252"/>
                  </a:cubicBezTo>
                  <a:lnTo>
                    <a:pt x="1" y="3252"/>
                  </a:lnTo>
                  <a:cubicBezTo>
                    <a:pt x="1" y="3224"/>
                    <a:pt x="24" y="3202"/>
                    <a:pt x="51" y="3202"/>
                  </a:cubicBezTo>
                  <a:cubicBezTo>
                    <a:pt x="79" y="3202"/>
                    <a:pt x="101" y="3224"/>
                    <a:pt x="101" y="3252"/>
                  </a:cubicBezTo>
                  <a:close/>
                  <a:moveTo>
                    <a:pt x="102" y="3452"/>
                  </a:moveTo>
                  <a:lnTo>
                    <a:pt x="102" y="3452"/>
                  </a:lnTo>
                  <a:cubicBezTo>
                    <a:pt x="102" y="3480"/>
                    <a:pt x="79" y="3502"/>
                    <a:pt x="52" y="3502"/>
                  </a:cubicBezTo>
                  <a:cubicBezTo>
                    <a:pt x="24" y="3502"/>
                    <a:pt x="2" y="3480"/>
                    <a:pt x="2" y="3452"/>
                  </a:cubicBezTo>
                  <a:lnTo>
                    <a:pt x="2" y="3452"/>
                  </a:lnTo>
                  <a:cubicBezTo>
                    <a:pt x="2" y="3425"/>
                    <a:pt x="24" y="3402"/>
                    <a:pt x="52" y="3402"/>
                  </a:cubicBezTo>
                  <a:cubicBezTo>
                    <a:pt x="79" y="3402"/>
                    <a:pt x="102" y="3425"/>
                    <a:pt x="102" y="3452"/>
                  </a:cubicBezTo>
                  <a:close/>
                  <a:moveTo>
                    <a:pt x="102" y="3652"/>
                  </a:moveTo>
                  <a:lnTo>
                    <a:pt x="102" y="3652"/>
                  </a:lnTo>
                  <a:cubicBezTo>
                    <a:pt x="102" y="3680"/>
                    <a:pt x="79" y="3702"/>
                    <a:pt x="52" y="3702"/>
                  </a:cubicBezTo>
                  <a:cubicBezTo>
                    <a:pt x="24" y="3702"/>
                    <a:pt x="2" y="3680"/>
                    <a:pt x="2" y="3652"/>
                  </a:cubicBezTo>
                  <a:lnTo>
                    <a:pt x="2" y="3652"/>
                  </a:lnTo>
                  <a:cubicBezTo>
                    <a:pt x="2" y="3625"/>
                    <a:pt x="24" y="3602"/>
                    <a:pt x="52" y="3602"/>
                  </a:cubicBezTo>
                  <a:cubicBezTo>
                    <a:pt x="79" y="3602"/>
                    <a:pt x="102" y="3625"/>
                    <a:pt x="102" y="3652"/>
                  </a:cubicBezTo>
                  <a:close/>
                  <a:moveTo>
                    <a:pt x="102" y="3852"/>
                  </a:moveTo>
                  <a:lnTo>
                    <a:pt x="102" y="3852"/>
                  </a:lnTo>
                  <a:cubicBezTo>
                    <a:pt x="102" y="3880"/>
                    <a:pt x="79" y="3902"/>
                    <a:pt x="52" y="3902"/>
                  </a:cubicBezTo>
                  <a:cubicBezTo>
                    <a:pt x="24" y="3902"/>
                    <a:pt x="2" y="3880"/>
                    <a:pt x="2" y="3852"/>
                  </a:cubicBezTo>
                  <a:lnTo>
                    <a:pt x="2" y="3852"/>
                  </a:lnTo>
                  <a:cubicBezTo>
                    <a:pt x="2" y="3825"/>
                    <a:pt x="24" y="3802"/>
                    <a:pt x="52" y="3802"/>
                  </a:cubicBezTo>
                  <a:cubicBezTo>
                    <a:pt x="79" y="3802"/>
                    <a:pt x="102" y="3825"/>
                    <a:pt x="102" y="3852"/>
                  </a:cubicBezTo>
                  <a:close/>
                  <a:moveTo>
                    <a:pt x="102" y="4052"/>
                  </a:moveTo>
                  <a:lnTo>
                    <a:pt x="102" y="4053"/>
                  </a:lnTo>
                  <a:cubicBezTo>
                    <a:pt x="102" y="4080"/>
                    <a:pt x="79" y="4103"/>
                    <a:pt x="52" y="4103"/>
                  </a:cubicBezTo>
                  <a:cubicBezTo>
                    <a:pt x="24" y="4103"/>
                    <a:pt x="2" y="4080"/>
                    <a:pt x="2" y="4053"/>
                  </a:cubicBezTo>
                  <a:lnTo>
                    <a:pt x="2" y="4052"/>
                  </a:lnTo>
                  <a:cubicBezTo>
                    <a:pt x="2" y="4025"/>
                    <a:pt x="24" y="4002"/>
                    <a:pt x="52" y="4002"/>
                  </a:cubicBezTo>
                  <a:cubicBezTo>
                    <a:pt x="79" y="4002"/>
                    <a:pt x="102" y="4025"/>
                    <a:pt x="102" y="4052"/>
                  </a:cubicBezTo>
                  <a:close/>
                  <a:moveTo>
                    <a:pt x="102" y="4253"/>
                  </a:moveTo>
                  <a:lnTo>
                    <a:pt x="102" y="4253"/>
                  </a:lnTo>
                  <a:cubicBezTo>
                    <a:pt x="102" y="4280"/>
                    <a:pt x="80" y="4303"/>
                    <a:pt x="52" y="4303"/>
                  </a:cubicBezTo>
                  <a:cubicBezTo>
                    <a:pt x="24" y="4303"/>
                    <a:pt x="2" y="4280"/>
                    <a:pt x="2" y="4253"/>
                  </a:cubicBezTo>
                  <a:lnTo>
                    <a:pt x="2" y="4253"/>
                  </a:lnTo>
                  <a:cubicBezTo>
                    <a:pt x="2" y="4225"/>
                    <a:pt x="24" y="4203"/>
                    <a:pt x="52" y="4203"/>
                  </a:cubicBezTo>
                  <a:cubicBezTo>
                    <a:pt x="80" y="4203"/>
                    <a:pt x="102" y="4225"/>
                    <a:pt x="102" y="4253"/>
                  </a:cubicBezTo>
                  <a:close/>
                  <a:moveTo>
                    <a:pt x="102" y="4453"/>
                  </a:moveTo>
                  <a:lnTo>
                    <a:pt x="102" y="4453"/>
                  </a:lnTo>
                  <a:cubicBezTo>
                    <a:pt x="102" y="4480"/>
                    <a:pt x="80" y="4503"/>
                    <a:pt x="52" y="4503"/>
                  </a:cubicBezTo>
                  <a:cubicBezTo>
                    <a:pt x="24" y="4503"/>
                    <a:pt x="2" y="4480"/>
                    <a:pt x="2" y="4453"/>
                  </a:cubicBezTo>
                  <a:lnTo>
                    <a:pt x="2" y="4453"/>
                  </a:lnTo>
                  <a:cubicBezTo>
                    <a:pt x="2" y="4425"/>
                    <a:pt x="24" y="4403"/>
                    <a:pt x="52" y="4403"/>
                  </a:cubicBezTo>
                  <a:cubicBezTo>
                    <a:pt x="80" y="4403"/>
                    <a:pt x="102" y="4425"/>
                    <a:pt x="102" y="4453"/>
                  </a:cubicBezTo>
                  <a:close/>
                  <a:moveTo>
                    <a:pt x="102" y="4653"/>
                  </a:moveTo>
                  <a:lnTo>
                    <a:pt x="102" y="4653"/>
                  </a:lnTo>
                  <a:cubicBezTo>
                    <a:pt x="102" y="4680"/>
                    <a:pt x="80" y="4703"/>
                    <a:pt x="52" y="4703"/>
                  </a:cubicBezTo>
                  <a:cubicBezTo>
                    <a:pt x="25" y="4703"/>
                    <a:pt x="2" y="4681"/>
                    <a:pt x="2" y="4653"/>
                  </a:cubicBezTo>
                  <a:lnTo>
                    <a:pt x="2" y="4653"/>
                  </a:lnTo>
                  <a:cubicBezTo>
                    <a:pt x="2" y="4625"/>
                    <a:pt x="24" y="4603"/>
                    <a:pt x="52" y="4603"/>
                  </a:cubicBezTo>
                  <a:cubicBezTo>
                    <a:pt x="80" y="4603"/>
                    <a:pt x="102" y="4625"/>
                    <a:pt x="102" y="4653"/>
                  </a:cubicBezTo>
                  <a:close/>
                  <a:moveTo>
                    <a:pt x="102" y="4853"/>
                  </a:moveTo>
                  <a:lnTo>
                    <a:pt x="102" y="4853"/>
                  </a:lnTo>
                  <a:cubicBezTo>
                    <a:pt x="102" y="4881"/>
                    <a:pt x="80" y="4903"/>
                    <a:pt x="52" y="4903"/>
                  </a:cubicBezTo>
                  <a:cubicBezTo>
                    <a:pt x="25" y="4903"/>
                    <a:pt x="2" y="4881"/>
                    <a:pt x="2" y="4853"/>
                  </a:cubicBezTo>
                  <a:lnTo>
                    <a:pt x="2" y="4853"/>
                  </a:lnTo>
                  <a:cubicBezTo>
                    <a:pt x="2" y="4825"/>
                    <a:pt x="25" y="4803"/>
                    <a:pt x="52" y="4803"/>
                  </a:cubicBezTo>
                  <a:cubicBezTo>
                    <a:pt x="80" y="4803"/>
                    <a:pt x="102" y="4825"/>
                    <a:pt x="102" y="4853"/>
                  </a:cubicBezTo>
                  <a:close/>
                  <a:moveTo>
                    <a:pt x="102" y="5053"/>
                  </a:moveTo>
                  <a:lnTo>
                    <a:pt x="102" y="5053"/>
                  </a:lnTo>
                  <a:cubicBezTo>
                    <a:pt x="102" y="5081"/>
                    <a:pt x="80" y="5103"/>
                    <a:pt x="52" y="5103"/>
                  </a:cubicBezTo>
                  <a:cubicBezTo>
                    <a:pt x="25" y="5103"/>
                    <a:pt x="2" y="5081"/>
                    <a:pt x="2" y="5053"/>
                  </a:cubicBezTo>
                  <a:lnTo>
                    <a:pt x="2" y="5053"/>
                  </a:lnTo>
                  <a:cubicBezTo>
                    <a:pt x="2" y="5025"/>
                    <a:pt x="25" y="5003"/>
                    <a:pt x="52" y="5003"/>
                  </a:cubicBezTo>
                  <a:cubicBezTo>
                    <a:pt x="80" y="5003"/>
                    <a:pt x="102" y="5025"/>
                    <a:pt x="102" y="5053"/>
                  </a:cubicBezTo>
                  <a:close/>
                  <a:moveTo>
                    <a:pt x="102" y="5253"/>
                  </a:moveTo>
                  <a:lnTo>
                    <a:pt x="102" y="5253"/>
                  </a:lnTo>
                  <a:cubicBezTo>
                    <a:pt x="102" y="5281"/>
                    <a:pt x="80" y="5303"/>
                    <a:pt x="52" y="5303"/>
                  </a:cubicBezTo>
                  <a:cubicBezTo>
                    <a:pt x="25" y="5303"/>
                    <a:pt x="2" y="5281"/>
                    <a:pt x="2" y="5253"/>
                  </a:cubicBezTo>
                  <a:lnTo>
                    <a:pt x="2" y="5253"/>
                  </a:lnTo>
                  <a:cubicBezTo>
                    <a:pt x="2" y="5225"/>
                    <a:pt x="25" y="5203"/>
                    <a:pt x="52" y="5203"/>
                  </a:cubicBezTo>
                  <a:cubicBezTo>
                    <a:pt x="80" y="5203"/>
                    <a:pt x="102" y="5225"/>
                    <a:pt x="102" y="5253"/>
                  </a:cubicBezTo>
                  <a:close/>
                  <a:moveTo>
                    <a:pt x="103" y="5453"/>
                  </a:moveTo>
                  <a:lnTo>
                    <a:pt x="103" y="5453"/>
                  </a:lnTo>
                  <a:cubicBezTo>
                    <a:pt x="103" y="5481"/>
                    <a:pt x="80" y="5503"/>
                    <a:pt x="53" y="5503"/>
                  </a:cubicBezTo>
                  <a:cubicBezTo>
                    <a:pt x="25" y="5503"/>
                    <a:pt x="3" y="5481"/>
                    <a:pt x="3" y="5453"/>
                  </a:cubicBezTo>
                  <a:lnTo>
                    <a:pt x="3" y="5453"/>
                  </a:lnTo>
                  <a:cubicBezTo>
                    <a:pt x="3" y="5426"/>
                    <a:pt x="25" y="5403"/>
                    <a:pt x="53" y="5403"/>
                  </a:cubicBezTo>
                  <a:cubicBezTo>
                    <a:pt x="80" y="5403"/>
                    <a:pt x="103" y="5426"/>
                    <a:pt x="103" y="5453"/>
                  </a:cubicBezTo>
                  <a:close/>
                  <a:moveTo>
                    <a:pt x="103" y="5653"/>
                  </a:moveTo>
                  <a:lnTo>
                    <a:pt x="103" y="5653"/>
                  </a:lnTo>
                  <a:cubicBezTo>
                    <a:pt x="103" y="5681"/>
                    <a:pt x="80" y="5703"/>
                    <a:pt x="53" y="5703"/>
                  </a:cubicBezTo>
                  <a:cubicBezTo>
                    <a:pt x="25" y="5703"/>
                    <a:pt x="3" y="5681"/>
                    <a:pt x="3" y="5653"/>
                  </a:cubicBezTo>
                  <a:lnTo>
                    <a:pt x="3" y="5653"/>
                  </a:lnTo>
                  <a:cubicBezTo>
                    <a:pt x="3" y="5626"/>
                    <a:pt x="25" y="5603"/>
                    <a:pt x="53" y="5603"/>
                  </a:cubicBezTo>
                  <a:cubicBezTo>
                    <a:pt x="80" y="5603"/>
                    <a:pt x="103" y="5626"/>
                    <a:pt x="103" y="5653"/>
                  </a:cubicBezTo>
                  <a:close/>
                  <a:moveTo>
                    <a:pt x="103" y="5853"/>
                  </a:moveTo>
                  <a:lnTo>
                    <a:pt x="103" y="5853"/>
                  </a:lnTo>
                  <a:cubicBezTo>
                    <a:pt x="103" y="5881"/>
                    <a:pt x="80" y="5903"/>
                    <a:pt x="53" y="5903"/>
                  </a:cubicBezTo>
                  <a:cubicBezTo>
                    <a:pt x="25" y="5903"/>
                    <a:pt x="3" y="5881"/>
                    <a:pt x="3" y="5853"/>
                  </a:cubicBezTo>
                  <a:lnTo>
                    <a:pt x="3" y="5853"/>
                  </a:lnTo>
                  <a:cubicBezTo>
                    <a:pt x="3" y="5826"/>
                    <a:pt x="25" y="5803"/>
                    <a:pt x="53" y="5803"/>
                  </a:cubicBezTo>
                  <a:cubicBezTo>
                    <a:pt x="80" y="5803"/>
                    <a:pt x="103" y="5826"/>
                    <a:pt x="103" y="5853"/>
                  </a:cubicBezTo>
                  <a:close/>
                  <a:moveTo>
                    <a:pt x="103" y="6053"/>
                  </a:moveTo>
                  <a:lnTo>
                    <a:pt x="103" y="6054"/>
                  </a:lnTo>
                  <a:cubicBezTo>
                    <a:pt x="103" y="6081"/>
                    <a:pt x="80" y="6104"/>
                    <a:pt x="53" y="6104"/>
                  </a:cubicBezTo>
                  <a:cubicBezTo>
                    <a:pt x="25" y="6104"/>
                    <a:pt x="3" y="6081"/>
                    <a:pt x="3" y="6054"/>
                  </a:cubicBezTo>
                  <a:lnTo>
                    <a:pt x="3" y="6053"/>
                  </a:lnTo>
                  <a:cubicBezTo>
                    <a:pt x="3" y="6026"/>
                    <a:pt x="25" y="6003"/>
                    <a:pt x="53" y="6003"/>
                  </a:cubicBezTo>
                  <a:cubicBezTo>
                    <a:pt x="80" y="6003"/>
                    <a:pt x="103" y="6026"/>
                    <a:pt x="103" y="6053"/>
                  </a:cubicBezTo>
                  <a:close/>
                  <a:moveTo>
                    <a:pt x="103" y="6254"/>
                  </a:moveTo>
                  <a:lnTo>
                    <a:pt x="103" y="6254"/>
                  </a:lnTo>
                  <a:cubicBezTo>
                    <a:pt x="103" y="6281"/>
                    <a:pt x="81" y="6304"/>
                    <a:pt x="53" y="6304"/>
                  </a:cubicBezTo>
                  <a:cubicBezTo>
                    <a:pt x="25" y="6304"/>
                    <a:pt x="3" y="6281"/>
                    <a:pt x="3" y="6254"/>
                  </a:cubicBezTo>
                  <a:lnTo>
                    <a:pt x="3" y="6254"/>
                  </a:lnTo>
                  <a:cubicBezTo>
                    <a:pt x="3" y="6226"/>
                    <a:pt x="25" y="6204"/>
                    <a:pt x="53" y="6204"/>
                  </a:cubicBezTo>
                  <a:cubicBezTo>
                    <a:pt x="81" y="6204"/>
                    <a:pt x="103" y="6226"/>
                    <a:pt x="103" y="6254"/>
                  </a:cubicBezTo>
                  <a:close/>
                  <a:moveTo>
                    <a:pt x="103" y="6454"/>
                  </a:moveTo>
                  <a:lnTo>
                    <a:pt x="103" y="6454"/>
                  </a:lnTo>
                  <a:cubicBezTo>
                    <a:pt x="103" y="6481"/>
                    <a:pt x="81" y="6504"/>
                    <a:pt x="53" y="6504"/>
                  </a:cubicBezTo>
                  <a:cubicBezTo>
                    <a:pt x="25" y="6504"/>
                    <a:pt x="3" y="6481"/>
                    <a:pt x="3" y="6454"/>
                  </a:cubicBezTo>
                  <a:lnTo>
                    <a:pt x="3" y="6454"/>
                  </a:lnTo>
                  <a:cubicBezTo>
                    <a:pt x="3" y="6426"/>
                    <a:pt x="25" y="6404"/>
                    <a:pt x="53" y="6404"/>
                  </a:cubicBezTo>
                  <a:cubicBezTo>
                    <a:pt x="81" y="6404"/>
                    <a:pt x="103" y="6426"/>
                    <a:pt x="103" y="6454"/>
                  </a:cubicBezTo>
                  <a:close/>
                  <a:moveTo>
                    <a:pt x="103" y="6654"/>
                  </a:moveTo>
                  <a:lnTo>
                    <a:pt x="103" y="6654"/>
                  </a:lnTo>
                  <a:cubicBezTo>
                    <a:pt x="103" y="6681"/>
                    <a:pt x="81" y="6704"/>
                    <a:pt x="53" y="6704"/>
                  </a:cubicBezTo>
                  <a:cubicBezTo>
                    <a:pt x="26" y="6704"/>
                    <a:pt x="3" y="6681"/>
                    <a:pt x="3" y="6654"/>
                  </a:cubicBezTo>
                  <a:lnTo>
                    <a:pt x="3" y="6654"/>
                  </a:lnTo>
                  <a:cubicBezTo>
                    <a:pt x="3" y="6626"/>
                    <a:pt x="26" y="6604"/>
                    <a:pt x="53" y="6604"/>
                  </a:cubicBezTo>
                  <a:cubicBezTo>
                    <a:pt x="81" y="6604"/>
                    <a:pt x="103" y="6626"/>
                    <a:pt x="103" y="6654"/>
                  </a:cubicBezTo>
                  <a:close/>
                  <a:moveTo>
                    <a:pt x="103" y="6854"/>
                  </a:moveTo>
                  <a:lnTo>
                    <a:pt x="103" y="6854"/>
                  </a:lnTo>
                  <a:cubicBezTo>
                    <a:pt x="103" y="6882"/>
                    <a:pt x="81" y="6904"/>
                    <a:pt x="53" y="6904"/>
                  </a:cubicBezTo>
                  <a:cubicBezTo>
                    <a:pt x="26" y="6904"/>
                    <a:pt x="3" y="6882"/>
                    <a:pt x="3" y="6854"/>
                  </a:cubicBezTo>
                  <a:lnTo>
                    <a:pt x="3" y="6854"/>
                  </a:lnTo>
                  <a:cubicBezTo>
                    <a:pt x="3" y="6826"/>
                    <a:pt x="26" y="6804"/>
                    <a:pt x="53" y="6804"/>
                  </a:cubicBezTo>
                  <a:cubicBezTo>
                    <a:pt x="81" y="6804"/>
                    <a:pt x="103" y="6826"/>
                    <a:pt x="103" y="6854"/>
                  </a:cubicBezTo>
                  <a:close/>
                  <a:moveTo>
                    <a:pt x="103" y="7054"/>
                  </a:moveTo>
                  <a:lnTo>
                    <a:pt x="103" y="7054"/>
                  </a:lnTo>
                  <a:cubicBezTo>
                    <a:pt x="103" y="7082"/>
                    <a:pt x="81" y="7104"/>
                    <a:pt x="53" y="7104"/>
                  </a:cubicBezTo>
                  <a:cubicBezTo>
                    <a:pt x="26" y="7104"/>
                    <a:pt x="3" y="7082"/>
                    <a:pt x="3" y="7054"/>
                  </a:cubicBezTo>
                  <a:lnTo>
                    <a:pt x="3" y="7054"/>
                  </a:lnTo>
                  <a:cubicBezTo>
                    <a:pt x="3" y="7026"/>
                    <a:pt x="26" y="7004"/>
                    <a:pt x="53" y="7004"/>
                  </a:cubicBezTo>
                  <a:cubicBezTo>
                    <a:pt x="81" y="7004"/>
                    <a:pt x="103" y="7026"/>
                    <a:pt x="103" y="7054"/>
                  </a:cubicBezTo>
                  <a:close/>
                  <a:moveTo>
                    <a:pt x="103" y="7254"/>
                  </a:moveTo>
                  <a:lnTo>
                    <a:pt x="103" y="7254"/>
                  </a:lnTo>
                  <a:cubicBezTo>
                    <a:pt x="103" y="7282"/>
                    <a:pt x="81" y="7304"/>
                    <a:pt x="53" y="7304"/>
                  </a:cubicBezTo>
                  <a:cubicBezTo>
                    <a:pt x="26" y="7304"/>
                    <a:pt x="3" y="7282"/>
                    <a:pt x="3" y="7254"/>
                  </a:cubicBezTo>
                  <a:lnTo>
                    <a:pt x="3" y="7254"/>
                  </a:lnTo>
                  <a:cubicBezTo>
                    <a:pt x="3" y="7226"/>
                    <a:pt x="26" y="7204"/>
                    <a:pt x="53" y="7204"/>
                  </a:cubicBezTo>
                  <a:cubicBezTo>
                    <a:pt x="81" y="7204"/>
                    <a:pt x="103" y="7226"/>
                    <a:pt x="103" y="7254"/>
                  </a:cubicBezTo>
                  <a:close/>
                  <a:moveTo>
                    <a:pt x="104" y="7454"/>
                  </a:moveTo>
                  <a:lnTo>
                    <a:pt x="104" y="7454"/>
                  </a:lnTo>
                  <a:cubicBezTo>
                    <a:pt x="104" y="7482"/>
                    <a:pt x="81" y="7504"/>
                    <a:pt x="54" y="7504"/>
                  </a:cubicBezTo>
                  <a:cubicBezTo>
                    <a:pt x="26" y="7504"/>
                    <a:pt x="4" y="7482"/>
                    <a:pt x="4" y="7454"/>
                  </a:cubicBezTo>
                  <a:lnTo>
                    <a:pt x="4" y="7454"/>
                  </a:lnTo>
                  <a:cubicBezTo>
                    <a:pt x="4" y="7427"/>
                    <a:pt x="26" y="7404"/>
                    <a:pt x="54" y="7404"/>
                  </a:cubicBezTo>
                  <a:cubicBezTo>
                    <a:pt x="81" y="7404"/>
                    <a:pt x="104" y="7427"/>
                    <a:pt x="104" y="7454"/>
                  </a:cubicBezTo>
                  <a:close/>
                  <a:moveTo>
                    <a:pt x="104" y="7654"/>
                  </a:moveTo>
                  <a:lnTo>
                    <a:pt x="104" y="7654"/>
                  </a:lnTo>
                  <a:cubicBezTo>
                    <a:pt x="104" y="7682"/>
                    <a:pt x="81" y="7704"/>
                    <a:pt x="54" y="7704"/>
                  </a:cubicBezTo>
                  <a:cubicBezTo>
                    <a:pt x="26" y="7704"/>
                    <a:pt x="4" y="7682"/>
                    <a:pt x="4" y="7654"/>
                  </a:cubicBezTo>
                  <a:lnTo>
                    <a:pt x="4" y="7654"/>
                  </a:lnTo>
                  <a:cubicBezTo>
                    <a:pt x="4" y="7627"/>
                    <a:pt x="26" y="7604"/>
                    <a:pt x="54" y="7604"/>
                  </a:cubicBezTo>
                  <a:cubicBezTo>
                    <a:pt x="81" y="7604"/>
                    <a:pt x="104" y="7627"/>
                    <a:pt x="104" y="7654"/>
                  </a:cubicBezTo>
                  <a:close/>
                  <a:moveTo>
                    <a:pt x="104" y="7854"/>
                  </a:moveTo>
                  <a:lnTo>
                    <a:pt x="104" y="7854"/>
                  </a:lnTo>
                  <a:cubicBezTo>
                    <a:pt x="104" y="7882"/>
                    <a:pt x="81" y="7904"/>
                    <a:pt x="54" y="7904"/>
                  </a:cubicBezTo>
                  <a:cubicBezTo>
                    <a:pt x="26" y="7904"/>
                    <a:pt x="4" y="7882"/>
                    <a:pt x="4" y="7854"/>
                  </a:cubicBezTo>
                  <a:lnTo>
                    <a:pt x="4" y="7854"/>
                  </a:lnTo>
                  <a:cubicBezTo>
                    <a:pt x="4" y="7827"/>
                    <a:pt x="26" y="7804"/>
                    <a:pt x="54" y="7804"/>
                  </a:cubicBezTo>
                  <a:cubicBezTo>
                    <a:pt x="81" y="7804"/>
                    <a:pt x="104" y="7827"/>
                    <a:pt x="104" y="7854"/>
                  </a:cubicBezTo>
                  <a:close/>
                  <a:moveTo>
                    <a:pt x="104" y="8054"/>
                  </a:moveTo>
                  <a:lnTo>
                    <a:pt x="104" y="8055"/>
                  </a:lnTo>
                  <a:cubicBezTo>
                    <a:pt x="104" y="8082"/>
                    <a:pt x="82" y="8105"/>
                    <a:pt x="54" y="8105"/>
                  </a:cubicBezTo>
                  <a:cubicBezTo>
                    <a:pt x="26" y="8105"/>
                    <a:pt x="4" y="8082"/>
                    <a:pt x="4" y="8055"/>
                  </a:cubicBezTo>
                  <a:lnTo>
                    <a:pt x="4" y="8054"/>
                  </a:lnTo>
                  <a:cubicBezTo>
                    <a:pt x="4" y="8027"/>
                    <a:pt x="26" y="8004"/>
                    <a:pt x="54" y="8004"/>
                  </a:cubicBezTo>
                  <a:cubicBezTo>
                    <a:pt x="81" y="8004"/>
                    <a:pt x="104" y="8027"/>
                    <a:pt x="104" y="8054"/>
                  </a:cubicBezTo>
                  <a:close/>
                  <a:moveTo>
                    <a:pt x="104" y="8255"/>
                  </a:moveTo>
                  <a:lnTo>
                    <a:pt x="104" y="8255"/>
                  </a:lnTo>
                  <a:cubicBezTo>
                    <a:pt x="104" y="8282"/>
                    <a:pt x="82" y="8305"/>
                    <a:pt x="54" y="8305"/>
                  </a:cubicBezTo>
                  <a:cubicBezTo>
                    <a:pt x="26" y="8305"/>
                    <a:pt x="4" y="8282"/>
                    <a:pt x="4" y="8255"/>
                  </a:cubicBezTo>
                  <a:lnTo>
                    <a:pt x="4" y="8255"/>
                  </a:lnTo>
                  <a:cubicBezTo>
                    <a:pt x="4" y="8227"/>
                    <a:pt x="26" y="8205"/>
                    <a:pt x="54" y="8205"/>
                  </a:cubicBezTo>
                  <a:cubicBezTo>
                    <a:pt x="82" y="8205"/>
                    <a:pt x="104" y="8227"/>
                    <a:pt x="104" y="8255"/>
                  </a:cubicBezTo>
                  <a:close/>
                  <a:moveTo>
                    <a:pt x="104" y="8455"/>
                  </a:moveTo>
                  <a:lnTo>
                    <a:pt x="104" y="8455"/>
                  </a:lnTo>
                  <a:cubicBezTo>
                    <a:pt x="104" y="8482"/>
                    <a:pt x="82" y="8505"/>
                    <a:pt x="54" y="8505"/>
                  </a:cubicBezTo>
                  <a:cubicBezTo>
                    <a:pt x="26" y="8505"/>
                    <a:pt x="4" y="8482"/>
                    <a:pt x="4" y="8455"/>
                  </a:cubicBezTo>
                  <a:lnTo>
                    <a:pt x="4" y="8455"/>
                  </a:lnTo>
                  <a:cubicBezTo>
                    <a:pt x="4" y="8427"/>
                    <a:pt x="26" y="8405"/>
                    <a:pt x="54" y="8405"/>
                  </a:cubicBezTo>
                  <a:cubicBezTo>
                    <a:pt x="82" y="8405"/>
                    <a:pt x="104" y="8427"/>
                    <a:pt x="104" y="8455"/>
                  </a:cubicBezTo>
                  <a:close/>
                  <a:moveTo>
                    <a:pt x="104" y="8655"/>
                  </a:moveTo>
                  <a:lnTo>
                    <a:pt x="104" y="8655"/>
                  </a:lnTo>
                  <a:cubicBezTo>
                    <a:pt x="104" y="8682"/>
                    <a:pt x="82" y="8705"/>
                    <a:pt x="54" y="8705"/>
                  </a:cubicBezTo>
                  <a:cubicBezTo>
                    <a:pt x="27" y="8705"/>
                    <a:pt x="4" y="8683"/>
                    <a:pt x="4" y="8655"/>
                  </a:cubicBezTo>
                  <a:lnTo>
                    <a:pt x="4" y="8655"/>
                  </a:lnTo>
                  <a:cubicBezTo>
                    <a:pt x="4" y="8627"/>
                    <a:pt x="27" y="8605"/>
                    <a:pt x="54" y="8605"/>
                  </a:cubicBezTo>
                  <a:cubicBezTo>
                    <a:pt x="82" y="8605"/>
                    <a:pt x="104" y="8627"/>
                    <a:pt x="104" y="8655"/>
                  </a:cubicBezTo>
                  <a:close/>
                  <a:moveTo>
                    <a:pt x="104" y="8855"/>
                  </a:moveTo>
                  <a:lnTo>
                    <a:pt x="104" y="8855"/>
                  </a:lnTo>
                  <a:cubicBezTo>
                    <a:pt x="104" y="8883"/>
                    <a:pt x="82" y="8905"/>
                    <a:pt x="54" y="8905"/>
                  </a:cubicBezTo>
                  <a:cubicBezTo>
                    <a:pt x="27" y="8905"/>
                    <a:pt x="4" y="8883"/>
                    <a:pt x="4" y="8855"/>
                  </a:cubicBezTo>
                  <a:lnTo>
                    <a:pt x="4" y="8855"/>
                  </a:lnTo>
                  <a:cubicBezTo>
                    <a:pt x="4" y="8827"/>
                    <a:pt x="27" y="8805"/>
                    <a:pt x="54" y="8805"/>
                  </a:cubicBezTo>
                  <a:cubicBezTo>
                    <a:pt x="82" y="8805"/>
                    <a:pt x="104" y="8827"/>
                    <a:pt x="104" y="8855"/>
                  </a:cubicBezTo>
                  <a:close/>
                  <a:moveTo>
                    <a:pt x="104" y="9055"/>
                  </a:moveTo>
                  <a:lnTo>
                    <a:pt x="104" y="9055"/>
                  </a:lnTo>
                  <a:cubicBezTo>
                    <a:pt x="104" y="9083"/>
                    <a:pt x="82" y="9105"/>
                    <a:pt x="54" y="9105"/>
                  </a:cubicBezTo>
                  <a:cubicBezTo>
                    <a:pt x="27" y="9105"/>
                    <a:pt x="4" y="9083"/>
                    <a:pt x="4" y="9055"/>
                  </a:cubicBezTo>
                  <a:lnTo>
                    <a:pt x="4" y="9055"/>
                  </a:lnTo>
                  <a:cubicBezTo>
                    <a:pt x="4" y="9027"/>
                    <a:pt x="27" y="9005"/>
                    <a:pt x="54" y="9005"/>
                  </a:cubicBezTo>
                  <a:cubicBezTo>
                    <a:pt x="82" y="9005"/>
                    <a:pt x="104" y="9027"/>
                    <a:pt x="104" y="9055"/>
                  </a:cubicBezTo>
                  <a:close/>
                  <a:moveTo>
                    <a:pt x="104" y="9255"/>
                  </a:moveTo>
                  <a:lnTo>
                    <a:pt x="104" y="9255"/>
                  </a:lnTo>
                  <a:cubicBezTo>
                    <a:pt x="104" y="9283"/>
                    <a:pt x="82" y="9305"/>
                    <a:pt x="55" y="9305"/>
                  </a:cubicBezTo>
                  <a:cubicBezTo>
                    <a:pt x="27" y="9305"/>
                    <a:pt x="4" y="9283"/>
                    <a:pt x="4" y="9255"/>
                  </a:cubicBezTo>
                  <a:lnTo>
                    <a:pt x="4" y="9255"/>
                  </a:lnTo>
                  <a:cubicBezTo>
                    <a:pt x="4" y="9227"/>
                    <a:pt x="27" y="9205"/>
                    <a:pt x="54" y="9205"/>
                  </a:cubicBezTo>
                  <a:cubicBezTo>
                    <a:pt x="82" y="9205"/>
                    <a:pt x="104" y="9227"/>
                    <a:pt x="104" y="9255"/>
                  </a:cubicBezTo>
                  <a:close/>
                  <a:moveTo>
                    <a:pt x="105" y="9455"/>
                  </a:moveTo>
                  <a:lnTo>
                    <a:pt x="105" y="9455"/>
                  </a:lnTo>
                  <a:cubicBezTo>
                    <a:pt x="105" y="9483"/>
                    <a:pt x="82" y="9505"/>
                    <a:pt x="55" y="9505"/>
                  </a:cubicBezTo>
                  <a:cubicBezTo>
                    <a:pt x="27" y="9505"/>
                    <a:pt x="5" y="9483"/>
                    <a:pt x="5" y="9455"/>
                  </a:cubicBezTo>
                  <a:lnTo>
                    <a:pt x="5" y="9455"/>
                  </a:lnTo>
                  <a:cubicBezTo>
                    <a:pt x="5" y="9428"/>
                    <a:pt x="27" y="9405"/>
                    <a:pt x="55" y="9405"/>
                  </a:cubicBezTo>
                  <a:cubicBezTo>
                    <a:pt x="82" y="9405"/>
                    <a:pt x="105" y="9428"/>
                    <a:pt x="105" y="9455"/>
                  </a:cubicBezTo>
                  <a:close/>
                  <a:moveTo>
                    <a:pt x="105" y="9655"/>
                  </a:moveTo>
                  <a:lnTo>
                    <a:pt x="105" y="9655"/>
                  </a:lnTo>
                  <a:cubicBezTo>
                    <a:pt x="105" y="9683"/>
                    <a:pt x="82" y="9705"/>
                    <a:pt x="55" y="9705"/>
                  </a:cubicBezTo>
                  <a:cubicBezTo>
                    <a:pt x="27" y="9705"/>
                    <a:pt x="5" y="9683"/>
                    <a:pt x="5" y="9655"/>
                  </a:cubicBezTo>
                  <a:lnTo>
                    <a:pt x="5" y="9655"/>
                  </a:lnTo>
                  <a:cubicBezTo>
                    <a:pt x="5" y="9628"/>
                    <a:pt x="27" y="9605"/>
                    <a:pt x="55" y="9605"/>
                  </a:cubicBezTo>
                  <a:cubicBezTo>
                    <a:pt x="82" y="9605"/>
                    <a:pt x="105" y="9628"/>
                    <a:pt x="105" y="9655"/>
                  </a:cubicBezTo>
                  <a:close/>
                  <a:moveTo>
                    <a:pt x="105" y="9855"/>
                  </a:moveTo>
                  <a:lnTo>
                    <a:pt x="105" y="9855"/>
                  </a:lnTo>
                  <a:cubicBezTo>
                    <a:pt x="105" y="9883"/>
                    <a:pt x="82" y="9905"/>
                    <a:pt x="55" y="9905"/>
                  </a:cubicBezTo>
                  <a:cubicBezTo>
                    <a:pt x="27" y="9905"/>
                    <a:pt x="5" y="9883"/>
                    <a:pt x="5" y="9855"/>
                  </a:cubicBezTo>
                  <a:lnTo>
                    <a:pt x="5" y="9855"/>
                  </a:lnTo>
                  <a:cubicBezTo>
                    <a:pt x="5" y="9828"/>
                    <a:pt x="27" y="9805"/>
                    <a:pt x="55" y="9805"/>
                  </a:cubicBezTo>
                  <a:cubicBezTo>
                    <a:pt x="82" y="9805"/>
                    <a:pt x="105" y="9828"/>
                    <a:pt x="105" y="9855"/>
                  </a:cubicBezTo>
                  <a:close/>
                  <a:moveTo>
                    <a:pt x="105" y="10055"/>
                  </a:moveTo>
                  <a:lnTo>
                    <a:pt x="105" y="10056"/>
                  </a:lnTo>
                  <a:cubicBezTo>
                    <a:pt x="105" y="10083"/>
                    <a:pt x="83" y="10106"/>
                    <a:pt x="55" y="10106"/>
                  </a:cubicBezTo>
                  <a:cubicBezTo>
                    <a:pt x="27" y="10106"/>
                    <a:pt x="5" y="10083"/>
                    <a:pt x="5" y="10056"/>
                  </a:cubicBezTo>
                  <a:lnTo>
                    <a:pt x="5" y="10055"/>
                  </a:lnTo>
                  <a:cubicBezTo>
                    <a:pt x="5" y="10028"/>
                    <a:pt x="27" y="10005"/>
                    <a:pt x="55" y="10005"/>
                  </a:cubicBezTo>
                  <a:cubicBezTo>
                    <a:pt x="82" y="10005"/>
                    <a:pt x="105" y="10028"/>
                    <a:pt x="105" y="10055"/>
                  </a:cubicBezTo>
                  <a:close/>
                  <a:moveTo>
                    <a:pt x="105" y="10256"/>
                  </a:moveTo>
                  <a:lnTo>
                    <a:pt x="105" y="10256"/>
                  </a:lnTo>
                  <a:cubicBezTo>
                    <a:pt x="105" y="10283"/>
                    <a:pt x="83" y="10306"/>
                    <a:pt x="55" y="10306"/>
                  </a:cubicBezTo>
                  <a:cubicBezTo>
                    <a:pt x="27" y="10306"/>
                    <a:pt x="5" y="10283"/>
                    <a:pt x="5" y="10256"/>
                  </a:cubicBezTo>
                  <a:lnTo>
                    <a:pt x="5" y="10256"/>
                  </a:lnTo>
                  <a:cubicBezTo>
                    <a:pt x="5" y="10228"/>
                    <a:pt x="27" y="10206"/>
                    <a:pt x="55" y="10206"/>
                  </a:cubicBezTo>
                  <a:cubicBezTo>
                    <a:pt x="83" y="10206"/>
                    <a:pt x="105" y="10228"/>
                    <a:pt x="105" y="10256"/>
                  </a:cubicBezTo>
                  <a:close/>
                  <a:moveTo>
                    <a:pt x="105" y="10456"/>
                  </a:moveTo>
                  <a:lnTo>
                    <a:pt x="105" y="10456"/>
                  </a:lnTo>
                  <a:cubicBezTo>
                    <a:pt x="105" y="10483"/>
                    <a:pt x="83" y="10506"/>
                    <a:pt x="55" y="10506"/>
                  </a:cubicBezTo>
                  <a:cubicBezTo>
                    <a:pt x="28" y="10506"/>
                    <a:pt x="5" y="10483"/>
                    <a:pt x="5" y="10456"/>
                  </a:cubicBezTo>
                  <a:lnTo>
                    <a:pt x="5" y="10456"/>
                  </a:lnTo>
                  <a:cubicBezTo>
                    <a:pt x="5" y="10428"/>
                    <a:pt x="27" y="10406"/>
                    <a:pt x="55" y="10406"/>
                  </a:cubicBezTo>
                  <a:cubicBezTo>
                    <a:pt x="83" y="10406"/>
                    <a:pt x="105" y="10428"/>
                    <a:pt x="105" y="10456"/>
                  </a:cubicBezTo>
                  <a:close/>
                  <a:moveTo>
                    <a:pt x="105" y="10656"/>
                  </a:moveTo>
                  <a:lnTo>
                    <a:pt x="105" y="10656"/>
                  </a:lnTo>
                  <a:cubicBezTo>
                    <a:pt x="105" y="10683"/>
                    <a:pt x="83" y="10706"/>
                    <a:pt x="55" y="10706"/>
                  </a:cubicBezTo>
                  <a:cubicBezTo>
                    <a:pt x="28" y="10706"/>
                    <a:pt x="5" y="10684"/>
                    <a:pt x="5" y="10656"/>
                  </a:cubicBezTo>
                  <a:lnTo>
                    <a:pt x="5" y="10656"/>
                  </a:lnTo>
                  <a:cubicBezTo>
                    <a:pt x="5" y="10628"/>
                    <a:pt x="28" y="10606"/>
                    <a:pt x="55" y="10606"/>
                  </a:cubicBezTo>
                  <a:cubicBezTo>
                    <a:pt x="83" y="10606"/>
                    <a:pt x="105" y="10628"/>
                    <a:pt x="105" y="10656"/>
                  </a:cubicBezTo>
                  <a:close/>
                  <a:moveTo>
                    <a:pt x="105" y="10856"/>
                  </a:moveTo>
                  <a:lnTo>
                    <a:pt x="105" y="10856"/>
                  </a:lnTo>
                  <a:cubicBezTo>
                    <a:pt x="105" y="10884"/>
                    <a:pt x="83" y="10906"/>
                    <a:pt x="55" y="10906"/>
                  </a:cubicBezTo>
                  <a:cubicBezTo>
                    <a:pt x="28" y="10906"/>
                    <a:pt x="5" y="10884"/>
                    <a:pt x="5" y="10856"/>
                  </a:cubicBezTo>
                  <a:lnTo>
                    <a:pt x="5" y="10856"/>
                  </a:lnTo>
                  <a:cubicBezTo>
                    <a:pt x="5" y="10828"/>
                    <a:pt x="28" y="10806"/>
                    <a:pt x="55" y="10806"/>
                  </a:cubicBezTo>
                  <a:cubicBezTo>
                    <a:pt x="83" y="10806"/>
                    <a:pt x="105" y="10828"/>
                    <a:pt x="105" y="10856"/>
                  </a:cubicBezTo>
                  <a:close/>
                  <a:moveTo>
                    <a:pt x="105" y="11056"/>
                  </a:moveTo>
                  <a:lnTo>
                    <a:pt x="105" y="11056"/>
                  </a:lnTo>
                  <a:cubicBezTo>
                    <a:pt x="105" y="11084"/>
                    <a:pt x="83" y="11106"/>
                    <a:pt x="55" y="11106"/>
                  </a:cubicBezTo>
                  <a:cubicBezTo>
                    <a:pt x="28" y="11106"/>
                    <a:pt x="5" y="11084"/>
                    <a:pt x="5" y="11056"/>
                  </a:cubicBezTo>
                  <a:lnTo>
                    <a:pt x="5" y="11056"/>
                  </a:lnTo>
                  <a:cubicBezTo>
                    <a:pt x="5" y="11028"/>
                    <a:pt x="28" y="11006"/>
                    <a:pt x="55" y="11006"/>
                  </a:cubicBezTo>
                  <a:cubicBezTo>
                    <a:pt x="83" y="11006"/>
                    <a:pt x="105" y="11028"/>
                    <a:pt x="105" y="11056"/>
                  </a:cubicBezTo>
                  <a:close/>
                  <a:moveTo>
                    <a:pt x="106" y="11256"/>
                  </a:moveTo>
                  <a:lnTo>
                    <a:pt x="106" y="11256"/>
                  </a:lnTo>
                  <a:cubicBezTo>
                    <a:pt x="106" y="11284"/>
                    <a:pt x="83" y="11306"/>
                    <a:pt x="56" y="11306"/>
                  </a:cubicBezTo>
                  <a:cubicBezTo>
                    <a:pt x="28" y="11306"/>
                    <a:pt x="6" y="11284"/>
                    <a:pt x="6" y="11256"/>
                  </a:cubicBezTo>
                  <a:lnTo>
                    <a:pt x="6" y="11256"/>
                  </a:lnTo>
                  <a:cubicBezTo>
                    <a:pt x="5" y="11228"/>
                    <a:pt x="28" y="11206"/>
                    <a:pt x="55" y="11206"/>
                  </a:cubicBezTo>
                  <a:cubicBezTo>
                    <a:pt x="83" y="11206"/>
                    <a:pt x="105" y="11228"/>
                    <a:pt x="106" y="11256"/>
                  </a:cubicBezTo>
                  <a:close/>
                  <a:moveTo>
                    <a:pt x="106" y="11456"/>
                  </a:moveTo>
                  <a:lnTo>
                    <a:pt x="106" y="11456"/>
                  </a:lnTo>
                  <a:cubicBezTo>
                    <a:pt x="106" y="11484"/>
                    <a:pt x="83" y="11506"/>
                    <a:pt x="56" y="11506"/>
                  </a:cubicBezTo>
                  <a:cubicBezTo>
                    <a:pt x="28" y="11506"/>
                    <a:pt x="6" y="11484"/>
                    <a:pt x="6" y="11456"/>
                  </a:cubicBezTo>
                  <a:lnTo>
                    <a:pt x="6" y="11456"/>
                  </a:lnTo>
                  <a:cubicBezTo>
                    <a:pt x="6" y="11429"/>
                    <a:pt x="28" y="11406"/>
                    <a:pt x="56" y="11406"/>
                  </a:cubicBezTo>
                  <a:cubicBezTo>
                    <a:pt x="83" y="11406"/>
                    <a:pt x="106" y="11429"/>
                    <a:pt x="106" y="11456"/>
                  </a:cubicBezTo>
                  <a:close/>
                  <a:moveTo>
                    <a:pt x="106" y="11656"/>
                  </a:moveTo>
                  <a:lnTo>
                    <a:pt x="106" y="11656"/>
                  </a:lnTo>
                  <a:cubicBezTo>
                    <a:pt x="106" y="11684"/>
                    <a:pt x="83" y="11706"/>
                    <a:pt x="56" y="11706"/>
                  </a:cubicBezTo>
                  <a:cubicBezTo>
                    <a:pt x="28" y="11706"/>
                    <a:pt x="6" y="11684"/>
                    <a:pt x="6" y="11656"/>
                  </a:cubicBezTo>
                  <a:lnTo>
                    <a:pt x="6" y="11656"/>
                  </a:lnTo>
                  <a:cubicBezTo>
                    <a:pt x="6" y="11629"/>
                    <a:pt x="28" y="11606"/>
                    <a:pt x="56" y="11606"/>
                  </a:cubicBezTo>
                  <a:cubicBezTo>
                    <a:pt x="83" y="11606"/>
                    <a:pt x="106" y="11629"/>
                    <a:pt x="106" y="11656"/>
                  </a:cubicBezTo>
                  <a:close/>
                  <a:moveTo>
                    <a:pt x="106" y="11856"/>
                  </a:moveTo>
                  <a:lnTo>
                    <a:pt x="106" y="11856"/>
                  </a:lnTo>
                  <a:cubicBezTo>
                    <a:pt x="106" y="11884"/>
                    <a:pt x="83" y="11906"/>
                    <a:pt x="56" y="11906"/>
                  </a:cubicBezTo>
                  <a:cubicBezTo>
                    <a:pt x="28" y="11906"/>
                    <a:pt x="6" y="11884"/>
                    <a:pt x="6" y="11856"/>
                  </a:cubicBezTo>
                  <a:lnTo>
                    <a:pt x="6" y="11856"/>
                  </a:lnTo>
                  <a:cubicBezTo>
                    <a:pt x="6" y="11829"/>
                    <a:pt x="28" y="11806"/>
                    <a:pt x="56" y="11806"/>
                  </a:cubicBezTo>
                  <a:cubicBezTo>
                    <a:pt x="83" y="11806"/>
                    <a:pt x="106" y="11829"/>
                    <a:pt x="106" y="11856"/>
                  </a:cubicBezTo>
                  <a:close/>
                  <a:moveTo>
                    <a:pt x="106" y="12056"/>
                  </a:moveTo>
                  <a:lnTo>
                    <a:pt x="106" y="12057"/>
                  </a:lnTo>
                  <a:cubicBezTo>
                    <a:pt x="106" y="12084"/>
                    <a:pt x="84" y="12107"/>
                    <a:pt x="56" y="12107"/>
                  </a:cubicBezTo>
                  <a:cubicBezTo>
                    <a:pt x="28" y="12107"/>
                    <a:pt x="6" y="12084"/>
                    <a:pt x="6" y="12057"/>
                  </a:cubicBezTo>
                  <a:lnTo>
                    <a:pt x="6" y="12057"/>
                  </a:lnTo>
                  <a:cubicBezTo>
                    <a:pt x="6" y="12029"/>
                    <a:pt x="28" y="12006"/>
                    <a:pt x="56" y="12006"/>
                  </a:cubicBezTo>
                  <a:cubicBezTo>
                    <a:pt x="84" y="12006"/>
                    <a:pt x="106" y="12029"/>
                    <a:pt x="106" y="12056"/>
                  </a:cubicBezTo>
                  <a:close/>
                  <a:moveTo>
                    <a:pt x="106" y="12257"/>
                  </a:moveTo>
                  <a:lnTo>
                    <a:pt x="106" y="12257"/>
                  </a:lnTo>
                  <a:cubicBezTo>
                    <a:pt x="106" y="12284"/>
                    <a:pt x="84" y="12307"/>
                    <a:pt x="56" y="12307"/>
                  </a:cubicBezTo>
                  <a:cubicBezTo>
                    <a:pt x="28" y="12307"/>
                    <a:pt x="6" y="12284"/>
                    <a:pt x="6" y="12257"/>
                  </a:cubicBezTo>
                  <a:lnTo>
                    <a:pt x="6" y="12257"/>
                  </a:lnTo>
                  <a:cubicBezTo>
                    <a:pt x="6" y="12229"/>
                    <a:pt x="28" y="12207"/>
                    <a:pt x="56" y="12207"/>
                  </a:cubicBezTo>
                  <a:cubicBezTo>
                    <a:pt x="84" y="12207"/>
                    <a:pt x="106" y="12229"/>
                    <a:pt x="106" y="12257"/>
                  </a:cubicBezTo>
                  <a:close/>
                  <a:moveTo>
                    <a:pt x="106" y="12457"/>
                  </a:moveTo>
                  <a:lnTo>
                    <a:pt x="106" y="12457"/>
                  </a:lnTo>
                  <a:cubicBezTo>
                    <a:pt x="106" y="12484"/>
                    <a:pt x="84" y="12507"/>
                    <a:pt x="56" y="12507"/>
                  </a:cubicBezTo>
                  <a:cubicBezTo>
                    <a:pt x="29" y="12507"/>
                    <a:pt x="6" y="12484"/>
                    <a:pt x="6" y="12457"/>
                  </a:cubicBezTo>
                  <a:lnTo>
                    <a:pt x="6" y="12457"/>
                  </a:lnTo>
                  <a:cubicBezTo>
                    <a:pt x="6" y="12429"/>
                    <a:pt x="28" y="12407"/>
                    <a:pt x="56" y="12407"/>
                  </a:cubicBezTo>
                  <a:cubicBezTo>
                    <a:pt x="84" y="12407"/>
                    <a:pt x="106" y="12429"/>
                    <a:pt x="106" y="12457"/>
                  </a:cubicBezTo>
                  <a:close/>
                  <a:moveTo>
                    <a:pt x="106" y="12657"/>
                  </a:moveTo>
                  <a:lnTo>
                    <a:pt x="106" y="12657"/>
                  </a:lnTo>
                  <a:cubicBezTo>
                    <a:pt x="106" y="12684"/>
                    <a:pt x="84" y="12707"/>
                    <a:pt x="56" y="12707"/>
                  </a:cubicBezTo>
                  <a:cubicBezTo>
                    <a:pt x="29" y="12707"/>
                    <a:pt x="6" y="12685"/>
                    <a:pt x="6" y="12657"/>
                  </a:cubicBezTo>
                  <a:lnTo>
                    <a:pt x="6" y="12657"/>
                  </a:lnTo>
                  <a:cubicBezTo>
                    <a:pt x="6" y="12629"/>
                    <a:pt x="29" y="12607"/>
                    <a:pt x="56" y="12607"/>
                  </a:cubicBezTo>
                  <a:cubicBezTo>
                    <a:pt x="84" y="12607"/>
                    <a:pt x="106" y="12629"/>
                    <a:pt x="106" y="12657"/>
                  </a:cubicBezTo>
                  <a:close/>
                  <a:moveTo>
                    <a:pt x="106" y="12857"/>
                  </a:moveTo>
                  <a:lnTo>
                    <a:pt x="106" y="12857"/>
                  </a:lnTo>
                  <a:cubicBezTo>
                    <a:pt x="106" y="12885"/>
                    <a:pt x="84" y="12907"/>
                    <a:pt x="56" y="12907"/>
                  </a:cubicBezTo>
                  <a:cubicBezTo>
                    <a:pt x="29" y="12907"/>
                    <a:pt x="6" y="12885"/>
                    <a:pt x="6" y="12857"/>
                  </a:cubicBezTo>
                  <a:lnTo>
                    <a:pt x="6" y="12857"/>
                  </a:lnTo>
                  <a:cubicBezTo>
                    <a:pt x="6" y="12829"/>
                    <a:pt x="29" y="12807"/>
                    <a:pt x="56" y="12807"/>
                  </a:cubicBezTo>
                  <a:cubicBezTo>
                    <a:pt x="84" y="12807"/>
                    <a:pt x="106" y="12829"/>
                    <a:pt x="106" y="12857"/>
                  </a:cubicBezTo>
                  <a:close/>
                  <a:moveTo>
                    <a:pt x="106" y="13057"/>
                  </a:moveTo>
                  <a:lnTo>
                    <a:pt x="106" y="13057"/>
                  </a:lnTo>
                  <a:cubicBezTo>
                    <a:pt x="106" y="13085"/>
                    <a:pt x="84" y="13107"/>
                    <a:pt x="56" y="13107"/>
                  </a:cubicBezTo>
                  <a:cubicBezTo>
                    <a:pt x="29" y="13107"/>
                    <a:pt x="6" y="13085"/>
                    <a:pt x="6" y="13057"/>
                  </a:cubicBezTo>
                  <a:lnTo>
                    <a:pt x="6" y="13057"/>
                  </a:lnTo>
                  <a:cubicBezTo>
                    <a:pt x="6" y="13029"/>
                    <a:pt x="29" y="13007"/>
                    <a:pt x="56" y="13007"/>
                  </a:cubicBezTo>
                  <a:cubicBezTo>
                    <a:pt x="84" y="13007"/>
                    <a:pt x="106" y="13029"/>
                    <a:pt x="106" y="13057"/>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6"/>
            <p:cNvSpPr>
              <a:spLocks noChangeArrowheads="1"/>
            </p:cNvSpPr>
            <p:nvPr/>
          </p:nvSpPr>
          <p:spPr bwMode="auto">
            <a:xfrm>
              <a:off x="1396" y="1386"/>
              <a:ext cx="23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Price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7"/>
            <p:cNvSpPr>
              <a:spLocks noChangeArrowheads="1"/>
            </p:cNvSpPr>
            <p:nvPr/>
          </p:nvSpPr>
          <p:spPr bwMode="auto">
            <a:xfrm>
              <a:off x="1593" y="1386"/>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8"/>
            <p:cNvSpPr>
              <a:spLocks noChangeArrowheads="1"/>
            </p:cNvSpPr>
            <p:nvPr/>
          </p:nvSpPr>
          <p:spPr bwMode="auto">
            <a:xfrm>
              <a:off x="3803" y="3328"/>
              <a:ext cx="37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Quantity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9"/>
            <p:cNvSpPr>
              <a:spLocks noChangeArrowheads="1"/>
            </p:cNvSpPr>
            <p:nvPr/>
          </p:nvSpPr>
          <p:spPr bwMode="auto">
            <a:xfrm>
              <a:off x="4139" y="3328"/>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0"/>
            <p:cNvSpPr>
              <a:spLocks noChangeArrowheads="1"/>
            </p:cNvSpPr>
            <p:nvPr/>
          </p:nvSpPr>
          <p:spPr bwMode="auto">
            <a:xfrm>
              <a:off x="3690" y="2958"/>
              <a:ext cx="156"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D2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1"/>
            <p:cNvSpPr>
              <a:spLocks noChangeArrowheads="1"/>
            </p:cNvSpPr>
            <p:nvPr/>
          </p:nvSpPr>
          <p:spPr bwMode="auto">
            <a:xfrm>
              <a:off x="3477" y="2891"/>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3536" y="1314"/>
              <a:ext cx="13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3"/>
            <p:cNvSpPr>
              <a:spLocks noChangeArrowheads="1"/>
            </p:cNvSpPr>
            <p:nvPr/>
          </p:nvSpPr>
          <p:spPr bwMode="auto">
            <a:xfrm>
              <a:off x="3638" y="1314"/>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4"/>
            <p:cNvSpPr>
              <a:spLocks noChangeArrowheads="1"/>
            </p:cNvSpPr>
            <p:nvPr/>
          </p:nvSpPr>
          <p:spPr bwMode="auto">
            <a:xfrm>
              <a:off x="2981" y="3256"/>
              <a:ext cx="15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Q1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5"/>
            <p:cNvSpPr>
              <a:spLocks noChangeArrowheads="1"/>
            </p:cNvSpPr>
            <p:nvPr/>
          </p:nvSpPr>
          <p:spPr bwMode="auto">
            <a:xfrm>
              <a:off x="3098" y="3256"/>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6"/>
            <p:cNvSpPr>
              <a:spLocks noChangeArrowheads="1"/>
            </p:cNvSpPr>
            <p:nvPr/>
          </p:nvSpPr>
          <p:spPr bwMode="auto">
            <a:xfrm>
              <a:off x="2505" y="3261"/>
              <a:ext cx="15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Q2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7"/>
            <p:cNvSpPr>
              <a:spLocks noChangeArrowheads="1"/>
            </p:cNvSpPr>
            <p:nvPr/>
          </p:nvSpPr>
          <p:spPr bwMode="auto">
            <a:xfrm>
              <a:off x="2450" y="3253"/>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8"/>
            <p:cNvSpPr>
              <a:spLocks noChangeArrowheads="1"/>
            </p:cNvSpPr>
            <p:nvPr/>
          </p:nvSpPr>
          <p:spPr bwMode="auto">
            <a:xfrm>
              <a:off x="2332" y="3363"/>
              <a:ext cx="63"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9"/>
            <p:cNvSpPr>
              <a:spLocks noChangeArrowheads="1"/>
            </p:cNvSpPr>
            <p:nvPr/>
          </p:nvSpPr>
          <p:spPr bwMode="auto">
            <a:xfrm>
              <a:off x="4062" y="1602"/>
              <a:ext cx="13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S1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0"/>
            <p:cNvSpPr>
              <a:spLocks noChangeArrowheads="1"/>
            </p:cNvSpPr>
            <p:nvPr/>
          </p:nvSpPr>
          <p:spPr bwMode="auto">
            <a:xfrm>
              <a:off x="4163" y="1602"/>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1"/>
            <p:cNvSpPr>
              <a:spLocks noChangeArrowheads="1"/>
            </p:cNvSpPr>
            <p:nvPr/>
          </p:nvSpPr>
          <p:spPr bwMode="auto">
            <a:xfrm>
              <a:off x="1540" y="2039"/>
              <a:ext cx="13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P2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Rectangle 32"/>
            <p:cNvSpPr>
              <a:spLocks noChangeArrowheads="1"/>
            </p:cNvSpPr>
            <p:nvPr/>
          </p:nvSpPr>
          <p:spPr bwMode="auto">
            <a:xfrm>
              <a:off x="1642" y="2390"/>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33"/>
            <p:cNvSpPr>
              <a:spLocks noChangeArrowheads="1"/>
            </p:cNvSpPr>
            <p:nvPr/>
          </p:nvSpPr>
          <p:spPr bwMode="auto">
            <a:xfrm>
              <a:off x="1540" y="2500"/>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34"/>
            <p:cNvSpPr>
              <a:spLocks noChangeArrowheads="1"/>
            </p:cNvSpPr>
            <p:nvPr/>
          </p:nvSpPr>
          <p:spPr bwMode="auto">
            <a:xfrm>
              <a:off x="1572" y="2222"/>
              <a:ext cx="13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P1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Rectangle 35"/>
            <p:cNvSpPr>
              <a:spLocks noChangeArrowheads="1"/>
            </p:cNvSpPr>
            <p:nvPr/>
          </p:nvSpPr>
          <p:spPr bwMode="auto">
            <a:xfrm>
              <a:off x="1642" y="2174"/>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36"/>
            <p:cNvSpPr>
              <a:spLocks noChangeArrowheads="1"/>
            </p:cNvSpPr>
            <p:nvPr/>
          </p:nvSpPr>
          <p:spPr bwMode="auto">
            <a:xfrm>
              <a:off x="1540" y="2283"/>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37"/>
            <p:cNvSpPr>
              <a:spLocks/>
            </p:cNvSpPr>
            <p:nvPr/>
          </p:nvSpPr>
          <p:spPr bwMode="auto">
            <a:xfrm>
              <a:off x="2160" y="1565"/>
              <a:ext cx="1881" cy="1447"/>
            </a:xfrm>
            <a:custGeom>
              <a:avLst/>
              <a:gdLst>
                <a:gd name="T0" fmla="*/ 7 w 1881"/>
                <a:gd name="T1" fmla="*/ 0 h 1447"/>
                <a:gd name="T2" fmla="*/ 1881 w 1881"/>
                <a:gd name="T3" fmla="*/ 1438 h 1447"/>
                <a:gd name="T4" fmla="*/ 1874 w 1881"/>
                <a:gd name="T5" fmla="*/ 1447 h 1447"/>
                <a:gd name="T6" fmla="*/ 0 w 1881"/>
                <a:gd name="T7" fmla="*/ 9 h 1447"/>
                <a:gd name="T8" fmla="*/ 7 w 1881"/>
                <a:gd name="T9" fmla="*/ 0 h 1447"/>
              </a:gdLst>
              <a:ahLst/>
              <a:cxnLst>
                <a:cxn ang="0">
                  <a:pos x="T0" y="T1"/>
                </a:cxn>
                <a:cxn ang="0">
                  <a:pos x="T2" y="T3"/>
                </a:cxn>
                <a:cxn ang="0">
                  <a:pos x="T4" y="T5"/>
                </a:cxn>
                <a:cxn ang="0">
                  <a:pos x="T6" y="T7"/>
                </a:cxn>
                <a:cxn ang="0">
                  <a:pos x="T8" y="T9"/>
                </a:cxn>
              </a:cxnLst>
              <a:rect l="0" t="0" r="r" b="b"/>
              <a:pathLst>
                <a:path w="1881" h="1447">
                  <a:moveTo>
                    <a:pt x="7" y="0"/>
                  </a:moveTo>
                  <a:lnTo>
                    <a:pt x="1881" y="1438"/>
                  </a:lnTo>
                  <a:lnTo>
                    <a:pt x="1874" y="1447"/>
                  </a:lnTo>
                  <a:lnTo>
                    <a:pt x="0" y="9"/>
                  </a:lnTo>
                  <a:lnTo>
                    <a:pt x="7" y="0"/>
                  </a:lnTo>
                  <a:close/>
                </a:path>
              </a:pathLst>
            </a:custGeom>
            <a:solidFill>
              <a:srgbClr val="002060"/>
            </a:solidFill>
            <a:ln w="0" cap="flat">
              <a:solidFill>
                <a:srgbClr val="002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Rectangle 38"/>
            <p:cNvSpPr>
              <a:spLocks noChangeArrowheads="1"/>
            </p:cNvSpPr>
            <p:nvPr/>
          </p:nvSpPr>
          <p:spPr bwMode="auto">
            <a:xfrm>
              <a:off x="4062" y="2750"/>
              <a:ext cx="15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D1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39"/>
            <p:cNvSpPr>
              <a:spLocks noChangeArrowheads="1"/>
            </p:cNvSpPr>
            <p:nvPr/>
          </p:nvSpPr>
          <p:spPr bwMode="auto">
            <a:xfrm>
              <a:off x="4179" y="2750"/>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40"/>
            <p:cNvSpPr>
              <a:spLocks noChangeArrowheads="1"/>
            </p:cNvSpPr>
            <p:nvPr/>
          </p:nvSpPr>
          <p:spPr bwMode="auto">
            <a:xfrm>
              <a:off x="4062" y="2860"/>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Freeform 41"/>
            <p:cNvSpPr>
              <a:spLocks noEditPoints="1"/>
            </p:cNvSpPr>
            <p:nvPr/>
          </p:nvSpPr>
          <p:spPr bwMode="auto">
            <a:xfrm>
              <a:off x="3373" y="1755"/>
              <a:ext cx="147" cy="147"/>
            </a:xfrm>
            <a:custGeom>
              <a:avLst/>
              <a:gdLst>
                <a:gd name="T0" fmla="*/ 141 w 147"/>
                <a:gd name="T1" fmla="*/ 147 h 147"/>
                <a:gd name="T2" fmla="*/ 26 w 147"/>
                <a:gd name="T3" fmla="*/ 31 h 147"/>
                <a:gd name="T4" fmla="*/ 31 w 147"/>
                <a:gd name="T5" fmla="*/ 26 h 147"/>
                <a:gd name="T6" fmla="*/ 147 w 147"/>
                <a:gd name="T7" fmla="*/ 141 h 147"/>
                <a:gd name="T8" fmla="*/ 141 w 147"/>
                <a:gd name="T9" fmla="*/ 147 h 147"/>
                <a:gd name="T10" fmla="*/ 17 w 147"/>
                <a:gd name="T11" fmla="*/ 51 h 147"/>
                <a:gd name="T12" fmla="*/ 0 w 147"/>
                <a:gd name="T13" fmla="*/ 0 h 147"/>
                <a:gd name="T14" fmla="*/ 51 w 147"/>
                <a:gd name="T15" fmla="*/ 17 h 147"/>
                <a:gd name="T16" fmla="*/ 17 w 147"/>
                <a:gd name="T17" fmla="*/ 5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147">
                  <a:moveTo>
                    <a:pt x="141" y="147"/>
                  </a:moveTo>
                  <a:lnTo>
                    <a:pt x="26" y="31"/>
                  </a:lnTo>
                  <a:lnTo>
                    <a:pt x="31" y="26"/>
                  </a:lnTo>
                  <a:lnTo>
                    <a:pt x="147" y="141"/>
                  </a:lnTo>
                  <a:lnTo>
                    <a:pt x="141" y="147"/>
                  </a:lnTo>
                  <a:close/>
                  <a:moveTo>
                    <a:pt x="17" y="51"/>
                  </a:moveTo>
                  <a:lnTo>
                    <a:pt x="0" y="0"/>
                  </a:lnTo>
                  <a:lnTo>
                    <a:pt x="51" y="17"/>
                  </a:lnTo>
                  <a:lnTo>
                    <a:pt x="17" y="51"/>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Rectangle 43"/>
            <p:cNvSpPr>
              <a:spLocks noChangeArrowheads="1"/>
            </p:cNvSpPr>
            <p:nvPr/>
          </p:nvSpPr>
          <p:spPr bwMode="auto">
            <a:xfrm>
              <a:off x="3059" y="2083"/>
              <a:ext cx="9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44"/>
            <p:cNvSpPr>
              <a:spLocks noChangeArrowheads="1"/>
            </p:cNvSpPr>
            <p:nvPr/>
          </p:nvSpPr>
          <p:spPr bwMode="auto">
            <a:xfrm>
              <a:off x="3117" y="2083"/>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Rectangle 45"/>
            <p:cNvSpPr>
              <a:spLocks noChangeArrowheads="1"/>
            </p:cNvSpPr>
            <p:nvPr/>
          </p:nvSpPr>
          <p:spPr bwMode="auto">
            <a:xfrm>
              <a:off x="2525" y="2390"/>
              <a:ext cx="14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46"/>
            <p:cNvSpPr>
              <a:spLocks noChangeArrowheads="1"/>
            </p:cNvSpPr>
            <p:nvPr/>
          </p:nvSpPr>
          <p:spPr bwMode="auto">
            <a:xfrm>
              <a:off x="2629" y="2390"/>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66152550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0600"/>
            <a:ext cx="8686800" cy="838200"/>
          </a:xfrm>
        </p:spPr>
        <p:txBody>
          <a:bodyPr>
            <a:normAutofit fontScale="90000"/>
          </a:bodyPr>
          <a:lstStyle/>
          <a:p>
            <a:pPr algn="ctr" rtl="1"/>
            <a:r>
              <a:rPr lang="ar-IQ" dirty="0" smtClean="0">
                <a:solidFill>
                  <a:srgbClr val="002060"/>
                </a:solidFill>
              </a:rPr>
              <a:t>3</a:t>
            </a:r>
            <a:r>
              <a:rPr lang="ar-IQ" dirty="0" smtClean="0">
                <a:solidFill>
                  <a:srgbClr val="002060"/>
                </a:solidFill>
                <a:cs typeface="Ali_K_Alwand" pitchFamily="2" charset="-78"/>
              </a:rPr>
              <a:t>- </a:t>
            </a:r>
            <a:r>
              <a:rPr lang="ar-IQ" dirty="0">
                <a:solidFill>
                  <a:srgbClr val="002060"/>
                </a:solidFill>
                <a:cs typeface="Ali_K_Alwand" pitchFamily="2" charset="-78"/>
              </a:rPr>
              <a:t>كةم بونى خواست يةكسان بة كةم بوونى خستنةروو</a:t>
            </a:r>
            <a:r>
              <a:rPr lang="ar-IQ" dirty="0" smtClean="0">
                <a:solidFill>
                  <a:srgbClr val="002060"/>
                </a:solidFill>
                <a:cs typeface="Ali_K_Alwand" pitchFamily="2" charset="-78"/>
              </a:rPr>
              <a:t>. دةبيَتة هؤى برى هاوسةنطى كةم دةبي</a:t>
            </a:r>
            <a:r>
              <a:rPr lang="ar-IQ" dirty="0">
                <a:solidFill>
                  <a:srgbClr val="002060"/>
                </a:solidFill>
                <a:cs typeface="Ali_K_Alwand" pitchFamily="2" charset="-78"/>
              </a:rPr>
              <a:t>َ</a:t>
            </a:r>
            <a:r>
              <a:rPr lang="ar-IQ" dirty="0" smtClean="0">
                <a:solidFill>
                  <a:srgbClr val="002060"/>
                </a:solidFill>
                <a:cs typeface="Ali_K_Alwand" pitchFamily="2" charset="-78"/>
              </a:rPr>
              <a:t>تةوة وجيَطيرى نرخى هاوسةنطى.</a:t>
            </a:r>
            <a:r>
              <a:rPr lang="ar-IQ" dirty="0">
                <a:solidFill>
                  <a:srgbClr val="002060"/>
                </a:solidFill>
                <a:cs typeface="Ali_K_Alwand" pitchFamily="2" charset="-78"/>
              </a:rPr>
              <a:t/>
            </a:r>
            <a:br>
              <a:rPr lang="ar-IQ" dirty="0">
                <a:solidFill>
                  <a:srgbClr val="002060"/>
                </a:solidFill>
                <a:cs typeface="Ali_K_Alwand" pitchFamily="2" charset="-78"/>
              </a:rPr>
            </a:br>
            <a:endParaRPr lang="en-US" dirty="0"/>
          </a:p>
        </p:txBody>
      </p:sp>
      <p:sp>
        <p:nvSpPr>
          <p:cNvPr id="5" name="Line 4"/>
          <p:cNvSpPr>
            <a:spLocks noChangeShapeType="1"/>
          </p:cNvSpPr>
          <p:nvPr/>
        </p:nvSpPr>
        <p:spPr bwMode="auto">
          <a:xfrm>
            <a:off x="2461362" y="2425012"/>
            <a:ext cx="0" cy="28488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5"/>
          <p:cNvSpPr>
            <a:spLocks noChangeShapeType="1"/>
          </p:cNvSpPr>
          <p:nvPr/>
        </p:nvSpPr>
        <p:spPr bwMode="auto">
          <a:xfrm>
            <a:off x="2461362" y="5273911"/>
            <a:ext cx="539600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6"/>
          <p:cNvSpPr>
            <a:spLocks noChangeShapeType="1"/>
          </p:cNvSpPr>
          <p:nvPr/>
        </p:nvSpPr>
        <p:spPr bwMode="auto">
          <a:xfrm>
            <a:off x="2461362" y="3734129"/>
            <a:ext cx="1731597"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Line 7"/>
          <p:cNvSpPr>
            <a:spLocks noChangeShapeType="1"/>
          </p:cNvSpPr>
          <p:nvPr/>
        </p:nvSpPr>
        <p:spPr bwMode="auto">
          <a:xfrm>
            <a:off x="5138801" y="3738959"/>
            <a:ext cx="0" cy="1534952"/>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9"/>
          <p:cNvSpPr>
            <a:spLocks noChangeShapeType="1"/>
          </p:cNvSpPr>
          <p:nvPr/>
        </p:nvSpPr>
        <p:spPr bwMode="auto">
          <a:xfrm>
            <a:off x="4192959" y="3738959"/>
            <a:ext cx="0" cy="15349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10"/>
          <p:cNvSpPr>
            <a:spLocks noChangeShapeType="1"/>
          </p:cNvSpPr>
          <p:nvPr/>
        </p:nvSpPr>
        <p:spPr bwMode="auto">
          <a:xfrm flipV="1">
            <a:off x="2918009" y="2425012"/>
            <a:ext cx="3596845" cy="2080819"/>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11"/>
          <p:cNvSpPr>
            <a:spLocks noChangeShapeType="1"/>
          </p:cNvSpPr>
          <p:nvPr/>
        </p:nvSpPr>
        <p:spPr bwMode="auto">
          <a:xfrm>
            <a:off x="2896832" y="2968598"/>
            <a:ext cx="3198828" cy="1946766"/>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Text Box 12"/>
          <p:cNvSpPr txBox="1">
            <a:spLocks noChangeArrowheads="1"/>
          </p:cNvSpPr>
          <p:nvPr/>
        </p:nvSpPr>
        <p:spPr bwMode="auto">
          <a:xfrm>
            <a:off x="6530951" y="2130392"/>
            <a:ext cx="465578" cy="27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dirty="0">
                <a:solidFill>
                  <a:srgbClr val="000000"/>
                </a:solidFill>
                <a:latin typeface="Arial" pitchFamily="34" charset="0"/>
              </a:rPr>
              <a:t>S1</a:t>
            </a:r>
          </a:p>
        </p:txBody>
      </p:sp>
      <p:sp>
        <p:nvSpPr>
          <p:cNvPr id="13" name="Text Box 13"/>
          <p:cNvSpPr txBox="1">
            <a:spLocks noChangeArrowheads="1"/>
          </p:cNvSpPr>
          <p:nvPr/>
        </p:nvSpPr>
        <p:spPr bwMode="auto">
          <a:xfrm>
            <a:off x="4926574" y="3381487"/>
            <a:ext cx="465577" cy="278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spcBef>
                <a:spcPct val="50000"/>
              </a:spcBef>
            </a:pPr>
            <a:r>
              <a:rPr lang="en-US" b="1">
                <a:solidFill>
                  <a:srgbClr val="000000"/>
                </a:solidFill>
                <a:latin typeface="Arial" pitchFamily="34" charset="0"/>
              </a:rPr>
              <a:t>E</a:t>
            </a:r>
          </a:p>
        </p:txBody>
      </p:sp>
      <p:sp>
        <p:nvSpPr>
          <p:cNvPr id="14" name="Text Box 14"/>
          <p:cNvSpPr txBox="1">
            <a:spLocks noChangeArrowheads="1"/>
          </p:cNvSpPr>
          <p:nvPr/>
        </p:nvSpPr>
        <p:spPr bwMode="auto">
          <a:xfrm>
            <a:off x="5735798" y="4863343"/>
            <a:ext cx="465578" cy="278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dirty="0">
                <a:solidFill>
                  <a:srgbClr val="000000"/>
                </a:solidFill>
                <a:latin typeface="Arial" pitchFamily="34" charset="0"/>
              </a:rPr>
              <a:t>d1</a:t>
            </a:r>
          </a:p>
        </p:txBody>
      </p:sp>
      <p:sp>
        <p:nvSpPr>
          <p:cNvPr id="15" name="Text Box 16"/>
          <p:cNvSpPr txBox="1">
            <a:spLocks noChangeArrowheads="1"/>
          </p:cNvSpPr>
          <p:nvPr/>
        </p:nvSpPr>
        <p:spPr bwMode="auto">
          <a:xfrm>
            <a:off x="1928224" y="2255938"/>
            <a:ext cx="599229" cy="278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a:solidFill>
                  <a:srgbClr val="000000"/>
                </a:solidFill>
                <a:latin typeface="Arial" pitchFamily="34" charset="0"/>
              </a:rPr>
              <a:t>P</a:t>
            </a:r>
          </a:p>
        </p:txBody>
      </p:sp>
      <p:sp>
        <p:nvSpPr>
          <p:cNvPr id="16" name="Text Box 17"/>
          <p:cNvSpPr txBox="1">
            <a:spLocks noChangeArrowheads="1"/>
          </p:cNvSpPr>
          <p:nvPr/>
        </p:nvSpPr>
        <p:spPr bwMode="auto">
          <a:xfrm>
            <a:off x="1803660" y="2308271"/>
            <a:ext cx="599229" cy="122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endParaRPr lang="en-US" b="1" dirty="0">
              <a:solidFill>
                <a:srgbClr val="000000"/>
              </a:solidFill>
              <a:latin typeface="Arial" pitchFamily="34" charset="0"/>
            </a:endParaRPr>
          </a:p>
          <a:p>
            <a:pPr eaLnBrk="1" hangingPunct="1">
              <a:spcBef>
                <a:spcPct val="50000"/>
              </a:spcBef>
            </a:pPr>
            <a:endParaRPr lang="en-US" b="1" dirty="0">
              <a:solidFill>
                <a:srgbClr val="000000"/>
              </a:solidFill>
              <a:latin typeface="Arial" pitchFamily="34" charset="0"/>
            </a:endParaRPr>
          </a:p>
          <a:p>
            <a:pPr eaLnBrk="1" hangingPunct="1">
              <a:spcBef>
                <a:spcPct val="50000"/>
              </a:spcBef>
            </a:pPr>
            <a:endParaRPr lang="en-US" b="1" dirty="0">
              <a:solidFill>
                <a:srgbClr val="000000"/>
              </a:solidFill>
              <a:latin typeface="Arial" pitchFamily="34" charset="0"/>
            </a:endParaRPr>
          </a:p>
          <a:p>
            <a:pPr eaLnBrk="1" hangingPunct="1">
              <a:spcBef>
                <a:spcPct val="50000"/>
              </a:spcBef>
            </a:pPr>
            <a:r>
              <a:rPr lang="en-US" b="1" dirty="0">
                <a:solidFill>
                  <a:srgbClr val="000000"/>
                </a:solidFill>
                <a:latin typeface="Arial" pitchFamily="34" charset="0"/>
              </a:rPr>
              <a:t>P</a:t>
            </a:r>
          </a:p>
        </p:txBody>
      </p:sp>
      <p:sp>
        <p:nvSpPr>
          <p:cNvPr id="17" name="Text Box 18"/>
          <p:cNvSpPr txBox="1">
            <a:spLocks noChangeArrowheads="1"/>
          </p:cNvSpPr>
          <p:nvPr/>
        </p:nvSpPr>
        <p:spPr bwMode="auto">
          <a:xfrm>
            <a:off x="4892793" y="5407358"/>
            <a:ext cx="467047" cy="27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algn="l" rtl="0" eaLnBrk="1" hangingPunct="1">
              <a:spcBef>
                <a:spcPct val="50000"/>
              </a:spcBef>
            </a:pPr>
            <a:r>
              <a:rPr lang="en-US" b="1" dirty="0">
                <a:solidFill>
                  <a:srgbClr val="000000"/>
                </a:solidFill>
                <a:latin typeface="Arial" pitchFamily="34" charset="0"/>
              </a:rPr>
              <a:t>Q</a:t>
            </a:r>
          </a:p>
        </p:txBody>
      </p:sp>
      <p:sp>
        <p:nvSpPr>
          <p:cNvPr id="18" name="Line 21"/>
          <p:cNvSpPr>
            <a:spLocks noChangeShapeType="1"/>
          </p:cNvSpPr>
          <p:nvPr/>
        </p:nvSpPr>
        <p:spPr bwMode="auto">
          <a:xfrm>
            <a:off x="3294848" y="2600728"/>
            <a:ext cx="3263451" cy="204941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Text Box 23"/>
          <p:cNvSpPr txBox="1">
            <a:spLocks noChangeArrowheads="1"/>
          </p:cNvSpPr>
          <p:nvPr/>
        </p:nvSpPr>
        <p:spPr bwMode="auto">
          <a:xfrm>
            <a:off x="6492209" y="4671282"/>
            <a:ext cx="465577" cy="278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dirty="0">
                <a:solidFill>
                  <a:srgbClr val="000000"/>
                </a:solidFill>
                <a:latin typeface="Arial" pitchFamily="34" charset="0"/>
              </a:rPr>
              <a:t>d</a:t>
            </a:r>
          </a:p>
        </p:txBody>
      </p:sp>
      <p:sp>
        <p:nvSpPr>
          <p:cNvPr id="21" name="Line 24"/>
          <p:cNvSpPr>
            <a:spLocks noChangeShapeType="1"/>
          </p:cNvSpPr>
          <p:nvPr/>
        </p:nvSpPr>
        <p:spPr bwMode="auto">
          <a:xfrm flipV="1">
            <a:off x="3273770" y="2729949"/>
            <a:ext cx="3596846" cy="208081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Text Box 25"/>
          <p:cNvSpPr txBox="1">
            <a:spLocks noChangeArrowheads="1"/>
          </p:cNvSpPr>
          <p:nvPr/>
        </p:nvSpPr>
        <p:spPr bwMode="auto">
          <a:xfrm>
            <a:off x="6870698" y="2436020"/>
            <a:ext cx="465578" cy="27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dirty="0">
                <a:solidFill>
                  <a:srgbClr val="000000"/>
                </a:solidFill>
                <a:latin typeface="Arial" pitchFamily="34" charset="0"/>
              </a:rPr>
              <a:t>S</a:t>
            </a:r>
          </a:p>
        </p:txBody>
      </p:sp>
      <p:sp>
        <p:nvSpPr>
          <p:cNvPr id="23" name="Text Box 30"/>
          <p:cNvSpPr txBox="1">
            <a:spLocks noChangeArrowheads="1"/>
          </p:cNvSpPr>
          <p:nvPr/>
        </p:nvSpPr>
        <p:spPr bwMode="auto">
          <a:xfrm>
            <a:off x="7591530" y="5267872"/>
            <a:ext cx="465578" cy="278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en-US" b="1">
                <a:solidFill>
                  <a:srgbClr val="000000"/>
                </a:solidFill>
                <a:latin typeface="Arial" pitchFamily="34" charset="0"/>
              </a:rPr>
              <a:t>Q</a:t>
            </a:r>
          </a:p>
        </p:txBody>
      </p:sp>
      <p:sp>
        <p:nvSpPr>
          <p:cNvPr id="24" name="Text Box 58"/>
          <p:cNvSpPr txBox="1">
            <a:spLocks noChangeArrowheads="1"/>
          </p:cNvSpPr>
          <p:nvPr/>
        </p:nvSpPr>
        <p:spPr bwMode="auto">
          <a:xfrm>
            <a:off x="3961639" y="3346465"/>
            <a:ext cx="465577" cy="278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spcBef>
                <a:spcPct val="50000"/>
              </a:spcBef>
            </a:pPr>
            <a:r>
              <a:rPr lang="en-US" b="1" dirty="0">
                <a:solidFill>
                  <a:srgbClr val="000000"/>
                </a:solidFill>
                <a:latin typeface="Arial" pitchFamily="34" charset="0"/>
              </a:rPr>
              <a:t>E1</a:t>
            </a:r>
          </a:p>
        </p:txBody>
      </p:sp>
      <p:sp>
        <p:nvSpPr>
          <p:cNvPr id="25" name="Line 59"/>
          <p:cNvSpPr>
            <a:spLocks noChangeShapeType="1"/>
          </p:cNvSpPr>
          <p:nvPr/>
        </p:nvSpPr>
        <p:spPr bwMode="auto">
          <a:xfrm>
            <a:off x="4192959" y="3738959"/>
            <a:ext cx="93262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Rectangle 60"/>
          <p:cNvSpPr>
            <a:spLocks noChangeArrowheads="1"/>
          </p:cNvSpPr>
          <p:nvPr/>
        </p:nvSpPr>
        <p:spPr bwMode="auto">
          <a:xfrm>
            <a:off x="3892610" y="5407358"/>
            <a:ext cx="603636" cy="278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00"/>
                </a:solidFill>
              </a:rPr>
              <a:t>Q1</a:t>
            </a:r>
          </a:p>
        </p:txBody>
      </p:sp>
    </p:spTree>
    <p:extLst>
      <p:ext uri="{BB962C8B-B14F-4D97-AF65-F5344CB8AC3E}">
        <p14:creationId xmlns:p14="http://schemas.microsoft.com/office/powerpoint/2010/main" val="142836225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ctr" rtl="1">
              <a:buNone/>
            </a:pPr>
            <a:r>
              <a:rPr lang="ar-IQ" dirty="0">
                <a:solidFill>
                  <a:srgbClr val="002060"/>
                </a:solidFill>
                <a:cs typeface="+mj-cs"/>
              </a:rPr>
              <a:t>4</a:t>
            </a:r>
            <a:r>
              <a:rPr lang="ar-IQ" dirty="0" smtClean="0">
                <a:solidFill>
                  <a:srgbClr val="002060"/>
                </a:solidFill>
                <a:cs typeface="Ali_K_Alwand" pitchFamily="2" charset="-78"/>
              </a:rPr>
              <a:t>- </a:t>
            </a:r>
            <a:r>
              <a:rPr lang="ar-IQ" dirty="0">
                <a:solidFill>
                  <a:srgbClr val="002060"/>
                </a:solidFill>
                <a:cs typeface="Ali_K_Alwand" pitchFamily="2" charset="-78"/>
              </a:rPr>
              <a:t>جياوازى لة زياد بوون وكةم بوونى يةكيان بة ثيَجةوانةى ئةوى تر</a:t>
            </a:r>
            <a:r>
              <a:rPr lang="ar-IQ" dirty="0" smtClean="0">
                <a:solidFill>
                  <a:srgbClr val="002060"/>
                </a:solidFill>
                <a:cs typeface="Ali_K_Alwand" pitchFamily="2" charset="-78"/>
              </a:rPr>
              <a:t>.</a:t>
            </a:r>
          </a:p>
          <a:p>
            <a:pPr marL="0" indent="0" algn="ctr" rtl="1">
              <a:buNone/>
            </a:pPr>
            <a:r>
              <a:rPr lang="ar-IQ" dirty="0" smtClean="0">
                <a:solidFill>
                  <a:srgbClr val="002060"/>
                </a:solidFill>
                <a:cs typeface="Ali_K_Alwand" pitchFamily="2" charset="-78"/>
              </a:rPr>
              <a:t>أ- كةم بوونى خواست وزياد بوونى خستنةروو.</a:t>
            </a:r>
          </a:p>
          <a:p>
            <a:pPr marL="0" indent="0" algn="ctr" rtl="1">
              <a:buNone/>
            </a:pPr>
            <a:r>
              <a:rPr lang="ar-IQ" dirty="0" smtClean="0">
                <a:solidFill>
                  <a:srgbClr val="002060"/>
                </a:solidFill>
                <a:cs typeface="Ali_K_Alwand" pitchFamily="2" charset="-78"/>
              </a:rPr>
              <a:t>ب- زياد بوونى خواست وكةم بوونى خستنةروو.</a:t>
            </a:r>
          </a:p>
          <a:p>
            <a:pPr marL="0" indent="0" algn="ctr" rtl="1">
              <a:buNone/>
            </a:pPr>
            <a:endParaRPr lang="ar-IQ" dirty="0">
              <a:solidFill>
                <a:srgbClr val="002060"/>
              </a:solidFill>
              <a:cs typeface="Ali_K_Alwand" pitchFamily="2" charset="-78"/>
            </a:endParaRPr>
          </a:p>
          <a:p>
            <a:pPr marL="0" indent="0" algn="ctr" rtl="1">
              <a:buNone/>
            </a:pPr>
            <a:r>
              <a:rPr lang="ar-IQ" dirty="0" smtClean="0">
                <a:solidFill>
                  <a:srgbClr val="002060"/>
                </a:solidFill>
                <a:cs typeface="Ali_K_Alwand" pitchFamily="2" charset="-78"/>
              </a:rPr>
              <a:t>أ- كةم بوونى خواست وزيادبوونى خستنةروو: دةبيَتة </a:t>
            </a:r>
            <a:r>
              <a:rPr lang="ar-IQ" dirty="0">
                <a:solidFill>
                  <a:srgbClr val="002060"/>
                </a:solidFill>
                <a:cs typeface="+mj-cs"/>
              </a:rPr>
              <a:t>3</a:t>
            </a:r>
            <a:r>
              <a:rPr lang="ar-IQ" dirty="0" smtClean="0">
                <a:solidFill>
                  <a:srgbClr val="002060"/>
                </a:solidFill>
                <a:cs typeface="Ali_K_Alwand" pitchFamily="2" charset="-78"/>
              </a:rPr>
              <a:t> حالةت ئةويش:</a:t>
            </a:r>
          </a:p>
          <a:p>
            <a:pPr marL="0" indent="0" algn="ctr" rtl="1">
              <a:buNone/>
            </a:pPr>
            <a:r>
              <a:rPr lang="ar-IQ" dirty="0">
                <a:solidFill>
                  <a:srgbClr val="002060"/>
                </a:solidFill>
                <a:cs typeface="+mj-cs"/>
              </a:rPr>
              <a:t>1</a:t>
            </a:r>
            <a:r>
              <a:rPr lang="ar-IQ" dirty="0" smtClean="0">
                <a:solidFill>
                  <a:srgbClr val="002060"/>
                </a:solidFill>
                <a:cs typeface="Ali_K_Alwand" pitchFamily="2" charset="-78"/>
              </a:rPr>
              <a:t>- كةمبوونى خواست زياتر لة زيادبوونى خستنةروو.</a:t>
            </a:r>
          </a:p>
          <a:p>
            <a:pPr marL="0" indent="0" algn="ctr" rtl="1">
              <a:buNone/>
            </a:pPr>
            <a:r>
              <a:rPr lang="ar-IQ" dirty="0">
                <a:solidFill>
                  <a:srgbClr val="002060"/>
                </a:solidFill>
                <a:cs typeface="+mj-cs"/>
              </a:rPr>
              <a:t>2</a:t>
            </a:r>
            <a:r>
              <a:rPr lang="ar-IQ" dirty="0" smtClean="0">
                <a:solidFill>
                  <a:srgbClr val="002060"/>
                </a:solidFill>
                <a:cs typeface="Ali_K_Alwand" pitchFamily="2" charset="-78"/>
              </a:rPr>
              <a:t>- كةم بوونى خواست كةمتر لة زيادبوونى خستنةروو.</a:t>
            </a:r>
          </a:p>
          <a:p>
            <a:pPr marL="0" indent="0" algn="ctr" rtl="1">
              <a:buNone/>
            </a:pPr>
            <a:r>
              <a:rPr lang="ar-IQ" dirty="0">
                <a:solidFill>
                  <a:srgbClr val="002060"/>
                </a:solidFill>
                <a:cs typeface="+mj-cs"/>
              </a:rPr>
              <a:t>3</a:t>
            </a:r>
            <a:r>
              <a:rPr lang="ar-IQ" dirty="0">
                <a:solidFill>
                  <a:srgbClr val="002060"/>
                </a:solidFill>
                <a:cs typeface="Ali_K_Alwand" pitchFamily="2" charset="-78"/>
              </a:rPr>
              <a:t>-</a:t>
            </a:r>
            <a:r>
              <a:rPr lang="ar-IQ" dirty="0" smtClean="0">
                <a:solidFill>
                  <a:srgbClr val="002060"/>
                </a:solidFill>
                <a:cs typeface="Ali_K_Alwand" pitchFamily="2" charset="-78"/>
              </a:rPr>
              <a:t> كةم بوونى خواست يةكسان بة زيادبوونى خستنةروو</a:t>
            </a:r>
            <a:r>
              <a:rPr lang="ar-IQ" dirty="0">
                <a:solidFill>
                  <a:srgbClr val="002060"/>
                </a:solidFill>
                <a:cs typeface="Ali_K_Alwand" pitchFamily="2" charset="-78"/>
              </a:rPr>
              <a:t>.</a:t>
            </a:r>
            <a:endParaRPr lang="ar-IQ" dirty="0" smtClean="0">
              <a:solidFill>
                <a:srgbClr val="002060"/>
              </a:solidFill>
              <a:cs typeface="Ali_K_Alwand" pitchFamily="2" charset="-78"/>
            </a:endParaRPr>
          </a:p>
          <a:p>
            <a:pPr marL="514350" indent="-514350" algn="ctr" rtl="1">
              <a:buAutoNum type="arabic1Minus"/>
            </a:pPr>
            <a:endParaRPr lang="ar-IQ" dirty="0" smtClean="0">
              <a:solidFill>
                <a:srgbClr val="002060"/>
              </a:solidFill>
              <a:cs typeface="Ali_K_Alwand" pitchFamily="2" charset="-78"/>
            </a:endParaRPr>
          </a:p>
          <a:p>
            <a:pPr marL="0" indent="0" algn="ctr" rtl="1">
              <a:buNone/>
            </a:pPr>
            <a:endParaRPr lang="en-US" dirty="0"/>
          </a:p>
        </p:txBody>
      </p:sp>
    </p:spTree>
    <p:extLst>
      <p:ext uri="{BB962C8B-B14F-4D97-AF65-F5344CB8AC3E}">
        <p14:creationId xmlns:p14="http://schemas.microsoft.com/office/powerpoint/2010/main" val="168645561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0600"/>
            <a:ext cx="8686800" cy="838200"/>
          </a:xfrm>
        </p:spPr>
        <p:txBody>
          <a:bodyPr>
            <a:normAutofit fontScale="90000"/>
          </a:bodyPr>
          <a:lstStyle/>
          <a:p>
            <a:pPr algn="ctr" rtl="1"/>
            <a:r>
              <a:rPr lang="ar-IQ" sz="3300" dirty="0">
                <a:solidFill>
                  <a:srgbClr val="002060"/>
                </a:solidFill>
                <a:latin typeface="+mn-lt"/>
                <a:ea typeface="+mn-ea"/>
              </a:rPr>
              <a:t>1</a:t>
            </a:r>
            <a:r>
              <a:rPr lang="ar-IQ" dirty="0" smtClean="0">
                <a:solidFill>
                  <a:srgbClr val="002060"/>
                </a:solidFill>
                <a:cs typeface="Ali_K_Alwand" pitchFamily="2" charset="-78"/>
              </a:rPr>
              <a:t>- </a:t>
            </a:r>
            <a:r>
              <a:rPr lang="ar-IQ" dirty="0">
                <a:solidFill>
                  <a:srgbClr val="002060"/>
                </a:solidFill>
                <a:cs typeface="Ali_K_Alwand" pitchFamily="2" charset="-78"/>
              </a:rPr>
              <a:t>كةمبوونى خواست زياتر لة زيادبوونى خستنةروو: دةبيَتة هؤى نزم بوونةوةى نرخى هاوسةنطى وكةم بوونةوةى برى هاوسةنطى. </a:t>
            </a:r>
            <a:br>
              <a:rPr lang="ar-IQ" dirty="0">
                <a:solidFill>
                  <a:srgbClr val="002060"/>
                </a:solidFill>
                <a:cs typeface="Ali_K_Alwand" pitchFamily="2" charset="-78"/>
              </a:rPr>
            </a:br>
            <a:endParaRPr lang="en-US" dirty="0"/>
          </a:p>
        </p:txBody>
      </p:sp>
      <p:sp>
        <p:nvSpPr>
          <p:cNvPr id="6" name="AutoShape 3"/>
          <p:cNvSpPr>
            <a:spLocks noChangeAspect="1" noChangeArrowheads="1" noTextEdit="1"/>
          </p:cNvSpPr>
          <p:nvPr/>
        </p:nvSpPr>
        <p:spPr bwMode="auto">
          <a:xfrm>
            <a:off x="1975685" y="2108903"/>
            <a:ext cx="5276850" cy="356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5"/>
          <p:cNvSpPr>
            <a:spLocks noChangeArrowheads="1"/>
          </p:cNvSpPr>
          <p:nvPr/>
        </p:nvSpPr>
        <p:spPr bwMode="auto">
          <a:xfrm>
            <a:off x="6990486" y="5167222"/>
            <a:ext cx="984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Freeform 6"/>
          <p:cNvSpPr>
            <a:spLocks noEditPoints="1"/>
          </p:cNvSpPr>
          <p:nvPr/>
        </p:nvSpPr>
        <p:spPr bwMode="auto">
          <a:xfrm>
            <a:off x="1818411" y="1739809"/>
            <a:ext cx="5159375" cy="3551238"/>
          </a:xfrm>
          <a:custGeom>
            <a:avLst/>
            <a:gdLst>
              <a:gd name="T0" fmla="*/ 0 w 3250"/>
              <a:gd name="T1" fmla="*/ 0 h 2237"/>
              <a:gd name="T2" fmla="*/ 3250 w 3250"/>
              <a:gd name="T3" fmla="*/ 0 h 2237"/>
              <a:gd name="T4" fmla="*/ 3250 w 3250"/>
              <a:gd name="T5" fmla="*/ 2237 h 2237"/>
              <a:gd name="T6" fmla="*/ 0 w 3250"/>
              <a:gd name="T7" fmla="*/ 2237 h 2237"/>
              <a:gd name="T8" fmla="*/ 0 w 3250"/>
              <a:gd name="T9" fmla="*/ 0 h 2237"/>
              <a:gd name="T10" fmla="*/ 8 w 3250"/>
              <a:gd name="T11" fmla="*/ 2233 h 2237"/>
              <a:gd name="T12" fmla="*/ 4 w 3250"/>
              <a:gd name="T13" fmla="*/ 2229 h 2237"/>
              <a:gd name="T14" fmla="*/ 3246 w 3250"/>
              <a:gd name="T15" fmla="*/ 2229 h 2237"/>
              <a:gd name="T16" fmla="*/ 3242 w 3250"/>
              <a:gd name="T17" fmla="*/ 2233 h 2237"/>
              <a:gd name="T18" fmla="*/ 3242 w 3250"/>
              <a:gd name="T19" fmla="*/ 4 h 2237"/>
              <a:gd name="T20" fmla="*/ 3246 w 3250"/>
              <a:gd name="T21" fmla="*/ 8 h 2237"/>
              <a:gd name="T22" fmla="*/ 4 w 3250"/>
              <a:gd name="T23" fmla="*/ 8 h 2237"/>
              <a:gd name="T24" fmla="*/ 8 w 3250"/>
              <a:gd name="T25" fmla="*/ 4 h 2237"/>
              <a:gd name="T26" fmla="*/ 8 w 3250"/>
              <a:gd name="T27" fmla="*/ 2233 h 2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50" h="2237">
                <a:moveTo>
                  <a:pt x="0" y="0"/>
                </a:moveTo>
                <a:lnTo>
                  <a:pt x="3250" y="0"/>
                </a:lnTo>
                <a:lnTo>
                  <a:pt x="3250" y="2237"/>
                </a:lnTo>
                <a:lnTo>
                  <a:pt x="0" y="2237"/>
                </a:lnTo>
                <a:lnTo>
                  <a:pt x="0" y="0"/>
                </a:lnTo>
                <a:close/>
                <a:moveTo>
                  <a:pt x="8" y="2233"/>
                </a:moveTo>
                <a:lnTo>
                  <a:pt x="4" y="2229"/>
                </a:lnTo>
                <a:lnTo>
                  <a:pt x="3246" y="2229"/>
                </a:lnTo>
                <a:lnTo>
                  <a:pt x="3242" y="2233"/>
                </a:lnTo>
                <a:lnTo>
                  <a:pt x="3242" y="4"/>
                </a:lnTo>
                <a:lnTo>
                  <a:pt x="3246" y="8"/>
                </a:lnTo>
                <a:lnTo>
                  <a:pt x="4" y="8"/>
                </a:lnTo>
                <a:lnTo>
                  <a:pt x="8" y="4"/>
                </a:lnTo>
                <a:lnTo>
                  <a:pt x="8" y="223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7"/>
          <p:cNvSpPr>
            <a:spLocks noChangeArrowheads="1"/>
          </p:cNvSpPr>
          <p:nvPr/>
        </p:nvSpPr>
        <p:spPr bwMode="auto">
          <a:xfrm>
            <a:off x="2615336" y="1858872"/>
            <a:ext cx="19050" cy="29686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8"/>
          <p:cNvSpPr>
            <a:spLocks noChangeArrowheads="1"/>
          </p:cNvSpPr>
          <p:nvPr/>
        </p:nvSpPr>
        <p:spPr bwMode="auto">
          <a:xfrm>
            <a:off x="2624861" y="4817972"/>
            <a:ext cx="4117975" cy="19050"/>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noEditPoints="1"/>
          </p:cNvSpPr>
          <p:nvPr/>
        </p:nvSpPr>
        <p:spPr bwMode="auto">
          <a:xfrm>
            <a:off x="2723286" y="2879634"/>
            <a:ext cx="2352675" cy="1785938"/>
          </a:xfrm>
          <a:custGeom>
            <a:avLst/>
            <a:gdLst>
              <a:gd name="T0" fmla="*/ 46 w 1482"/>
              <a:gd name="T1" fmla="*/ 29 h 1125"/>
              <a:gd name="T2" fmla="*/ 0 w 1482"/>
              <a:gd name="T3" fmla="*/ 10 h 1125"/>
              <a:gd name="T4" fmla="*/ 75 w 1482"/>
              <a:gd name="T5" fmla="*/ 51 h 1125"/>
              <a:gd name="T6" fmla="*/ 106 w 1482"/>
              <a:gd name="T7" fmla="*/ 89 h 1125"/>
              <a:gd name="T8" fmla="*/ 75 w 1482"/>
              <a:gd name="T9" fmla="*/ 51 h 1125"/>
              <a:gd name="T10" fmla="*/ 180 w 1482"/>
              <a:gd name="T11" fmla="*/ 130 h 1125"/>
              <a:gd name="T12" fmla="*/ 134 w 1482"/>
              <a:gd name="T13" fmla="*/ 111 h 1125"/>
              <a:gd name="T14" fmla="*/ 209 w 1482"/>
              <a:gd name="T15" fmla="*/ 152 h 1125"/>
              <a:gd name="T16" fmla="*/ 240 w 1482"/>
              <a:gd name="T17" fmla="*/ 191 h 1125"/>
              <a:gd name="T18" fmla="*/ 209 w 1482"/>
              <a:gd name="T19" fmla="*/ 152 h 1125"/>
              <a:gd name="T20" fmla="*/ 314 w 1482"/>
              <a:gd name="T21" fmla="*/ 232 h 1125"/>
              <a:gd name="T22" fmla="*/ 268 w 1482"/>
              <a:gd name="T23" fmla="*/ 212 h 1125"/>
              <a:gd name="T24" fmla="*/ 343 w 1482"/>
              <a:gd name="T25" fmla="*/ 253 h 1125"/>
              <a:gd name="T26" fmla="*/ 374 w 1482"/>
              <a:gd name="T27" fmla="*/ 292 h 1125"/>
              <a:gd name="T28" fmla="*/ 343 w 1482"/>
              <a:gd name="T29" fmla="*/ 253 h 1125"/>
              <a:gd name="T30" fmla="*/ 448 w 1482"/>
              <a:gd name="T31" fmla="*/ 333 h 1125"/>
              <a:gd name="T32" fmla="*/ 402 w 1482"/>
              <a:gd name="T33" fmla="*/ 314 h 1125"/>
              <a:gd name="T34" fmla="*/ 476 w 1482"/>
              <a:gd name="T35" fmla="*/ 355 h 1125"/>
              <a:gd name="T36" fmla="*/ 508 w 1482"/>
              <a:gd name="T37" fmla="*/ 393 h 1125"/>
              <a:gd name="T38" fmla="*/ 476 w 1482"/>
              <a:gd name="T39" fmla="*/ 355 h 1125"/>
              <a:gd name="T40" fmla="*/ 582 w 1482"/>
              <a:gd name="T41" fmla="*/ 434 h 1125"/>
              <a:gd name="T42" fmla="*/ 536 w 1482"/>
              <a:gd name="T43" fmla="*/ 415 h 1125"/>
              <a:gd name="T44" fmla="*/ 610 w 1482"/>
              <a:gd name="T45" fmla="*/ 456 h 1125"/>
              <a:gd name="T46" fmla="*/ 641 w 1482"/>
              <a:gd name="T47" fmla="*/ 495 h 1125"/>
              <a:gd name="T48" fmla="*/ 610 w 1482"/>
              <a:gd name="T49" fmla="*/ 456 h 1125"/>
              <a:gd name="T50" fmla="*/ 716 w 1482"/>
              <a:gd name="T51" fmla="*/ 536 h 1125"/>
              <a:gd name="T52" fmla="*/ 670 w 1482"/>
              <a:gd name="T53" fmla="*/ 516 h 1125"/>
              <a:gd name="T54" fmla="*/ 745 w 1482"/>
              <a:gd name="T55" fmla="*/ 558 h 1125"/>
              <a:gd name="T56" fmla="*/ 775 w 1482"/>
              <a:gd name="T57" fmla="*/ 596 h 1125"/>
              <a:gd name="T58" fmla="*/ 745 w 1482"/>
              <a:gd name="T59" fmla="*/ 558 h 1125"/>
              <a:gd name="T60" fmla="*/ 850 w 1482"/>
              <a:gd name="T61" fmla="*/ 637 h 1125"/>
              <a:gd name="T62" fmla="*/ 804 w 1482"/>
              <a:gd name="T63" fmla="*/ 618 h 1125"/>
              <a:gd name="T64" fmla="*/ 878 w 1482"/>
              <a:gd name="T65" fmla="*/ 659 h 1125"/>
              <a:gd name="T66" fmla="*/ 910 w 1482"/>
              <a:gd name="T67" fmla="*/ 697 h 1125"/>
              <a:gd name="T68" fmla="*/ 878 w 1482"/>
              <a:gd name="T69" fmla="*/ 659 h 1125"/>
              <a:gd name="T70" fmla="*/ 984 w 1482"/>
              <a:gd name="T71" fmla="*/ 739 h 1125"/>
              <a:gd name="T72" fmla="*/ 938 w 1482"/>
              <a:gd name="T73" fmla="*/ 719 h 1125"/>
              <a:gd name="T74" fmla="*/ 1012 w 1482"/>
              <a:gd name="T75" fmla="*/ 760 h 1125"/>
              <a:gd name="T76" fmla="*/ 1043 w 1482"/>
              <a:gd name="T77" fmla="*/ 799 h 1125"/>
              <a:gd name="T78" fmla="*/ 1012 w 1482"/>
              <a:gd name="T79" fmla="*/ 760 h 1125"/>
              <a:gd name="T80" fmla="*/ 1118 w 1482"/>
              <a:gd name="T81" fmla="*/ 840 h 1125"/>
              <a:gd name="T82" fmla="*/ 1072 w 1482"/>
              <a:gd name="T83" fmla="*/ 821 h 1125"/>
              <a:gd name="T84" fmla="*/ 1146 w 1482"/>
              <a:gd name="T85" fmla="*/ 862 h 1125"/>
              <a:gd name="T86" fmla="*/ 1177 w 1482"/>
              <a:gd name="T87" fmla="*/ 900 h 1125"/>
              <a:gd name="T88" fmla="*/ 1146 w 1482"/>
              <a:gd name="T89" fmla="*/ 862 h 1125"/>
              <a:gd name="T90" fmla="*/ 1252 w 1482"/>
              <a:gd name="T91" fmla="*/ 941 h 1125"/>
              <a:gd name="T92" fmla="*/ 1206 w 1482"/>
              <a:gd name="T93" fmla="*/ 922 h 1125"/>
              <a:gd name="T94" fmla="*/ 1280 w 1482"/>
              <a:gd name="T95" fmla="*/ 963 h 1125"/>
              <a:gd name="T96" fmla="*/ 1311 w 1482"/>
              <a:gd name="T97" fmla="*/ 1002 h 1125"/>
              <a:gd name="T98" fmla="*/ 1280 w 1482"/>
              <a:gd name="T99" fmla="*/ 963 h 1125"/>
              <a:gd name="T100" fmla="*/ 1386 w 1482"/>
              <a:gd name="T101" fmla="*/ 1043 h 1125"/>
              <a:gd name="T102" fmla="*/ 1340 w 1482"/>
              <a:gd name="T103" fmla="*/ 1023 h 1125"/>
              <a:gd name="T104" fmla="*/ 1414 w 1482"/>
              <a:gd name="T105" fmla="*/ 1064 h 1125"/>
              <a:gd name="T106" fmla="*/ 1445 w 1482"/>
              <a:gd name="T107" fmla="*/ 1103 h 1125"/>
              <a:gd name="T108" fmla="*/ 1414 w 1482"/>
              <a:gd name="T109" fmla="*/ 1064 h 1125"/>
              <a:gd name="T110" fmla="*/ 1482 w 1482"/>
              <a:gd name="T111" fmla="*/ 1116 h 1125"/>
              <a:gd name="T112" fmla="*/ 1474 w 1482"/>
              <a:gd name="T113" fmla="*/ 1125 h 1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82" h="1125">
                <a:moveTo>
                  <a:pt x="8" y="0"/>
                </a:moveTo>
                <a:lnTo>
                  <a:pt x="46" y="29"/>
                </a:lnTo>
                <a:lnTo>
                  <a:pt x="39" y="39"/>
                </a:lnTo>
                <a:lnTo>
                  <a:pt x="0" y="10"/>
                </a:lnTo>
                <a:lnTo>
                  <a:pt x="8" y="0"/>
                </a:lnTo>
                <a:close/>
                <a:moveTo>
                  <a:pt x="75" y="51"/>
                </a:moveTo>
                <a:lnTo>
                  <a:pt x="113" y="80"/>
                </a:lnTo>
                <a:lnTo>
                  <a:pt x="106" y="89"/>
                </a:lnTo>
                <a:lnTo>
                  <a:pt x="67" y="60"/>
                </a:lnTo>
                <a:lnTo>
                  <a:pt x="75" y="51"/>
                </a:lnTo>
                <a:close/>
                <a:moveTo>
                  <a:pt x="142" y="101"/>
                </a:moveTo>
                <a:lnTo>
                  <a:pt x="180" y="130"/>
                </a:lnTo>
                <a:lnTo>
                  <a:pt x="173" y="140"/>
                </a:lnTo>
                <a:lnTo>
                  <a:pt x="134" y="111"/>
                </a:lnTo>
                <a:lnTo>
                  <a:pt x="142" y="101"/>
                </a:lnTo>
                <a:close/>
                <a:moveTo>
                  <a:pt x="209" y="152"/>
                </a:moveTo>
                <a:lnTo>
                  <a:pt x="247" y="181"/>
                </a:lnTo>
                <a:lnTo>
                  <a:pt x="240" y="191"/>
                </a:lnTo>
                <a:lnTo>
                  <a:pt x="201" y="162"/>
                </a:lnTo>
                <a:lnTo>
                  <a:pt x="209" y="152"/>
                </a:lnTo>
                <a:close/>
                <a:moveTo>
                  <a:pt x="276" y="203"/>
                </a:moveTo>
                <a:lnTo>
                  <a:pt x="314" y="232"/>
                </a:lnTo>
                <a:lnTo>
                  <a:pt x="307" y="241"/>
                </a:lnTo>
                <a:lnTo>
                  <a:pt x="268" y="212"/>
                </a:lnTo>
                <a:lnTo>
                  <a:pt x="276" y="203"/>
                </a:lnTo>
                <a:close/>
                <a:moveTo>
                  <a:pt x="343" y="253"/>
                </a:moveTo>
                <a:lnTo>
                  <a:pt x="381" y="282"/>
                </a:lnTo>
                <a:lnTo>
                  <a:pt x="374" y="292"/>
                </a:lnTo>
                <a:lnTo>
                  <a:pt x="335" y="263"/>
                </a:lnTo>
                <a:lnTo>
                  <a:pt x="343" y="253"/>
                </a:lnTo>
                <a:close/>
                <a:moveTo>
                  <a:pt x="410" y="304"/>
                </a:moveTo>
                <a:lnTo>
                  <a:pt x="448" y="333"/>
                </a:lnTo>
                <a:lnTo>
                  <a:pt x="441" y="343"/>
                </a:lnTo>
                <a:lnTo>
                  <a:pt x="402" y="314"/>
                </a:lnTo>
                <a:lnTo>
                  <a:pt x="410" y="304"/>
                </a:lnTo>
                <a:close/>
                <a:moveTo>
                  <a:pt x="476" y="355"/>
                </a:moveTo>
                <a:lnTo>
                  <a:pt x="515" y="384"/>
                </a:lnTo>
                <a:lnTo>
                  <a:pt x="508" y="393"/>
                </a:lnTo>
                <a:lnTo>
                  <a:pt x="469" y="364"/>
                </a:lnTo>
                <a:lnTo>
                  <a:pt x="476" y="355"/>
                </a:lnTo>
                <a:close/>
                <a:moveTo>
                  <a:pt x="543" y="406"/>
                </a:moveTo>
                <a:lnTo>
                  <a:pt x="582" y="434"/>
                </a:lnTo>
                <a:lnTo>
                  <a:pt x="575" y="444"/>
                </a:lnTo>
                <a:lnTo>
                  <a:pt x="536" y="415"/>
                </a:lnTo>
                <a:lnTo>
                  <a:pt x="543" y="406"/>
                </a:lnTo>
                <a:close/>
                <a:moveTo>
                  <a:pt x="610" y="456"/>
                </a:moveTo>
                <a:lnTo>
                  <a:pt x="649" y="485"/>
                </a:lnTo>
                <a:lnTo>
                  <a:pt x="641" y="495"/>
                </a:lnTo>
                <a:lnTo>
                  <a:pt x="603" y="466"/>
                </a:lnTo>
                <a:lnTo>
                  <a:pt x="610" y="456"/>
                </a:lnTo>
                <a:close/>
                <a:moveTo>
                  <a:pt x="677" y="507"/>
                </a:moveTo>
                <a:lnTo>
                  <a:pt x="716" y="536"/>
                </a:lnTo>
                <a:lnTo>
                  <a:pt x="708" y="545"/>
                </a:lnTo>
                <a:lnTo>
                  <a:pt x="670" y="516"/>
                </a:lnTo>
                <a:lnTo>
                  <a:pt x="677" y="507"/>
                </a:lnTo>
                <a:close/>
                <a:moveTo>
                  <a:pt x="745" y="558"/>
                </a:moveTo>
                <a:lnTo>
                  <a:pt x="783" y="587"/>
                </a:lnTo>
                <a:lnTo>
                  <a:pt x="775" y="596"/>
                </a:lnTo>
                <a:lnTo>
                  <a:pt x="737" y="567"/>
                </a:lnTo>
                <a:lnTo>
                  <a:pt x="745" y="558"/>
                </a:lnTo>
                <a:close/>
                <a:moveTo>
                  <a:pt x="812" y="608"/>
                </a:moveTo>
                <a:lnTo>
                  <a:pt x="850" y="637"/>
                </a:lnTo>
                <a:lnTo>
                  <a:pt x="842" y="647"/>
                </a:lnTo>
                <a:lnTo>
                  <a:pt x="804" y="618"/>
                </a:lnTo>
                <a:lnTo>
                  <a:pt x="812" y="608"/>
                </a:lnTo>
                <a:close/>
                <a:moveTo>
                  <a:pt x="878" y="659"/>
                </a:moveTo>
                <a:lnTo>
                  <a:pt x="917" y="688"/>
                </a:lnTo>
                <a:lnTo>
                  <a:pt x="910" y="697"/>
                </a:lnTo>
                <a:lnTo>
                  <a:pt x="871" y="669"/>
                </a:lnTo>
                <a:lnTo>
                  <a:pt x="878" y="659"/>
                </a:lnTo>
                <a:close/>
                <a:moveTo>
                  <a:pt x="945" y="710"/>
                </a:moveTo>
                <a:lnTo>
                  <a:pt x="984" y="739"/>
                </a:lnTo>
                <a:lnTo>
                  <a:pt x="977" y="748"/>
                </a:lnTo>
                <a:lnTo>
                  <a:pt x="938" y="719"/>
                </a:lnTo>
                <a:lnTo>
                  <a:pt x="945" y="710"/>
                </a:lnTo>
                <a:close/>
                <a:moveTo>
                  <a:pt x="1012" y="760"/>
                </a:moveTo>
                <a:lnTo>
                  <a:pt x="1051" y="789"/>
                </a:lnTo>
                <a:lnTo>
                  <a:pt x="1043" y="799"/>
                </a:lnTo>
                <a:lnTo>
                  <a:pt x="1005" y="770"/>
                </a:lnTo>
                <a:lnTo>
                  <a:pt x="1012" y="760"/>
                </a:lnTo>
                <a:close/>
                <a:moveTo>
                  <a:pt x="1079" y="811"/>
                </a:moveTo>
                <a:lnTo>
                  <a:pt x="1118" y="840"/>
                </a:lnTo>
                <a:lnTo>
                  <a:pt x="1110" y="850"/>
                </a:lnTo>
                <a:lnTo>
                  <a:pt x="1072" y="821"/>
                </a:lnTo>
                <a:lnTo>
                  <a:pt x="1079" y="811"/>
                </a:lnTo>
                <a:close/>
                <a:moveTo>
                  <a:pt x="1146" y="862"/>
                </a:moveTo>
                <a:lnTo>
                  <a:pt x="1185" y="891"/>
                </a:lnTo>
                <a:lnTo>
                  <a:pt x="1177" y="900"/>
                </a:lnTo>
                <a:lnTo>
                  <a:pt x="1139" y="871"/>
                </a:lnTo>
                <a:lnTo>
                  <a:pt x="1146" y="862"/>
                </a:lnTo>
                <a:close/>
                <a:moveTo>
                  <a:pt x="1213" y="912"/>
                </a:moveTo>
                <a:lnTo>
                  <a:pt x="1252" y="941"/>
                </a:lnTo>
                <a:lnTo>
                  <a:pt x="1244" y="951"/>
                </a:lnTo>
                <a:lnTo>
                  <a:pt x="1206" y="922"/>
                </a:lnTo>
                <a:lnTo>
                  <a:pt x="1213" y="912"/>
                </a:lnTo>
                <a:close/>
                <a:moveTo>
                  <a:pt x="1280" y="963"/>
                </a:moveTo>
                <a:lnTo>
                  <a:pt x="1319" y="992"/>
                </a:lnTo>
                <a:lnTo>
                  <a:pt x="1311" y="1002"/>
                </a:lnTo>
                <a:lnTo>
                  <a:pt x="1273" y="973"/>
                </a:lnTo>
                <a:lnTo>
                  <a:pt x="1280" y="963"/>
                </a:lnTo>
                <a:close/>
                <a:moveTo>
                  <a:pt x="1347" y="1014"/>
                </a:moveTo>
                <a:lnTo>
                  <a:pt x="1386" y="1043"/>
                </a:lnTo>
                <a:lnTo>
                  <a:pt x="1378" y="1052"/>
                </a:lnTo>
                <a:lnTo>
                  <a:pt x="1340" y="1023"/>
                </a:lnTo>
                <a:lnTo>
                  <a:pt x="1347" y="1014"/>
                </a:lnTo>
                <a:close/>
                <a:moveTo>
                  <a:pt x="1414" y="1064"/>
                </a:moveTo>
                <a:lnTo>
                  <a:pt x="1453" y="1093"/>
                </a:lnTo>
                <a:lnTo>
                  <a:pt x="1445" y="1103"/>
                </a:lnTo>
                <a:lnTo>
                  <a:pt x="1407" y="1074"/>
                </a:lnTo>
                <a:lnTo>
                  <a:pt x="1414" y="1064"/>
                </a:lnTo>
                <a:close/>
                <a:moveTo>
                  <a:pt x="1481" y="1115"/>
                </a:moveTo>
                <a:lnTo>
                  <a:pt x="1482" y="1116"/>
                </a:lnTo>
                <a:lnTo>
                  <a:pt x="1475" y="1125"/>
                </a:lnTo>
                <a:lnTo>
                  <a:pt x="1474" y="1125"/>
                </a:lnTo>
                <a:lnTo>
                  <a:pt x="1481" y="1115"/>
                </a:lnTo>
                <a:close/>
              </a:path>
            </a:pathLst>
          </a:custGeom>
          <a:solidFill>
            <a:srgbClr val="002060"/>
          </a:solidFill>
          <a:ln w="0" cap="flat">
            <a:solidFill>
              <a:srgbClr val="002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noEditPoints="1"/>
          </p:cNvSpPr>
          <p:nvPr/>
        </p:nvSpPr>
        <p:spPr bwMode="auto">
          <a:xfrm>
            <a:off x="3050311" y="2287928"/>
            <a:ext cx="3098800" cy="2184400"/>
          </a:xfrm>
          <a:custGeom>
            <a:avLst/>
            <a:gdLst>
              <a:gd name="T0" fmla="*/ 39 w 1952"/>
              <a:gd name="T1" fmla="*/ 1339 h 1376"/>
              <a:gd name="T2" fmla="*/ 75 w 1952"/>
              <a:gd name="T3" fmla="*/ 1328 h 1376"/>
              <a:gd name="T4" fmla="*/ 69 w 1952"/>
              <a:gd name="T5" fmla="*/ 1318 h 1376"/>
              <a:gd name="T6" fmla="*/ 183 w 1952"/>
              <a:gd name="T7" fmla="*/ 1252 h 1376"/>
              <a:gd name="T8" fmla="*/ 144 w 1952"/>
              <a:gd name="T9" fmla="*/ 1280 h 1376"/>
              <a:gd name="T10" fmla="*/ 245 w 1952"/>
              <a:gd name="T11" fmla="*/ 1194 h 1376"/>
              <a:gd name="T12" fmla="*/ 282 w 1952"/>
              <a:gd name="T13" fmla="*/ 1183 h 1376"/>
              <a:gd name="T14" fmla="*/ 275 w 1952"/>
              <a:gd name="T15" fmla="*/ 1173 h 1376"/>
              <a:gd name="T16" fmla="*/ 390 w 1952"/>
              <a:gd name="T17" fmla="*/ 1107 h 1376"/>
              <a:gd name="T18" fmla="*/ 350 w 1952"/>
              <a:gd name="T19" fmla="*/ 1135 h 1376"/>
              <a:gd name="T20" fmla="*/ 451 w 1952"/>
              <a:gd name="T21" fmla="*/ 1049 h 1376"/>
              <a:gd name="T22" fmla="*/ 488 w 1952"/>
              <a:gd name="T23" fmla="*/ 1038 h 1376"/>
              <a:gd name="T24" fmla="*/ 481 w 1952"/>
              <a:gd name="T25" fmla="*/ 1029 h 1376"/>
              <a:gd name="T26" fmla="*/ 596 w 1952"/>
              <a:gd name="T27" fmla="*/ 963 h 1376"/>
              <a:gd name="T28" fmla="*/ 557 w 1952"/>
              <a:gd name="T29" fmla="*/ 990 h 1376"/>
              <a:gd name="T30" fmla="*/ 658 w 1952"/>
              <a:gd name="T31" fmla="*/ 904 h 1376"/>
              <a:gd name="T32" fmla="*/ 694 w 1952"/>
              <a:gd name="T33" fmla="*/ 893 h 1376"/>
              <a:gd name="T34" fmla="*/ 687 w 1952"/>
              <a:gd name="T35" fmla="*/ 884 h 1376"/>
              <a:gd name="T36" fmla="*/ 802 w 1952"/>
              <a:gd name="T37" fmla="*/ 818 h 1376"/>
              <a:gd name="T38" fmla="*/ 763 w 1952"/>
              <a:gd name="T39" fmla="*/ 845 h 1376"/>
              <a:gd name="T40" fmla="*/ 864 w 1952"/>
              <a:gd name="T41" fmla="*/ 760 h 1376"/>
              <a:gd name="T42" fmla="*/ 900 w 1952"/>
              <a:gd name="T43" fmla="*/ 749 h 1376"/>
              <a:gd name="T44" fmla="*/ 893 w 1952"/>
              <a:gd name="T45" fmla="*/ 739 h 1376"/>
              <a:gd name="T46" fmla="*/ 1008 w 1952"/>
              <a:gd name="T47" fmla="*/ 673 h 1376"/>
              <a:gd name="T48" fmla="*/ 969 w 1952"/>
              <a:gd name="T49" fmla="*/ 700 h 1376"/>
              <a:gd name="T50" fmla="*/ 1070 w 1952"/>
              <a:gd name="T51" fmla="*/ 615 h 1376"/>
              <a:gd name="T52" fmla="*/ 1107 w 1952"/>
              <a:gd name="T53" fmla="*/ 604 h 1376"/>
              <a:gd name="T54" fmla="*/ 1100 w 1952"/>
              <a:gd name="T55" fmla="*/ 594 h 1376"/>
              <a:gd name="T56" fmla="*/ 1215 w 1952"/>
              <a:gd name="T57" fmla="*/ 528 h 1376"/>
              <a:gd name="T58" fmla="*/ 1175 w 1952"/>
              <a:gd name="T59" fmla="*/ 555 h 1376"/>
              <a:gd name="T60" fmla="*/ 1276 w 1952"/>
              <a:gd name="T61" fmla="*/ 470 h 1376"/>
              <a:gd name="T62" fmla="*/ 1313 w 1952"/>
              <a:gd name="T63" fmla="*/ 459 h 1376"/>
              <a:gd name="T64" fmla="*/ 1306 w 1952"/>
              <a:gd name="T65" fmla="*/ 449 h 1376"/>
              <a:gd name="T66" fmla="*/ 1421 w 1952"/>
              <a:gd name="T67" fmla="*/ 383 h 1376"/>
              <a:gd name="T68" fmla="*/ 1382 w 1952"/>
              <a:gd name="T69" fmla="*/ 411 h 1376"/>
              <a:gd name="T70" fmla="*/ 1483 w 1952"/>
              <a:gd name="T71" fmla="*/ 325 h 1376"/>
              <a:gd name="T72" fmla="*/ 1519 w 1952"/>
              <a:gd name="T73" fmla="*/ 314 h 1376"/>
              <a:gd name="T74" fmla="*/ 1512 w 1952"/>
              <a:gd name="T75" fmla="*/ 304 h 1376"/>
              <a:gd name="T76" fmla="*/ 1627 w 1952"/>
              <a:gd name="T77" fmla="*/ 238 h 1376"/>
              <a:gd name="T78" fmla="*/ 1588 w 1952"/>
              <a:gd name="T79" fmla="*/ 266 h 1376"/>
              <a:gd name="T80" fmla="*/ 1689 w 1952"/>
              <a:gd name="T81" fmla="*/ 180 h 1376"/>
              <a:gd name="T82" fmla="*/ 1725 w 1952"/>
              <a:gd name="T83" fmla="*/ 169 h 1376"/>
              <a:gd name="T84" fmla="*/ 1718 w 1952"/>
              <a:gd name="T85" fmla="*/ 159 h 1376"/>
              <a:gd name="T86" fmla="*/ 1833 w 1952"/>
              <a:gd name="T87" fmla="*/ 93 h 1376"/>
              <a:gd name="T88" fmla="*/ 1794 w 1952"/>
              <a:gd name="T89" fmla="*/ 121 h 1376"/>
              <a:gd name="T90" fmla="*/ 1895 w 1952"/>
              <a:gd name="T91" fmla="*/ 35 h 1376"/>
              <a:gd name="T92" fmla="*/ 1932 w 1952"/>
              <a:gd name="T93" fmla="*/ 24 h 1376"/>
              <a:gd name="T94" fmla="*/ 1925 w 1952"/>
              <a:gd name="T95" fmla="*/ 14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52" h="1376">
                <a:moveTo>
                  <a:pt x="7" y="1376"/>
                </a:moveTo>
                <a:lnTo>
                  <a:pt x="46" y="1349"/>
                </a:lnTo>
                <a:lnTo>
                  <a:pt x="39" y="1339"/>
                </a:lnTo>
                <a:lnTo>
                  <a:pt x="0" y="1367"/>
                </a:lnTo>
                <a:lnTo>
                  <a:pt x="7" y="1376"/>
                </a:lnTo>
                <a:close/>
                <a:moveTo>
                  <a:pt x="75" y="1328"/>
                </a:moveTo>
                <a:lnTo>
                  <a:pt x="115" y="1301"/>
                </a:lnTo>
                <a:lnTo>
                  <a:pt x="108" y="1291"/>
                </a:lnTo>
                <a:lnTo>
                  <a:pt x="69" y="1318"/>
                </a:lnTo>
                <a:lnTo>
                  <a:pt x="75" y="1328"/>
                </a:lnTo>
                <a:close/>
                <a:moveTo>
                  <a:pt x="144" y="1280"/>
                </a:moveTo>
                <a:lnTo>
                  <a:pt x="183" y="1252"/>
                </a:lnTo>
                <a:lnTo>
                  <a:pt x="176" y="1242"/>
                </a:lnTo>
                <a:lnTo>
                  <a:pt x="137" y="1270"/>
                </a:lnTo>
                <a:lnTo>
                  <a:pt x="144" y="1280"/>
                </a:lnTo>
                <a:close/>
                <a:moveTo>
                  <a:pt x="213" y="1232"/>
                </a:moveTo>
                <a:lnTo>
                  <a:pt x="252" y="1204"/>
                </a:lnTo>
                <a:lnTo>
                  <a:pt x="245" y="1194"/>
                </a:lnTo>
                <a:lnTo>
                  <a:pt x="206" y="1222"/>
                </a:lnTo>
                <a:lnTo>
                  <a:pt x="213" y="1232"/>
                </a:lnTo>
                <a:close/>
                <a:moveTo>
                  <a:pt x="282" y="1183"/>
                </a:moveTo>
                <a:lnTo>
                  <a:pt x="321" y="1156"/>
                </a:lnTo>
                <a:lnTo>
                  <a:pt x="314" y="1146"/>
                </a:lnTo>
                <a:lnTo>
                  <a:pt x="275" y="1173"/>
                </a:lnTo>
                <a:lnTo>
                  <a:pt x="282" y="1183"/>
                </a:lnTo>
                <a:close/>
                <a:moveTo>
                  <a:pt x="350" y="1135"/>
                </a:moveTo>
                <a:lnTo>
                  <a:pt x="390" y="1107"/>
                </a:lnTo>
                <a:lnTo>
                  <a:pt x="383" y="1097"/>
                </a:lnTo>
                <a:lnTo>
                  <a:pt x="344" y="1125"/>
                </a:lnTo>
                <a:lnTo>
                  <a:pt x="350" y="1135"/>
                </a:lnTo>
                <a:close/>
                <a:moveTo>
                  <a:pt x="419" y="1087"/>
                </a:moveTo>
                <a:lnTo>
                  <a:pt x="458" y="1059"/>
                </a:lnTo>
                <a:lnTo>
                  <a:pt x="451" y="1049"/>
                </a:lnTo>
                <a:lnTo>
                  <a:pt x="412" y="1077"/>
                </a:lnTo>
                <a:lnTo>
                  <a:pt x="419" y="1087"/>
                </a:lnTo>
                <a:close/>
                <a:moveTo>
                  <a:pt x="488" y="1038"/>
                </a:moveTo>
                <a:lnTo>
                  <a:pt x="527" y="1011"/>
                </a:lnTo>
                <a:lnTo>
                  <a:pt x="520" y="1001"/>
                </a:lnTo>
                <a:lnTo>
                  <a:pt x="481" y="1029"/>
                </a:lnTo>
                <a:lnTo>
                  <a:pt x="488" y="1038"/>
                </a:lnTo>
                <a:close/>
                <a:moveTo>
                  <a:pt x="557" y="990"/>
                </a:moveTo>
                <a:lnTo>
                  <a:pt x="596" y="963"/>
                </a:lnTo>
                <a:lnTo>
                  <a:pt x="589" y="953"/>
                </a:lnTo>
                <a:lnTo>
                  <a:pt x="550" y="980"/>
                </a:lnTo>
                <a:lnTo>
                  <a:pt x="557" y="990"/>
                </a:lnTo>
                <a:close/>
                <a:moveTo>
                  <a:pt x="625" y="942"/>
                </a:moveTo>
                <a:lnTo>
                  <a:pt x="665" y="914"/>
                </a:lnTo>
                <a:lnTo>
                  <a:pt x="658" y="904"/>
                </a:lnTo>
                <a:lnTo>
                  <a:pt x="619" y="932"/>
                </a:lnTo>
                <a:lnTo>
                  <a:pt x="625" y="942"/>
                </a:lnTo>
                <a:close/>
                <a:moveTo>
                  <a:pt x="694" y="893"/>
                </a:moveTo>
                <a:lnTo>
                  <a:pt x="733" y="866"/>
                </a:lnTo>
                <a:lnTo>
                  <a:pt x="726" y="856"/>
                </a:lnTo>
                <a:lnTo>
                  <a:pt x="687" y="884"/>
                </a:lnTo>
                <a:lnTo>
                  <a:pt x="694" y="893"/>
                </a:lnTo>
                <a:close/>
                <a:moveTo>
                  <a:pt x="763" y="845"/>
                </a:moveTo>
                <a:lnTo>
                  <a:pt x="802" y="818"/>
                </a:lnTo>
                <a:lnTo>
                  <a:pt x="795" y="808"/>
                </a:lnTo>
                <a:lnTo>
                  <a:pt x="756" y="835"/>
                </a:lnTo>
                <a:lnTo>
                  <a:pt x="763" y="845"/>
                </a:lnTo>
                <a:close/>
                <a:moveTo>
                  <a:pt x="832" y="797"/>
                </a:moveTo>
                <a:lnTo>
                  <a:pt x="871" y="769"/>
                </a:lnTo>
                <a:lnTo>
                  <a:pt x="864" y="760"/>
                </a:lnTo>
                <a:lnTo>
                  <a:pt x="825" y="787"/>
                </a:lnTo>
                <a:lnTo>
                  <a:pt x="832" y="797"/>
                </a:lnTo>
                <a:close/>
                <a:moveTo>
                  <a:pt x="900" y="749"/>
                </a:moveTo>
                <a:lnTo>
                  <a:pt x="940" y="721"/>
                </a:lnTo>
                <a:lnTo>
                  <a:pt x="933" y="711"/>
                </a:lnTo>
                <a:lnTo>
                  <a:pt x="893" y="739"/>
                </a:lnTo>
                <a:lnTo>
                  <a:pt x="900" y="749"/>
                </a:lnTo>
                <a:close/>
                <a:moveTo>
                  <a:pt x="969" y="700"/>
                </a:moveTo>
                <a:lnTo>
                  <a:pt x="1008" y="673"/>
                </a:lnTo>
                <a:lnTo>
                  <a:pt x="1001" y="663"/>
                </a:lnTo>
                <a:lnTo>
                  <a:pt x="962" y="691"/>
                </a:lnTo>
                <a:lnTo>
                  <a:pt x="969" y="700"/>
                </a:lnTo>
                <a:close/>
                <a:moveTo>
                  <a:pt x="1038" y="652"/>
                </a:moveTo>
                <a:lnTo>
                  <a:pt x="1077" y="624"/>
                </a:lnTo>
                <a:lnTo>
                  <a:pt x="1070" y="615"/>
                </a:lnTo>
                <a:lnTo>
                  <a:pt x="1031" y="642"/>
                </a:lnTo>
                <a:lnTo>
                  <a:pt x="1038" y="652"/>
                </a:lnTo>
                <a:close/>
                <a:moveTo>
                  <a:pt x="1107" y="604"/>
                </a:moveTo>
                <a:lnTo>
                  <a:pt x="1146" y="576"/>
                </a:lnTo>
                <a:lnTo>
                  <a:pt x="1139" y="566"/>
                </a:lnTo>
                <a:lnTo>
                  <a:pt x="1100" y="594"/>
                </a:lnTo>
                <a:lnTo>
                  <a:pt x="1107" y="604"/>
                </a:lnTo>
                <a:close/>
                <a:moveTo>
                  <a:pt x="1175" y="555"/>
                </a:moveTo>
                <a:lnTo>
                  <a:pt x="1215" y="528"/>
                </a:lnTo>
                <a:lnTo>
                  <a:pt x="1208" y="518"/>
                </a:lnTo>
                <a:lnTo>
                  <a:pt x="1168" y="546"/>
                </a:lnTo>
                <a:lnTo>
                  <a:pt x="1175" y="555"/>
                </a:lnTo>
                <a:close/>
                <a:moveTo>
                  <a:pt x="1244" y="507"/>
                </a:moveTo>
                <a:lnTo>
                  <a:pt x="1283" y="480"/>
                </a:lnTo>
                <a:lnTo>
                  <a:pt x="1276" y="470"/>
                </a:lnTo>
                <a:lnTo>
                  <a:pt x="1237" y="497"/>
                </a:lnTo>
                <a:lnTo>
                  <a:pt x="1244" y="507"/>
                </a:lnTo>
                <a:close/>
                <a:moveTo>
                  <a:pt x="1313" y="459"/>
                </a:moveTo>
                <a:lnTo>
                  <a:pt x="1352" y="431"/>
                </a:lnTo>
                <a:lnTo>
                  <a:pt x="1345" y="422"/>
                </a:lnTo>
                <a:lnTo>
                  <a:pt x="1306" y="449"/>
                </a:lnTo>
                <a:lnTo>
                  <a:pt x="1313" y="459"/>
                </a:lnTo>
                <a:close/>
                <a:moveTo>
                  <a:pt x="1382" y="411"/>
                </a:moveTo>
                <a:lnTo>
                  <a:pt x="1421" y="383"/>
                </a:lnTo>
                <a:lnTo>
                  <a:pt x="1414" y="373"/>
                </a:lnTo>
                <a:lnTo>
                  <a:pt x="1375" y="401"/>
                </a:lnTo>
                <a:lnTo>
                  <a:pt x="1382" y="411"/>
                </a:lnTo>
                <a:close/>
                <a:moveTo>
                  <a:pt x="1450" y="362"/>
                </a:moveTo>
                <a:lnTo>
                  <a:pt x="1490" y="335"/>
                </a:lnTo>
                <a:lnTo>
                  <a:pt x="1483" y="325"/>
                </a:lnTo>
                <a:lnTo>
                  <a:pt x="1443" y="353"/>
                </a:lnTo>
                <a:lnTo>
                  <a:pt x="1450" y="362"/>
                </a:lnTo>
                <a:close/>
                <a:moveTo>
                  <a:pt x="1519" y="314"/>
                </a:moveTo>
                <a:lnTo>
                  <a:pt x="1558" y="286"/>
                </a:lnTo>
                <a:lnTo>
                  <a:pt x="1551" y="277"/>
                </a:lnTo>
                <a:lnTo>
                  <a:pt x="1512" y="304"/>
                </a:lnTo>
                <a:lnTo>
                  <a:pt x="1519" y="314"/>
                </a:lnTo>
                <a:close/>
                <a:moveTo>
                  <a:pt x="1588" y="266"/>
                </a:moveTo>
                <a:lnTo>
                  <a:pt x="1627" y="238"/>
                </a:lnTo>
                <a:lnTo>
                  <a:pt x="1620" y="228"/>
                </a:lnTo>
                <a:lnTo>
                  <a:pt x="1581" y="256"/>
                </a:lnTo>
                <a:lnTo>
                  <a:pt x="1588" y="266"/>
                </a:lnTo>
                <a:close/>
                <a:moveTo>
                  <a:pt x="1657" y="217"/>
                </a:moveTo>
                <a:lnTo>
                  <a:pt x="1696" y="190"/>
                </a:lnTo>
                <a:lnTo>
                  <a:pt x="1689" y="180"/>
                </a:lnTo>
                <a:lnTo>
                  <a:pt x="1650" y="208"/>
                </a:lnTo>
                <a:lnTo>
                  <a:pt x="1657" y="217"/>
                </a:lnTo>
                <a:close/>
                <a:moveTo>
                  <a:pt x="1725" y="169"/>
                </a:moveTo>
                <a:lnTo>
                  <a:pt x="1765" y="142"/>
                </a:lnTo>
                <a:lnTo>
                  <a:pt x="1758" y="132"/>
                </a:lnTo>
                <a:lnTo>
                  <a:pt x="1718" y="159"/>
                </a:lnTo>
                <a:lnTo>
                  <a:pt x="1725" y="169"/>
                </a:lnTo>
                <a:close/>
                <a:moveTo>
                  <a:pt x="1794" y="121"/>
                </a:moveTo>
                <a:lnTo>
                  <a:pt x="1833" y="93"/>
                </a:lnTo>
                <a:lnTo>
                  <a:pt x="1826" y="84"/>
                </a:lnTo>
                <a:lnTo>
                  <a:pt x="1787" y="111"/>
                </a:lnTo>
                <a:lnTo>
                  <a:pt x="1794" y="121"/>
                </a:lnTo>
                <a:close/>
                <a:moveTo>
                  <a:pt x="1863" y="73"/>
                </a:moveTo>
                <a:lnTo>
                  <a:pt x="1902" y="45"/>
                </a:lnTo>
                <a:lnTo>
                  <a:pt x="1895" y="35"/>
                </a:lnTo>
                <a:lnTo>
                  <a:pt x="1856" y="63"/>
                </a:lnTo>
                <a:lnTo>
                  <a:pt x="1863" y="73"/>
                </a:lnTo>
                <a:close/>
                <a:moveTo>
                  <a:pt x="1932" y="24"/>
                </a:moveTo>
                <a:lnTo>
                  <a:pt x="1952" y="10"/>
                </a:lnTo>
                <a:lnTo>
                  <a:pt x="1945" y="0"/>
                </a:lnTo>
                <a:lnTo>
                  <a:pt x="1925" y="14"/>
                </a:lnTo>
                <a:lnTo>
                  <a:pt x="1932" y="24"/>
                </a:lnTo>
                <a:close/>
              </a:path>
            </a:pathLst>
          </a:custGeom>
          <a:solidFill>
            <a:srgbClr val="00B050"/>
          </a:solidFill>
          <a:ln w="19050" cap="flat">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p:nvSpPr>
        <p:spPr bwMode="auto">
          <a:xfrm>
            <a:off x="2843808" y="1987555"/>
            <a:ext cx="3057653" cy="2089054"/>
          </a:xfrm>
          <a:custGeom>
            <a:avLst/>
            <a:gdLst>
              <a:gd name="T0" fmla="*/ 7 w 2058"/>
              <a:gd name="T1" fmla="*/ 1449 h 1449"/>
              <a:gd name="T2" fmla="*/ 2058 w 2058"/>
              <a:gd name="T3" fmla="*/ 10 h 1449"/>
              <a:gd name="T4" fmla="*/ 2051 w 2058"/>
              <a:gd name="T5" fmla="*/ 0 h 1449"/>
              <a:gd name="T6" fmla="*/ 0 w 2058"/>
              <a:gd name="T7" fmla="*/ 1439 h 1449"/>
              <a:gd name="T8" fmla="*/ 7 w 2058"/>
              <a:gd name="T9" fmla="*/ 1449 h 1449"/>
            </a:gdLst>
            <a:ahLst/>
            <a:cxnLst>
              <a:cxn ang="0">
                <a:pos x="T0" y="T1"/>
              </a:cxn>
              <a:cxn ang="0">
                <a:pos x="T2" y="T3"/>
              </a:cxn>
              <a:cxn ang="0">
                <a:pos x="T4" y="T5"/>
              </a:cxn>
              <a:cxn ang="0">
                <a:pos x="T6" y="T7"/>
              </a:cxn>
              <a:cxn ang="0">
                <a:pos x="T8" y="T9"/>
              </a:cxn>
            </a:cxnLst>
            <a:rect l="0" t="0" r="r" b="b"/>
            <a:pathLst>
              <a:path w="2058" h="1449">
                <a:moveTo>
                  <a:pt x="7" y="1449"/>
                </a:moveTo>
                <a:lnTo>
                  <a:pt x="2058" y="10"/>
                </a:lnTo>
                <a:lnTo>
                  <a:pt x="2051" y="0"/>
                </a:lnTo>
                <a:lnTo>
                  <a:pt x="0" y="1439"/>
                </a:lnTo>
                <a:lnTo>
                  <a:pt x="7" y="1449"/>
                </a:lnTo>
                <a:close/>
              </a:path>
            </a:pathLst>
          </a:custGeom>
          <a:solidFill>
            <a:srgbClr val="00B050"/>
          </a:solidFill>
          <a:ln w="0" cap="flat">
            <a:solidFill>
              <a:srgbClr val="00B050"/>
            </a:solidFill>
            <a:prstDash val="sys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2"/>
          <p:cNvSpPr>
            <a:spLocks noEditPoints="1"/>
          </p:cNvSpPr>
          <p:nvPr/>
        </p:nvSpPr>
        <p:spPr bwMode="auto">
          <a:xfrm flipV="1">
            <a:off x="2634387" y="3813878"/>
            <a:ext cx="1302544" cy="45719"/>
          </a:xfrm>
          <a:custGeom>
            <a:avLst/>
            <a:gdLst>
              <a:gd name="T0" fmla="*/ 10105 w 10105"/>
              <a:gd name="T1" fmla="*/ 50 h 106"/>
              <a:gd name="T2" fmla="*/ 9855 w 10105"/>
              <a:gd name="T3" fmla="*/ 100 h 106"/>
              <a:gd name="T4" fmla="*/ 9655 w 10105"/>
              <a:gd name="T5" fmla="*/ 100 h 106"/>
              <a:gd name="T6" fmla="*/ 9405 w 10105"/>
              <a:gd name="T7" fmla="*/ 50 h 106"/>
              <a:gd name="T8" fmla="*/ 9255 w 10105"/>
              <a:gd name="T9" fmla="*/ 0 h 106"/>
              <a:gd name="T10" fmla="*/ 9055 w 10105"/>
              <a:gd name="T11" fmla="*/ 0 h 106"/>
              <a:gd name="T12" fmla="*/ 9055 w 10105"/>
              <a:gd name="T13" fmla="*/ 0 h 106"/>
              <a:gd name="T14" fmla="*/ 8905 w 10105"/>
              <a:gd name="T15" fmla="*/ 51 h 106"/>
              <a:gd name="T16" fmla="*/ 8654 w 10105"/>
              <a:gd name="T17" fmla="*/ 101 h 106"/>
              <a:gd name="T18" fmla="*/ 8454 w 10105"/>
              <a:gd name="T19" fmla="*/ 101 h 106"/>
              <a:gd name="T20" fmla="*/ 8204 w 10105"/>
              <a:gd name="T21" fmla="*/ 51 h 106"/>
              <a:gd name="T22" fmla="*/ 8054 w 10105"/>
              <a:gd name="T23" fmla="*/ 1 h 106"/>
              <a:gd name="T24" fmla="*/ 7854 w 10105"/>
              <a:gd name="T25" fmla="*/ 1 h 106"/>
              <a:gd name="T26" fmla="*/ 7854 w 10105"/>
              <a:gd name="T27" fmla="*/ 1 h 106"/>
              <a:gd name="T28" fmla="*/ 7704 w 10105"/>
              <a:gd name="T29" fmla="*/ 51 h 106"/>
              <a:gd name="T30" fmla="*/ 7454 w 10105"/>
              <a:gd name="T31" fmla="*/ 102 h 106"/>
              <a:gd name="T32" fmla="*/ 7254 w 10105"/>
              <a:gd name="T33" fmla="*/ 102 h 106"/>
              <a:gd name="T34" fmla="*/ 7004 w 10105"/>
              <a:gd name="T35" fmla="*/ 52 h 106"/>
              <a:gd name="T36" fmla="*/ 6853 w 10105"/>
              <a:gd name="T37" fmla="*/ 2 h 106"/>
              <a:gd name="T38" fmla="*/ 6653 w 10105"/>
              <a:gd name="T39" fmla="*/ 2 h 106"/>
              <a:gd name="T40" fmla="*/ 6653 w 10105"/>
              <a:gd name="T41" fmla="*/ 2 h 106"/>
              <a:gd name="T42" fmla="*/ 6503 w 10105"/>
              <a:gd name="T43" fmla="*/ 52 h 106"/>
              <a:gd name="T44" fmla="*/ 6253 w 10105"/>
              <a:gd name="T45" fmla="*/ 102 h 106"/>
              <a:gd name="T46" fmla="*/ 6053 w 10105"/>
              <a:gd name="T47" fmla="*/ 102 h 106"/>
              <a:gd name="T48" fmla="*/ 5803 w 10105"/>
              <a:gd name="T49" fmla="*/ 53 h 106"/>
              <a:gd name="T50" fmla="*/ 5653 w 10105"/>
              <a:gd name="T51" fmla="*/ 3 h 106"/>
              <a:gd name="T52" fmla="*/ 5453 w 10105"/>
              <a:gd name="T53" fmla="*/ 3 h 106"/>
              <a:gd name="T54" fmla="*/ 5453 w 10105"/>
              <a:gd name="T55" fmla="*/ 3 h 106"/>
              <a:gd name="T56" fmla="*/ 5303 w 10105"/>
              <a:gd name="T57" fmla="*/ 53 h 106"/>
              <a:gd name="T58" fmla="*/ 5053 w 10105"/>
              <a:gd name="T59" fmla="*/ 103 h 106"/>
              <a:gd name="T60" fmla="*/ 4852 w 10105"/>
              <a:gd name="T61" fmla="*/ 103 h 106"/>
              <a:gd name="T62" fmla="*/ 4602 w 10105"/>
              <a:gd name="T63" fmla="*/ 53 h 106"/>
              <a:gd name="T64" fmla="*/ 4452 w 10105"/>
              <a:gd name="T65" fmla="*/ 3 h 106"/>
              <a:gd name="T66" fmla="*/ 4252 w 10105"/>
              <a:gd name="T67" fmla="*/ 4 h 106"/>
              <a:gd name="T68" fmla="*/ 4252 w 10105"/>
              <a:gd name="T69" fmla="*/ 4 h 106"/>
              <a:gd name="T70" fmla="*/ 4102 w 10105"/>
              <a:gd name="T71" fmla="*/ 54 h 106"/>
              <a:gd name="T72" fmla="*/ 3852 w 10105"/>
              <a:gd name="T73" fmla="*/ 104 h 106"/>
              <a:gd name="T74" fmla="*/ 3652 w 10105"/>
              <a:gd name="T75" fmla="*/ 104 h 106"/>
              <a:gd name="T76" fmla="*/ 3402 w 10105"/>
              <a:gd name="T77" fmla="*/ 54 h 106"/>
              <a:gd name="T78" fmla="*/ 3252 w 10105"/>
              <a:gd name="T79" fmla="*/ 4 h 106"/>
              <a:gd name="T80" fmla="*/ 3052 w 10105"/>
              <a:gd name="T81" fmla="*/ 4 h 106"/>
              <a:gd name="T82" fmla="*/ 3052 w 10105"/>
              <a:gd name="T83" fmla="*/ 4 h 106"/>
              <a:gd name="T84" fmla="*/ 2902 w 10105"/>
              <a:gd name="T85" fmla="*/ 55 h 106"/>
              <a:gd name="T86" fmla="*/ 2651 w 10105"/>
              <a:gd name="T87" fmla="*/ 105 h 106"/>
              <a:gd name="T88" fmla="*/ 2451 w 10105"/>
              <a:gd name="T89" fmla="*/ 105 h 106"/>
              <a:gd name="T90" fmla="*/ 2201 w 10105"/>
              <a:gd name="T91" fmla="*/ 55 h 106"/>
              <a:gd name="T92" fmla="*/ 2051 w 10105"/>
              <a:gd name="T93" fmla="*/ 5 h 106"/>
              <a:gd name="T94" fmla="*/ 1851 w 10105"/>
              <a:gd name="T95" fmla="*/ 5 h 106"/>
              <a:gd name="T96" fmla="*/ 1851 w 10105"/>
              <a:gd name="T97" fmla="*/ 5 h 106"/>
              <a:gd name="T98" fmla="*/ 1701 w 10105"/>
              <a:gd name="T99" fmla="*/ 55 h 106"/>
              <a:gd name="T100" fmla="*/ 1451 w 10105"/>
              <a:gd name="T101" fmla="*/ 105 h 106"/>
              <a:gd name="T102" fmla="*/ 1251 w 10105"/>
              <a:gd name="T103" fmla="*/ 106 h 106"/>
              <a:gd name="T104" fmla="*/ 1001 w 10105"/>
              <a:gd name="T105" fmla="*/ 56 h 106"/>
              <a:gd name="T106" fmla="*/ 850 w 10105"/>
              <a:gd name="T107" fmla="*/ 6 h 106"/>
              <a:gd name="T108" fmla="*/ 650 w 10105"/>
              <a:gd name="T109" fmla="*/ 6 h 106"/>
              <a:gd name="T110" fmla="*/ 650 w 10105"/>
              <a:gd name="T111" fmla="*/ 6 h 106"/>
              <a:gd name="T112" fmla="*/ 500 w 10105"/>
              <a:gd name="T113" fmla="*/ 56 h 106"/>
              <a:gd name="T114" fmla="*/ 250 w 10105"/>
              <a:gd name="T115" fmla="*/ 106 h 106"/>
              <a:gd name="T116" fmla="*/ 50 w 10105"/>
              <a:gd name="T117"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05" h="106">
                <a:moveTo>
                  <a:pt x="10055" y="0"/>
                </a:moveTo>
                <a:lnTo>
                  <a:pt x="10055" y="0"/>
                </a:lnTo>
                <a:cubicBezTo>
                  <a:pt x="10027" y="0"/>
                  <a:pt x="10005" y="22"/>
                  <a:pt x="10005" y="50"/>
                </a:cubicBezTo>
                <a:cubicBezTo>
                  <a:pt x="10005" y="77"/>
                  <a:pt x="10027" y="100"/>
                  <a:pt x="10055" y="100"/>
                </a:cubicBezTo>
                <a:lnTo>
                  <a:pt x="10055" y="100"/>
                </a:lnTo>
                <a:cubicBezTo>
                  <a:pt x="10083" y="100"/>
                  <a:pt x="10105" y="77"/>
                  <a:pt x="10105" y="50"/>
                </a:cubicBezTo>
                <a:cubicBezTo>
                  <a:pt x="10105" y="22"/>
                  <a:pt x="10083" y="0"/>
                  <a:pt x="10055" y="0"/>
                </a:cubicBezTo>
                <a:close/>
                <a:moveTo>
                  <a:pt x="9855" y="0"/>
                </a:moveTo>
                <a:lnTo>
                  <a:pt x="9855" y="0"/>
                </a:lnTo>
                <a:cubicBezTo>
                  <a:pt x="9827" y="0"/>
                  <a:pt x="9805" y="22"/>
                  <a:pt x="9805" y="50"/>
                </a:cubicBezTo>
                <a:cubicBezTo>
                  <a:pt x="9805" y="78"/>
                  <a:pt x="9827" y="100"/>
                  <a:pt x="9855" y="100"/>
                </a:cubicBezTo>
                <a:lnTo>
                  <a:pt x="9855" y="100"/>
                </a:lnTo>
                <a:cubicBezTo>
                  <a:pt x="9883" y="100"/>
                  <a:pt x="9905" y="78"/>
                  <a:pt x="9905" y="50"/>
                </a:cubicBezTo>
                <a:cubicBezTo>
                  <a:pt x="9905" y="22"/>
                  <a:pt x="9883" y="0"/>
                  <a:pt x="9855" y="0"/>
                </a:cubicBezTo>
                <a:close/>
                <a:moveTo>
                  <a:pt x="9655" y="0"/>
                </a:moveTo>
                <a:lnTo>
                  <a:pt x="9655" y="0"/>
                </a:lnTo>
                <a:cubicBezTo>
                  <a:pt x="9627" y="0"/>
                  <a:pt x="9605" y="22"/>
                  <a:pt x="9605" y="50"/>
                </a:cubicBezTo>
                <a:cubicBezTo>
                  <a:pt x="9605" y="78"/>
                  <a:pt x="9627" y="100"/>
                  <a:pt x="9655" y="100"/>
                </a:cubicBezTo>
                <a:lnTo>
                  <a:pt x="9655" y="100"/>
                </a:lnTo>
                <a:cubicBezTo>
                  <a:pt x="9683" y="100"/>
                  <a:pt x="9705" y="78"/>
                  <a:pt x="9705" y="50"/>
                </a:cubicBezTo>
                <a:cubicBezTo>
                  <a:pt x="9705" y="22"/>
                  <a:pt x="9683" y="0"/>
                  <a:pt x="9655" y="0"/>
                </a:cubicBezTo>
                <a:close/>
                <a:moveTo>
                  <a:pt x="9455" y="0"/>
                </a:moveTo>
                <a:lnTo>
                  <a:pt x="9455" y="0"/>
                </a:lnTo>
                <a:cubicBezTo>
                  <a:pt x="9427" y="0"/>
                  <a:pt x="9405" y="23"/>
                  <a:pt x="9405" y="50"/>
                </a:cubicBezTo>
                <a:cubicBezTo>
                  <a:pt x="9405" y="78"/>
                  <a:pt x="9427" y="100"/>
                  <a:pt x="9455" y="100"/>
                </a:cubicBezTo>
                <a:lnTo>
                  <a:pt x="9455" y="100"/>
                </a:lnTo>
                <a:cubicBezTo>
                  <a:pt x="9482" y="100"/>
                  <a:pt x="9505" y="78"/>
                  <a:pt x="9505" y="50"/>
                </a:cubicBezTo>
                <a:cubicBezTo>
                  <a:pt x="9505" y="23"/>
                  <a:pt x="9482" y="0"/>
                  <a:pt x="9455" y="0"/>
                </a:cubicBezTo>
                <a:close/>
                <a:moveTo>
                  <a:pt x="9255" y="0"/>
                </a:moveTo>
                <a:lnTo>
                  <a:pt x="9255" y="0"/>
                </a:lnTo>
                <a:cubicBezTo>
                  <a:pt x="9227" y="0"/>
                  <a:pt x="9205" y="23"/>
                  <a:pt x="9205" y="50"/>
                </a:cubicBezTo>
                <a:cubicBezTo>
                  <a:pt x="9205" y="78"/>
                  <a:pt x="9227" y="100"/>
                  <a:pt x="9255" y="100"/>
                </a:cubicBezTo>
                <a:lnTo>
                  <a:pt x="9255" y="100"/>
                </a:lnTo>
                <a:cubicBezTo>
                  <a:pt x="9282" y="100"/>
                  <a:pt x="9305" y="78"/>
                  <a:pt x="9305" y="50"/>
                </a:cubicBezTo>
                <a:cubicBezTo>
                  <a:pt x="9305" y="23"/>
                  <a:pt x="9282" y="0"/>
                  <a:pt x="9255" y="0"/>
                </a:cubicBezTo>
                <a:close/>
                <a:moveTo>
                  <a:pt x="9055" y="0"/>
                </a:moveTo>
                <a:lnTo>
                  <a:pt x="9055" y="0"/>
                </a:lnTo>
                <a:cubicBezTo>
                  <a:pt x="9027" y="0"/>
                  <a:pt x="9005" y="23"/>
                  <a:pt x="9005" y="50"/>
                </a:cubicBezTo>
                <a:cubicBezTo>
                  <a:pt x="9005" y="78"/>
                  <a:pt x="9027" y="100"/>
                  <a:pt x="9055" y="100"/>
                </a:cubicBezTo>
                <a:lnTo>
                  <a:pt x="9055" y="100"/>
                </a:lnTo>
                <a:cubicBezTo>
                  <a:pt x="9082" y="100"/>
                  <a:pt x="9105" y="78"/>
                  <a:pt x="9105" y="50"/>
                </a:cubicBezTo>
                <a:cubicBezTo>
                  <a:pt x="9105" y="23"/>
                  <a:pt x="9082" y="0"/>
                  <a:pt x="9055" y="0"/>
                </a:cubicBezTo>
                <a:close/>
                <a:moveTo>
                  <a:pt x="8855" y="1"/>
                </a:moveTo>
                <a:lnTo>
                  <a:pt x="8854" y="1"/>
                </a:lnTo>
                <a:cubicBezTo>
                  <a:pt x="8827" y="1"/>
                  <a:pt x="8804" y="23"/>
                  <a:pt x="8804" y="51"/>
                </a:cubicBezTo>
                <a:cubicBezTo>
                  <a:pt x="8804" y="78"/>
                  <a:pt x="8827" y="101"/>
                  <a:pt x="8854" y="101"/>
                </a:cubicBezTo>
                <a:lnTo>
                  <a:pt x="8855" y="101"/>
                </a:lnTo>
                <a:cubicBezTo>
                  <a:pt x="8882" y="101"/>
                  <a:pt x="8905" y="78"/>
                  <a:pt x="8905" y="51"/>
                </a:cubicBezTo>
                <a:cubicBezTo>
                  <a:pt x="8905" y="23"/>
                  <a:pt x="8882" y="1"/>
                  <a:pt x="8855" y="1"/>
                </a:cubicBezTo>
                <a:close/>
                <a:moveTo>
                  <a:pt x="8654" y="1"/>
                </a:moveTo>
                <a:lnTo>
                  <a:pt x="8654" y="1"/>
                </a:lnTo>
                <a:cubicBezTo>
                  <a:pt x="8627" y="1"/>
                  <a:pt x="8604" y="23"/>
                  <a:pt x="8604" y="51"/>
                </a:cubicBezTo>
                <a:cubicBezTo>
                  <a:pt x="8604" y="78"/>
                  <a:pt x="8627" y="101"/>
                  <a:pt x="8654" y="101"/>
                </a:cubicBezTo>
                <a:lnTo>
                  <a:pt x="8654" y="101"/>
                </a:lnTo>
                <a:cubicBezTo>
                  <a:pt x="8682" y="101"/>
                  <a:pt x="8704" y="78"/>
                  <a:pt x="8704" y="51"/>
                </a:cubicBezTo>
                <a:cubicBezTo>
                  <a:pt x="8704" y="23"/>
                  <a:pt x="8682" y="1"/>
                  <a:pt x="8654" y="1"/>
                </a:cubicBezTo>
                <a:close/>
                <a:moveTo>
                  <a:pt x="8454" y="1"/>
                </a:moveTo>
                <a:lnTo>
                  <a:pt x="8454" y="1"/>
                </a:lnTo>
                <a:cubicBezTo>
                  <a:pt x="8427" y="1"/>
                  <a:pt x="8404" y="23"/>
                  <a:pt x="8404" y="51"/>
                </a:cubicBezTo>
                <a:cubicBezTo>
                  <a:pt x="8404" y="78"/>
                  <a:pt x="8427" y="101"/>
                  <a:pt x="8454" y="101"/>
                </a:cubicBezTo>
                <a:lnTo>
                  <a:pt x="8454" y="101"/>
                </a:lnTo>
                <a:cubicBezTo>
                  <a:pt x="8482" y="101"/>
                  <a:pt x="8504" y="78"/>
                  <a:pt x="8504" y="51"/>
                </a:cubicBezTo>
                <a:cubicBezTo>
                  <a:pt x="8504" y="23"/>
                  <a:pt x="8482" y="1"/>
                  <a:pt x="8454" y="1"/>
                </a:cubicBezTo>
                <a:close/>
                <a:moveTo>
                  <a:pt x="8254" y="1"/>
                </a:moveTo>
                <a:lnTo>
                  <a:pt x="8254" y="1"/>
                </a:lnTo>
                <a:cubicBezTo>
                  <a:pt x="8226" y="1"/>
                  <a:pt x="8204" y="23"/>
                  <a:pt x="8204" y="51"/>
                </a:cubicBezTo>
                <a:cubicBezTo>
                  <a:pt x="8204" y="79"/>
                  <a:pt x="8227" y="101"/>
                  <a:pt x="8254" y="101"/>
                </a:cubicBezTo>
                <a:lnTo>
                  <a:pt x="8254" y="101"/>
                </a:lnTo>
                <a:cubicBezTo>
                  <a:pt x="8282" y="101"/>
                  <a:pt x="8304" y="79"/>
                  <a:pt x="8304" y="51"/>
                </a:cubicBezTo>
                <a:cubicBezTo>
                  <a:pt x="8304" y="23"/>
                  <a:pt x="8282" y="1"/>
                  <a:pt x="8254" y="1"/>
                </a:cubicBezTo>
                <a:close/>
                <a:moveTo>
                  <a:pt x="8054" y="1"/>
                </a:moveTo>
                <a:lnTo>
                  <a:pt x="8054" y="1"/>
                </a:lnTo>
                <a:cubicBezTo>
                  <a:pt x="8026" y="1"/>
                  <a:pt x="8004" y="24"/>
                  <a:pt x="8004" y="51"/>
                </a:cubicBezTo>
                <a:cubicBezTo>
                  <a:pt x="8004" y="79"/>
                  <a:pt x="8026" y="101"/>
                  <a:pt x="8054" y="101"/>
                </a:cubicBezTo>
                <a:lnTo>
                  <a:pt x="8054" y="101"/>
                </a:lnTo>
                <a:cubicBezTo>
                  <a:pt x="8082" y="101"/>
                  <a:pt x="8104" y="79"/>
                  <a:pt x="8104" y="51"/>
                </a:cubicBezTo>
                <a:cubicBezTo>
                  <a:pt x="8104" y="23"/>
                  <a:pt x="8082" y="1"/>
                  <a:pt x="8054" y="1"/>
                </a:cubicBezTo>
                <a:close/>
                <a:moveTo>
                  <a:pt x="7854" y="1"/>
                </a:moveTo>
                <a:lnTo>
                  <a:pt x="7854" y="1"/>
                </a:lnTo>
                <a:cubicBezTo>
                  <a:pt x="7826" y="1"/>
                  <a:pt x="7804" y="24"/>
                  <a:pt x="7804" y="51"/>
                </a:cubicBezTo>
                <a:cubicBezTo>
                  <a:pt x="7804" y="79"/>
                  <a:pt x="7826" y="101"/>
                  <a:pt x="7854" y="101"/>
                </a:cubicBezTo>
                <a:lnTo>
                  <a:pt x="7854" y="101"/>
                </a:lnTo>
                <a:cubicBezTo>
                  <a:pt x="7882" y="101"/>
                  <a:pt x="7904" y="79"/>
                  <a:pt x="7904" y="51"/>
                </a:cubicBezTo>
                <a:cubicBezTo>
                  <a:pt x="7904" y="24"/>
                  <a:pt x="7882" y="1"/>
                  <a:pt x="7854" y="1"/>
                </a:cubicBezTo>
                <a:close/>
                <a:moveTo>
                  <a:pt x="7654" y="1"/>
                </a:moveTo>
                <a:lnTo>
                  <a:pt x="7654" y="1"/>
                </a:lnTo>
                <a:cubicBezTo>
                  <a:pt x="7626" y="1"/>
                  <a:pt x="7604" y="24"/>
                  <a:pt x="7604" y="51"/>
                </a:cubicBezTo>
                <a:cubicBezTo>
                  <a:pt x="7604" y="79"/>
                  <a:pt x="7626" y="101"/>
                  <a:pt x="7654" y="101"/>
                </a:cubicBezTo>
                <a:lnTo>
                  <a:pt x="7654" y="101"/>
                </a:lnTo>
                <a:cubicBezTo>
                  <a:pt x="7682" y="101"/>
                  <a:pt x="7704" y="79"/>
                  <a:pt x="7704" y="51"/>
                </a:cubicBezTo>
                <a:cubicBezTo>
                  <a:pt x="7704" y="24"/>
                  <a:pt x="7682" y="1"/>
                  <a:pt x="7654" y="1"/>
                </a:cubicBezTo>
                <a:close/>
                <a:moveTo>
                  <a:pt x="7454" y="2"/>
                </a:moveTo>
                <a:lnTo>
                  <a:pt x="7454" y="2"/>
                </a:lnTo>
                <a:cubicBezTo>
                  <a:pt x="7426" y="2"/>
                  <a:pt x="7404" y="24"/>
                  <a:pt x="7404" y="52"/>
                </a:cubicBezTo>
                <a:cubicBezTo>
                  <a:pt x="7404" y="79"/>
                  <a:pt x="7426" y="102"/>
                  <a:pt x="7454" y="102"/>
                </a:cubicBezTo>
                <a:lnTo>
                  <a:pt x="7454" y="102"/>
                </a:lnTo>
                <a:cubicBezTo>
                  <a:pt x="7481" y="101"/>
                  <a:pt x="7504" y="79"/>
                  <a:pt x="7504" y="51"/>
                </a:cubicBezTo>
                <a:cubicBezTo>
                  <a:pt x="7504" y="24"/>
                  <a:pt x="7481" y="1"/>
                  <a:pt x="7454" y="2"/>
                </a:cubicBezTo>
                <a:close/>
                <a:moveTo>
                  <a:pt x="7254" y="2"/>
                </a:moveTo>
                <a:lnTo>
                  <a:pt x="7254" y="2"/>
                </a:lnTo>
                <a:cubicBezTo>
                  <a:pt x="7226" y="2"/>
                  <a:pt x="7204" y="24"/>
                  <a:pt x="7204" y="52"/>
                </a:cubicBezTo>
                <a:cubicBezTo>
                  <a:pt x="7204" y="79"/>
                  <a:pt x="7226" y="102"/>
                  <a:pt x="7254" y="102"/>
                </a:cubicBezTo>
                <a:lnTo>
                  <a:pt x="7254" y="102"/>
                </a:lnTo>
                <a:cubicBezTo>
                  <a:pt x="7281" y="102"/>
                  <a:pt x="7304" y="79"/>
                  <a:pt x="7304" y="52"/>
                </a:cubicBezTo>
                <a:cubicBezTo>
                  <a:pt x="7304" y="24"/>
                  <a:pt x="7281" y="2"/>
                  <a:pt x="7254" y="2"/>
                </a:cubicBezTo>
                <a:close/>
                <a:moveTo>
                  <a:pt x="7054" y="2"/>
                </a:moveTo>
                <a:lnTo>
                  <a:pt x="7054" y="2"/>
                </a:lnTo>
                <a:cubicBezTo>
                  <a:pt x="7026" y="2"/>
                  <a:pt x="7004" y="24"/>
                  <a:pt x="7004" y="52"/>
                </a:cubicBezTo>
                <a:cubicBezTo>
                  <a:pt x="7004" y="79"/>
                  <a:pt x="7026" y="102"/>
                  <a:pt x="7054" y="102"/>
                </a:cubicBezTo>
                <a:lnTo>
                  <a:pt x="7054" y="102"/>
                </a:lnTo>
                <a:cubicBezTo>
                  <a:pt x="7081" y="102"/>
                  <a:pt x="7104" y="79"/>
                  <a:pt x="7104" y="52"/>
                </a:cubicBezTo>
                <a:cubicBezTo>
                  <a:pt x="7104" y="24"/>
                  <a:pt x="7081" y="2"/>
                  <a:pt x="7054" y="2"/>
                </a:cubicBezTo>
                <a:close/>
                <a:moveTo>
                  <a:pt x="6854" y="2"/>
                </a:moveTo>
                <a:lnTo>
                  <a:pt x="6853" y="2"/>
                </a:lnTo>
                <a:cubicBezTo>
                  <a:pt x="6826" y="2"/>
                  <a:pt x="6803" y="24"/>
                  <a:pt x="6803" y="52"/>
                </a:cubicBezTo>
                <a:cubicBezTo>
                  <a:pt x="6803" y="80"/>
                  <a:pt x="6826" y="102"/>
                  <a:pt x="6853" y="102"/>
                </a:cubicBezTo>
                <a:lnTo>
                  <a:pt x="6854" y="102"/>
                </a:lnTo>
                <a:cubicBezTo>
                  <a:pt x="6881" y="102"/>
                  <a:pt x="6904" y="79"/>
                  <a:pt x="6904" y="52"/>
                </a:cubicBezTo>
                <a:cubicBezTo>
                  <a:pt x="6904" y="24"/>
                  <a:pt x="6881" y="2"/>
                  <a:pt x="6854" y="2"/>
                </a:cubicBezTo>
                <a:close/>
                <a:moveTo>
                  <a:pt x="6653" y="2"/>
                </a:moveTo>
                <a:lnTo>
                  <a:pt x="6653" y="2"/>
                </a:lnTo>
                <a:cubicBezTo>
                  <a:pt x="6626" y="2"/>
                  <a:pt x="6603" y="24"/>
                  <a:pt x="6603" y="52"/>
                </a:cubicBezTo>
                <a:cubicBezTo>
                  <a:pt x="6603" y="80"/>
                  <a:pt x="6626" y="102"/>
                  <a:pt x="6653" y="102"/>
                </a:cubicBezTo>
                <a:lnTo>
                  <a:pt x="6653" y="102"/>
                </a:lnTo>
                <a:cubicBezTo>
                  <a:pt x="6681" y="102"/>
                  <a:pt x="6703" y="80"/>
                  <a:pt x="6703" y="52"/>
                </a:cubicBezTo>
                <a:cubicBezTo>
                  <a:pt x="6703" y="24"/>
                  <a:pt x="6681" y="2"/>
                  <a:pt x="6653" y="2"/>
                </a:cubicBezTo>
                <a:close/>
                <a:moveTo>
                  <a:pt x="6453" y="2"/>
                </a:moveTo>
                <a:lnTo>
                  <a:pt x="6453" y="2"/>
                </a:lnTo>
                <a:cubicBezTo>
                  <a:pt x="6426" y="2"/>
                  <a:pt x="6403" y="25"/>
                  <a:pt x="6403" y="52"/>
                </a:cubicBezTo>
                <a:cubicBezTo>
                  <a:pt x="6403" y="80"/>
                  <a:pt x="6426" y="102"/>
                  <a:pt x="6453" y="102"/>
                </a:cubicBezTo>
                <a:lnTo>
                  <a:pt x="6453" y="102"/>
                </a:lnTo>
                <a:cubicBezTo>
                  <a:pt x="6481" y="102"/>
                  <a:pt x="6503" y="80"/>
                  <a:pt x="6503" y="52"/>
                </a:cubicBezTo>
                <a:cubicBezTo>
                  <a:pt x="6503" y="25"/>
                  <a:pt x="6481" y="2"/>
                  <a:pt x="6453" y="2"/>
                </a:cubicBezTo>
                <a:close/>
                <a:moveTo>
                  <a:pt x="6253" y="2"/>
                </a:moveTo>
                <a:lnTo>
                  <a:pt x="6253" y="2"/>
                </a:lnTo>
                <a:cubicBezTo>
                  <a:pt x="6225" y="2"/>
                  <a:pt x="6203" y="25"/>
                  <a:pt x="6203" y="52"/>
                </a:cubicBezTo>
                <a:cubicBezTo>
                  <a:pt x="6203" y="80"/>
                  <a:pt x="6226" y="102"/>
                  <a:pt x="6253" y="102"/>
                </a:cubicBezTo>
                <a:lnTo>
                  <a:pt x="6253" y="102"/>
                </a:lnTo>
                <a:cubicBezTo>
                  <a:pt x="6281" y="102"/>
                  <a:pt x="6303" y="80"/>
                  <a:pt x="6303" y="52"/>
                </a:cubicBezTo>
                <a:cubicBezTo>
                  <a:pt x="6303" y="25"/>
                  <a:pt x="6281" y="2"/>
                  <a:pt x="6253" y="2"/>
                </a:cubicBezTo>
                <a:close/>
                <a:moveTo>
                  <a:pt x="6053" y="2"/>
                </a:moveTo>
                <a:lnTo>
                  <a:pt x="6053" y="2"/>
                </a:lnTo>
                <a:cubicBezTo>
                  <a:pt x="6025" y="2"/>
                  <a:pt x="6003" y="25"/>
                  <a:pt x="6003" y="52"/>
                </a:cubicBezTo>
                <a:cubicBezTo>
                  <a:pt x="6003" y="80"/>
                  <a:pt x="6025" y="102"/>
                  <a:pt x="6053" y="102"/>
                </a:cubicBezTo>
                <a:lnTo>
                  <a:pt x="6053" y="102"/>
                </a:lnTo>
                <a:cubicBezTo>
                  <a:pt x="6081" y="102"/>
                  <a:pt x="6103" y="80"/>
                  <a:pt x="6103" y="52"/>
                </a:cubicBezTo>
                <a:cubicBezTo>
                  <a:pt x="6103" y="25"/>
                  <a:pt x="6081" y="2"/>
                  <a:pt x="6053" y="2"/>
                </a:cubicBezTo>
                <a:close/>
                <a:moveTo>
                  <a:pt x="5853" y="3"/>
                </a:moveTo>
                <a:lnTo>
                  <a:pt x="5853" y="3"/>
                </a:lnTo>
                <a:cubicBezTo>
                  <a:pt x="5825" y="3"/>
                  <a:pt x="5803" y="25"/>
                  <a:pt x="5803" y="53"/>
                </a:cubicBezTo>
                <a:cubicBezTo>
                  <a:pt x="5803" y="80"/>
                  <a:pt x="5825" y="103"/>
                  <a:pt x="5853" y="103"/>
                </a:cubicBezTo>
                <a:lnTo>
                  <a:pt x="5853" y="103"/>
                </a:lnTo>
                <a:cubicBezTo>
                  <a:pt x="5881" y="103"/>
                  <a:pt x="5903" y="80"/>
                  <a:pt x="5903" y="53"/>
                </a:cubicBezTo>
                <a:cubicBezTo>
                  <a:pt x="5903" y="25"/>
                  <a:pt x="5881" y="3"/>
                  <a:pt x="5853" y="3"/>
                </a:cubicBezTo>
                <a:close/>
                <a:moveTo>
                  <a:pt x="5653" y="3"/>
                </a:moveTo>
                <a:lnTo>
                  <a:pt x="5653" y="3"/>
                </a:lnTo>
                <a:cubicBezTo>
                  <a:pt x="5625" y="3"/>
                  <a:pt x="5603" y="25"/>
                  <a:pt x="5603" y="53"/>
                </a:cubicBezTo>
                <a:cubicBezTo>
                  <a:pt x="5603" y="80"/>
                  <a:pt x="5625" y="103"/>
                  <a:pt x="5653" y="103"/>
                </a:cubicBezTo>
                <a:lnTo>
                  <a:pt x="5653" y="103"/>
                </a:lnTo>
                <a:cubicBezTo>
                  <a:pt x="5681" y="103"/>
                  <a:pt x="5703" y="80"/>
                  <a:pt x="5703" y="53"/>
                </a:cubicBezTo>
                <a:cubicBezTo>
                  <a:pt x="5703" y="25"/>
                  <a:pt x="5681" y="3"/>
                  <a:pt x="5653" y="3"/>
                </a:cubicBezTo>
                <a:close/>
                <a:moveTo>
                  <a:pt x="5453" y="3"/>
                </a:moveTo>
                <a:lnTo>
                  <a:pt x="5453" y="3"/>
                </a:lnTo>
                <a:cubicBezTo>
                  <a:pt x="5425" y="3"/>
                  <a:pt x="5403" y="25"/>
                  <a:pt x="5403" y="53"/>
                </a:cubicBezTo>
                <a:cubicBezTo>
                  <a:pt x="5403" y="80"/>
                  <a:pt x="5425" y="103"/>
                  <a:pt x="5453" y="103"/>
                </a:cubicBezTo>
                <a:lnTo>
                  <a:pt x="5453" y="103"/>
                </a:lnTo>
                <a:cubicBezTo>
                  <a:pt x="5480" y="103"/>
                  <a:pt x="5503" y="80"/>
                  <a:pt x="5503" y="53"/>
                </a:cubicBezTo>
                <a:cubicBezTo>
                  <a:pt x="5503" y="25"/>
                  <a:pt x="5480" y="3"/>
                  <a:pt x="5453" y="3"/>
                </a:cubicBezTo>
                <a:close/>
                <a:moveTo>
                  <a:pt x="5253" y="3"/>
                </a:moveTo>
                <a:lnTo>
                  <a:pt x="5253" y="3"/>
                </a:lnTo>
                <a:cubicBezTo>
                  <a:pt x="5225" y="3"/>
                  <a:pt x="5203" y="25"/>
                  <a:pt x="5203" y="53"/>
                </a:cubicBezTo>
                <a:cubicBezTo>
                  <a:pt x="5203" y="81"/>
                  <a:pt x="5225" y="103"/>
                  <a:pt x="5253" y="103"/>
                </a:cubicBezTo>
                <a:lnTo>
                  <a:pt x="5253" y="103"/>
                </a:lnTo>
                <a:cubicBezTo>
                  <a:pt x="5280" y="103"/>
                  <a:pt x="5303" y="81"/>
                  <a:pt x="5303" y="53"/>
                </a:cubicBezTo>
                <a:cubicBezTo>
                  <a:pt x="5303" y="25"/>
                  <a:pt x="5280" y="3"/>
                  <a:pt x="5253" y="3"/>
                </a:cubicBezTo>
                <a:close/>
                <a:moveTo>
                  <a:pt x="5053" y="3"/>
                </a:moveTo>
                <a:lnTo>
                  <a:pt x="5053" y="3"/>
                </a:lnTo>
                <a:cubicBezTo>
                  <a:pt x="5025" y="3"/>
                  <a:pt x="5003" y="26"/>
                  <a:pt x="5003" y="53"/>
                </a:cubicBezTo>
                <a:cubicBezTo>
                  <a:pt x="5003" y="81"/>
                  <a:pt x="5025" y="103"/>
                  <a:pt x="5053" y="103"/>
                </a:cubicBezTo>
                <a:lnTo>
                  <a:pt x="5053" y="103"/>
                </a:lnTo>
                <a:cubicBezTo>
                  <a:pt x="5080" y="103"/>
                  <a:pt x="5103" y="81"/>
                  <a:pt x="5103" y="53"/>
                </a:cubicBezTo>
                <a:cubicBezTo>
                  <a:pt x="5103" y="25"/>
                  <a:pt x="5080" y="3"/>
                  <a:pt x="5053" y="3"/>
                </a:cubicBezTo>
                <a:close/>
                <a:moveTo>
                  <a:pt x="4853" y="3"/>
                </a:moveTo>
                <a:lnTo>
                  <a:pt x="4852" y="3"/>
                </a:lnTo>
                <a:cubicBezTo>
                  <a:pt x="4825" y="3"/>
                  <a:pt x="4802" y="26"/>
                  <a:pt x="4802" y="53"/>
                </a:cubicBezTo>
                <a:cubicBezTo>
                  <a:pt x="4802" y="81"/>
                  <a:pt x="4825" y="103"/>
                  <a:pt x="4852" y="103"/>
                </a:cubicBezTo>
                <a:lnTo>
                  <a:pt x="4853" y="103"/>
                </a:lnTo>
                <a:cubicBezTo>
                  <a:pt x="4880" y="103"/>
                  <a:pt x="4903" y="81"/>
                  <a:pt x="4903" y="53"/>
                </a:cubicBezTo>
                <a:cubicBezTo>
                  <a:pt x="4903" y="26"/>
                  <a:pt x="4880" y="3"/>
                  <a:pt x="4853" y="3"/>
                </a:cubicBezTo>
                <a:close/>
                <a:moveTo>
                  <a:pt x="4652" y="3"/>
                </a:moveTo>
                <a:lnTo>
                  <a:pt x="4652" y="3"/>
                </a:lnTo>
                <a:cubicBezTo>
                  <a:pt x="4625" y="3"/>
                  <a:pt x="4602" y="26"/>
                  <a:pt x="4602" y="53"/>
                </a:cubicBezTo>
                <a:cubicBezTo>
                  <a:pt x="4602" y="81"/>
                  <a:pt x="4625" y="103"/>
                  <a:pt x="4652" y="103"/>
                </a:cubicBezTo>
                <a:lnTo>
                  <a:pt x="4652" y="103"/>
                </a:lnTo>
                <a:cubicBezTo>
                  <a:pt x="4680" y="103"/>
                  <a:pt x="4702" y="81"/>
                  <a:pt x="4702" y="53"/>
                </a:cubicBezTo>
                <a:cubicBezTo>
                  <a:pt x="4702" y="26"/>
                  <a:pt x="4680" y="3"/>
                  <a:pt x="4652" y="3"/>
                </a:cubicBezTo>
                <a:close/>
                <a:moveTo>
                  <a:pt x="4452" y="3"/>
                </a:moveTo>
                <a:lnTo>
                  <a:pt x="4452" y="3"/>
                </a:lnTo>
                <a:cubicBezTo>
                  <a:pt x="4425" y="4"/>
                  <a:pt x="4402" y="26"/>
                  <a:pt x="4402" y="54"/>
                </a:cubicBezTo>
                <a:cubicBezTo>
                  <a:pt x="4402" y="81"/>
                  <a:pt x="4425" y="104"/>
                  <a:pt x="4452" y="103"/>
                </a:cubicBezTo>
                <a:lnTo>
                  <a:pt x="4452" y="103"/>
                </a:lnTo>
                <a:cubicBezTo>
                  <a:pt x="4480" y="103"/>
                  <a:pt x="4502" y="81"/>
                  <a:pt x="4502" y="53"/>
                </a:cubicBezTo>
                <a:cubicBezTo>
                  <a:pt x="4502" y="26"/>
                  <a:pt x="4480" y="3"/>
                  <a:pt x="4452" y="3"/>
                </a:cubicBezTo>
                <a:close/>
                <a:moveTo>
                  <a:pt x="4252" y="4"/>
                </a:moveTo>
                <a:lnTo>
                  <a:pt x="4252" y="4"/>
                </a:lnTo>
                <a:cubicBezTo>
                  <a:pt x="4224" y="4"/>
                  <a:pt x="4202" y="26"/>
                  <a:pt x="4202" y="54"/>
                </a:cubicBezTo>
                <a:cubicBezTo>
                  <a:pt x="4202" y="81"/>
                  <a:pt x="4225" y="104"/>
                  <a:pt x="4252" y="104"/>
                </a:cubicBezTo>
                <a:lnTo>
                  <a:pt x="4252" y="104"/>
                </a:lnTo>
                <a:cubicBezTo>
                  <a:pt x="4280" y="104"/>
                  <a:pt x="4302" y="81"/>
                  <a:pt x="4302" y="54"/>
                </a:cubicBezTo>
                <a:cubicBezTo>
                  <a:pt x="4302" y="26"/>
                  <a:pt x="4280" y="4"/>
                  <a:pt x="4252" y="4"/>
                </a:cubicBezTo>
                <a:close/>
                <a:moveTo>
                  <a:pt x="4052" y="4"/>
                </a:moveTo>
                <a:lnTo>
                  <a:pt x="4052" y="4"/>
                </a:lnTo>
                <a:cubicBezTo>
                  <a:pt x="4024" y="4"/>
                  <a:pt x="4002" y="26"/>
                  <a:pt x="4002" y="54"/>
                </a:cubicBezTo>
                <a:cubicBezTo>
                  <a:pt x="4002" y="81"/>
                  <a:pt x="4024" y="104"/>
                  <a:pt x="4052" y="104"/>
                </a:cubicBezTo>
                <a:lnTo>
                  <a:pt x="4052" y="104"/>
                </a:lnTo>
                <a:cubicBezTo>
                  <a:pt x="4080" y="104"/>
                  <a:pt x="4102" y="81"/>
                  <a:pt x="4102" y="54"/>
                </a:cubicBezTo>
                <a:cubicBezTo>
                  <a:pt x="4102" y="26"/>
                  <a:pt x="4080" y="4"/>
                  <a:pt x="4052" y="4"/>
                </a:cubicBezTo>
                <a:close/>
                <a:moveTo>
                  <a:pt x="3852" y="4"/>
                </a:moveTo>
                <a:lnTo>
                  <a:pt x="3852" y="4"/>
                </a:lnTo>
                <a:cubicBezTo>
                  <a:pt x="3824" y="4"/>
                  <a:pt x="3802" y="26"/>
                  <a:pt x="3802" y="54"/>
                </a:cubicBezTo>
                <a:cubicBezTo>
                  <a:pt x="3802" y="82"/>
                  <a:pt x="3824" y="104"/>
                  <a:pt x="3852" y="104"/>
                </a:cubicBezTo>
                <a:lnTo>
                  <a:pt x="3852" y="104"/>
                </a:lnTo>
                <a:cubicBezTo>
                  <a:pt x="3880" y="104"/>
                  <a:pt x="3902" y="81"/>
                  <a:pt x="3902" y="54"/>
                </a:cubicBezTo>
                <a:cubicBezTo>
                  <a:pt x="3902" y="26"/>
                  <a:pt x="3880" y="4"/>
                  <a:pt x="3852" y="4"/>
                </a:cubicBezTo>
                <a:close/>
                <a:moveTo>
                  <a:pt x="3652" y="4"/>
                </a:moveTo>
                <a:lnTo>
                  <a:pt x="3652" y="4"/>
                </a:lnTo>
                <a:cubicBezTo>
                  <a:pt x="3624" y="4"/>
                  <a:pt x="3602" y="26"/>
                  <a:pt x="3602" y="54"/>
                </a:cubicBezTo>
                <a:cubicBezTo>
                  <a:pt x="3602" y="82"/>
                  <a:pt x="3624" y="104"/>
                  <a:pt x="3652" y="104"/>
                </a:cubicBezTo>
                <a:lnTo>
                  <a:pt x="3652" y="104"/>
                </a:lnTo>
                <a:cubicBezTo>
                  <a:pt x="3680" y="104"/>
                  <a:pt x="3702" y="82"/>
                  <a:pt x="3702" y="54"/>
                </a:cubicBezTo>
                <a:cubicBezTo>
                  <a:pt x="3702" y="26"/>
                  <a:pt x="3680" y="4"/>
                  <a:pt x="3652" y="4"/>
                </a:cubicBezTo>
                <a:close/>
                <a:moveTo>
                  <a:pt x="3452" y="4"/>
                </a:moveTo>
                <a:lnTo>
                  <a:pt x="3452" y="4"/>
                </a:lnTo>
                <a:cubicBezTo>
                  <a:pt x="3424" y="4"/>
                  <a:pt x="3402" y="27"/>
                  <a:pt x="3402" y="54"/>
                </a:cubicBezTo>
                <a:cubicBezTo>
                  <a:pt x="3402" y="82"/>
                  <a:pt x="3424" y="104"/>
                  <a:pt x="3452" y="104"/>
                </a:cubicBezTo>
                <a:lnTo>
                  <a:pt x="3452" y="104"/>
                </a:lnTo>
                <a:cubicBezTo>
                  <a:pt x="3479" y="104"/>
                  <a:pt x="3502" y="82"/>
                  <a:pt x="3502" y="54"/>
                </a:cubicBezTo>
                <a:cubicBezTo>
                  <a:pt x="3502" y="27"/>
                  <a:pt x="3479" y="4"/>
                  <a:pt x="3452" y="4"/>
                </a:cubicBezTo>
                <a:close/>
                <a:moveTo>
                  <a:pt x="3252" y="4"/>
                </a:moveTo>
                <a:lnTo>
                  <a:pt x="3252" y="4"/>
                </a:lnTo>
                <a:cubicBezTo>
                  <a:pt x="3224" y="4"/>
                  <a:pt x="3202" y="27"/>
                  <a:pt x="3202" y="54"/>
                </a:cubicBezTo>
                <a:cubicBezTo>
                  <a:pt x="3202" y="82"/>
                  <a:pt x="3224" y="104"/>
                  <a:pt x="3252" y="104"/>
                </a:cubicBezTo>
                <a:lnTo>
                  <a:pt x="3252" y="104"/>
                </a:lnTo>
                <a:cubicBezTo>
                  <a:pt x="3279" y="104"/>
                  <a:pt x="3302" y="82"/>
                  <a:pt x="3302" y="54"/>
                </a:cubicBezTo>
                <a:cubicBezTo>
                  <a:pt x="3302" y="27"/>
                  <a:pt x="3279" y="4"/>
                  <a:pt x="3252" y="4"/>
                </a:cubicBezTo>
                <a:close/>
                <a:moveTo>
                  <a:pt x="3052" y="4"/>
                </a:moveTo>
                <a:lnTo>
                  <a:pt x="3052" y="4"/>
                </a:lnTo>
                <a:cubicBezTo>
                  <a:pt x="3024" y="4"/>
                  <a:pt x="3002" y="27"/>
                  <a:pt x="3002" y="54"/>
                </a:cubicBezTo>
                <a:cubicBezTo>
                  <a:pt x="3002" y="82"/>
                  <a:pt x="3024" y="104"/>
                  <a:pt x="3052" y="104"/>
                </a:cubicBezTo>
                <a:lnTo>
                  <a:pt x="3052" y="104"/>
                </a:lnTo>
                <a:cubicBezTo>
                  <a:pt x="3079" y="104"/>
                  <a:pt x="3102" y="82"/>
                  <a:pt x="3102" y="54"/>
                </a:cubicBezTo>
                <a:cubicBezTo>
                  <a:pt x="3102" y="27"/>
                  <a:pt x="3079" y="4"/>
                  <a:pt x="3052" y="4"/>
                </a:cubicBezTo>
                <a:close/>
                <a:moveTo>
                  <a:pt x="2852" y="5"/>
                </a:moveTo>
                <a:lnTo>
                  <a:pt x="2851" y="5"/>
                </a:lnTo>
                <a:cubicBezTo>
                  <a:pt x="2824" y="5"/>
                  <a:pt x="2801" y="27"/>
                  <a:pt x="2801" y="55"/>
                </a:cubicBezTo>
                <a:cubicBezTo>
                  <a:pt x="2801" y="82"/>
                  <a:pt x="2824" y="105"/>
                  <a:pt x="2851" y="105"/>
                </a:cubicBezTo>
                <a:lnTo>
                  <a:pt x="2852" y="105"/>
                </a:lnTo>
                <a:cubicBezTo>
                  <a:pt x="2879" y="105"/>
                  <a:pt x="2902" y="82"/>
                  <a:pt x="2902" y="55"/>
                </a:cubicBezTo>
                <a:cubicBezTo>
                  <a:pt x="2902" y="27"/>
                  <a:pt x="2879" y="5"/>
                  <a:pt x="2852" y="5"/>
                </a:cubicBezTo>
                <a:close/>
                <a:moveTo>
                  <a:pt x="2651" y="5"/>
                </a:moveTo>
                <a:lnTo>
                  <a:pt x="2651" y="5"/>
                </a:lnTo>
                <a:cubicBezTo>
                  <a:pt x="2624" y="5"/>
                  <a:pt x="2601" y="27"/>
                  <a:pt x="2601" y="55"/>
                </a:cubicBezTo>
                <a:cubicBezTo>
                  <a:pt x="2601" y="82"/>
                  <a:pt x="2624" y="105"/>
                  <a:pt x="2651" y="105"/>
                </a:cubicBezTo>
                <a:lnTo>
                  <a:pt x="2651" y="105"/>
                </a:lnTo>
                <a:cubicBezTo>
                  <a:pt x="2679" y="105"/>
                  <a:pt x="2701" y="82"/>
                  <a:pt x="2701" y="55"/>
                </a:cubicBezTo>
                <a:cubicBezTo>
                  <a:pt x="2701" y="27"/>
                  <a:pt x="2679" y="5"/>
                  <a:pt x="2651" y="5"/>
                </a:cubicBezTo>
                <a:close/>
                <a:moveTo>
                  <a:pt x="2451" y="5"/>
                </a:moveTo>
                <a:lnTo>
                  <a:pt x="2451" y="5"/>
                </a:lnTo>
                <a:cubicBezTo>
                  <a:pt x="2424" y="5"/>
                  <a:pt x="2401" y="27"/>
                  <a:pt x="2401" y="55"/>
                </a:cubicBezTo>
                <a:cubicBezTo>
                  <a:pt x="2401" y="82"/>
                  <a:pt x="2424" y="105"/>
                  <a:pt x="2451" y="105"/>
                </a:cubicBezTo>
                <a:lnTo>
                  <a:pt x="2451" y="105"/>
                </a:lnTo>
                <a:cubicBezTo>
                  <a:pt x="2479" y="105"/>
                  <a:pt x="2501" y="82"/>
                  <a:pt x="2501" y="55"/>
                </a:cubicBezTo>
                <a:cubicBezTo>
                  <a:pt x="2501" y="27"/>
                  <a:pt x="2479" y="5"/>
                  <a:pt x="2451" y="5"/>
                </a:cubicBezTo>
                <a:close/>
                <a:moveTo>
                  <a:pt x="2251" y="5"/>
                </a:moveTo>
                <a:lnTo>
                  <a:pt x="2251" y="5"/>
                </a:lnTo>
                <a:cubicBezTo>
                  <a:pt x="2223" y="5"/>
                  <a:pt x="2201" y="27"/>
                  <a:pt x="2201" y="55"/>
                </a:cubicBezTo>
                <a:cubicBezTo>
                  <a:pt x="2201" y="83"/>
                  <a:pt x="2224" y="105"/>
                  <a:pt x="2251" y="105"/>
                </a:cubicBezTo>
                <a:lnTo>
                  <a:pt x="2251" y="105"/>
                </a:lnTo>
                <a:cubicBezTo>
                  <a:pt x="2279" y="105"/>
                  <a:pt x="2301" y="83"/>
                  <a:pt x="2301" y="55"/>
                </a:cubicBezTo>
                <a:cubicBezTo>
                  <a:pt x="2301" y="27"/>
                  <a:pt x="2279" y="5"/>
                  <a:pt x="2251" y="5"/>
                </a:cubicBezTo>
                <a:close/>
                <a:moveTo>
                  <a:pt x="2051" y="5"/>
                </a:moveTo>
                <a:lnTo>
                  <a:pt x="2051" y="5"/>
                </a:lnTo>
                <a:cubicBezTo>
                  <a:pt x="2023" y="5"/>
                  <a:pt x="2001" y="27"/>
                  <a:pt x="2001" y="55"/>
                </a:cubicBezTo>
                <a:cubicBezTo>
                  <a:pt x="2001" y="83"/>
                  <a:pt x="2023" y="105"/>
                  <a:pt x="2051" y="105"/>
                </a:cubicBezTo>
                <a:lnTo>
                  <a:pt x="2051" y="105"/>
                </a:lnTo>
                <a:cubicBezTo>
                  <a:pt x="2079" y="105"/>
                  <a:pt x="2101" y="83"/>
                  <a:pt x="2101" y="55"/>
                </a:cubicBezTo>
                <a:cubicBezTo>
                  <a:pt x="2101" y="27"/>
                  <a:pt x="2079" y="5"/>
                  <a:pt x="2051" y="5"/>
                </a:cubicBezTo>
                <a:close/>
                <a:moveTo>
                  <a:pt x="1851" y="5"/>
                </a:moveTo>
                <a:lnTo>
                  <a:pt x="1851" y="5"/>
                </a:lnTo>
                <a:cubicBezTo>
                  <a:pt x="1823" y="5"/>
                  <a:pt x="1801" y="28"/>
                  <a:pt x="1801" y="55"/>
                </a:cubicBezTo>
                <a:cubicBezTo>
                  <a:pt x="1801" y="83"/>
                  <a:pt x="1823" y="105"/>
                  <a:pt x="1851" y="105"/>
                </a:cubicBezTo>
                <a:lnTo>
                  <a:pt x="1851" y="105"/>
                </a:lnTo>
                <a:cubicBezTo>
                  <a:pt x="1879" y="105"/>
                  <a:pt x="1901" y="83"/>
                  <a:pt x="1901" y="55"/>
                </a:cubicBezTo>
                <a:cubicBezTo>
                  <a:pt x="1901" y="28"/>
                  <a:pt x="1879" y="5"/>
                  <a:pt x="1851" y="5"/>
                </a:cubicBezTo>
                <a:close/>
                <a:moveTo>
                  <a:pt x="1651" y="5"/>
                </a:moveTo>
                <a:lnTo>
                  <a:pt x="1651" y="5"/>
                </a:lnTo>
                <a:cubicBezTo>
                  <a:pt x="1623" y="5"/>
                  <a:pt x="1601" y="28"/>
                  <a:pt x="1601" y="55"/>
                </a:cubicBezTo>
                <a:cubicBezTo>
                  <a:pt x="1601" y="83"/>
                  <a:pt x="1623" y="105"/>
                  <a:pt x="1651" y="105"/>
                </a:cubicBezTo>
                <a:lnTo>
                  <a:pt x="1651" y="105"/>
                </a:lnTo>
                <a:cubicBezTo>
                  <a:pt x="1679" y="105"/>
                  <a:pt x="1701" y="83"/>
                  <a:pt x="1701" y="55"/>
                </a:cubicBezTo>
                <a:cubicBezTo>
                  <a:pt x="1701" y="28"/>
                  <a:pt x="1679" y="5"/>
                  <a:pt x="1651" y="5"/>
                </a:cubicBezTo>
                <a:close/>
                <a:moveTo>
                  <a:pt x="1451" y="5"/>
                </a:moveTo>
                <a:lnTo>
                  <a:pt x="1451" y="5"/>
                </a:lnTo>
                <a:cubicBezTo>
                  <a:pt x="1423" y="5"/>
                  <a:pt x="1401" y="28"/>
                  <a:pt x="1401" y="56"/>
                </a:cubicBezTo>
                <a:cubicBezTo>
                  <a:pt x="1401" y="83"/>
                  <a:pt x="1423" y="105"/>
                  <a:pt x="1451" y="105"/>
                </a:cubicBezTo>
                <a:lnTo>
                  <a:pt x="1451" y="105"/>
                </a:lnTo>
                <a:cubicBezTo>
                  <a:pt x="1478" y="105"/>
                  <a:pt x="1501" y="83"/>
                  <a:pt x="1501" y="55"/>
                </a:cubicBezTo>
                <a:cubicBezTo>
                  <a:pt x="1501" y="28"/>
                  <a:pt x="1478" y="5"/>
                  <a:pt x="1451" y="5"/>
                </a:cubicBezTo>
                <a:close/>
                <a:moveTo>
                  <a:pt x="1251" y="6"/>
                </a:moveTo>
                <a:lnTo>
                  <a:pt x="1251" y="6"/>
                </a:lnTo>
                <a:cubicBezTo>
                  <a:pt x="1223" y="6"/>
                  <a:pt x="1201" y="28"/>
                  <a:pt x="1201" y="56"/>
                </a:cubicBezTo>
                <a:cubicBezTo>
                  <a:pt x="1201" y="83"/>
                  <a:pt x="1223" y="106"/>
                  <a:pt x="1251" y="106"/>
                </a:cubicBezTo>
                <a:lnTo>
                  <a:pt x="1251" y="106"/>
                </a:lnTo>
                <a:cubicBezTo>
                  <a:pt x="1278" y="106"/>
                  <a:pt x="1301" y="83"/>
                  <a:pt x="1301" y="56"/>
                </a:cubicBezTo>
                <a:cubicBezTo>
                  <a:pt x="1301" y="28"/>
                  <a:pt x="1278" y="6"/>
                  <a:pt x="1251" y="6"/>
                </a:cubicBezTo>
                <a:close/>
                <a:moveTo>
                  <a:pt x="1051" y="6"/>
                </a:moveTo>
                <a:lnTo>
                  <a:pt x="1051" y="6"/>
                </a:lnTo>
                <a:cubicBezTo>
                  <a:pt x="1023" y="6"/>
                  <a:pt x="1001" y="28"/>
                  <a:pt x="1001" y="56"/>
                </a:cubicBezTo>
                <a:cubicBezTo>
                  <a:pt x="1001" y="83"/>
                  <a:pt x="1023" y="106"/>
                  <a:pt x="1051" y="106"/>
                </a:cubicBezTo>
                <a:lnTo>
                  <a:pt x="1051" y="106"/>
                </a:lnTo>
                <a:cubicBezTo>
                  <a:pt x="1078" y="106"/>
                  <a:pt x="1101" y="83"/>
                  <a:pt x="1101" y="56"/>
                </a:cubicBezTo>
                <a:cubicBezTo>
                  <a:pt x="1101" y="28"/>
                  <a:pt x="1078" y="6"/>
                  <a:pt x="1051" y="6"/>
                </a:cubicBezTo>
                <a:close/>
                <a:moveTo>
                  <a:pt x="851" y="6"/>
                </a:moveTo>
                <a:lnTo>
                  <a:pt x="850" y="6"/>
                </a:lnTo>
                <a:cubicBezTo>
                  <a:pt x="823" y="6"/>
                  <a:pt x="800" y="28"/>
                  <a:pt x="800" y="56"/>
                </a:cubicBezTo>
                <a:cubicBezTo>
                  <a:pt x="800" y="84"/>
                  <a:pt x="823" y="106"/>
                  <a:pt x="850" y="106"/>
                </a:cubicBezTo>
                <a:lnTo>
                  <a:pt x="851" y="106"/>
                </a:lnTo>
                <a:cubicBezTo>
                  <a:pt x="878" y="106"/>
                  <a:pt x="901" y="83"/>
                  <a:pt x="901" y="56"/>
                </a:cubicBezTo>
                <a:cubicBezTo>
                  <a:pt x="901" y="28"/>
                  <a:pt x="878" y="6"/>
                  <a:pt x="851" y="6"/>
                </a:cubicBezTo>
                <a:close/>
                <a:moveTo>
                  <a:pt x="650" y="6"/>
                </a:moveTo>
                <a:lnTo>
                  <a:pt x="650" y="6"/>
                </a:lnTo>
                <a:cubicBezTo>
                  <a:pt x="623" y="6"/>
                  <a:pt x="600" y="28"/>
                  <a:pt x="600" y="56"/>
                </a:cubicBezTo>
                <a:cubicBezTo>
                  <a:pt x="600" y="84"/>
                  <a:pt x="623" y="106"/>
                  <a:pt x="650" y="106"/>
                </a:cubicBezTo>
                <a:lnTo>
                  <a:pt x="650" y="106"/>
                </a:lnTo>
                <a:cubicBezTo>
                  <a:pt x="678" y="106"/>
                  <a:pt x="700" y="84"/>
                  <a:pt x="700" y="56"/>
                </a:cubicBezTo>
                <a:cubicBezTo>
                  <a:pt x="700" y="28"/>
                  <a:pt x="678" y="6"/>
                  <a:pt x="650" y="6"/>
                </a:cubicBezTo>
                <a:close/>
                <a:moveTo>
                  <a:pt x="450" y="6"/>
                </a:moveTo>
                <a:lnTo>
                  <a:pt x="450" y="6"/>
                </a:lnTo>
                <a:cubicBezTo>
                  <a:pt x="423" y="6"/>
                  <a:pt x="400" y="29"/>
                  <a:pt x="400" y="56"/>
                </a:cubicBezTo>
                <a:cubicBezTo>
                  <a:pt x="400" y="84"/>
                  <a:pt x="423" y="106"/>
                  <a:pt x="450" y="106"/>
                </a:cubicBezTo>
                <a:lnTo>
                  <a:pt x="450" y="106"/>
                </a:lnTo>
                <a:cubicBezTo>
                  <a:pt x="478" y="106"/>
                  <a:pt x="500" y="84"/>
                  <a:pt x="500" y="56"/>
                </a:cubicBezTo>
                <a:cubicBezTo>
                  <a:pt x="500" y="28"/>
                  <a:pt x="478" y="6"/>
                  <a:pt x="450" y="6"/>
                </a:cubicBezTo>
                <a:close/>
                <a:moveTo>
                  <a:pt x="250" y="6"/>
                </a:moveTo>
                <a:lnTo>
                  <a:pt x="250" y="6"/>
                </a:lnTo>
                <a:cubicBezTo>
                  <a:pt x="222" y="6"/>
                  <a:pt x="200" y="29"/>
                  <a:pt x="200" y="56"/>
                </a:cubicBezTo>
                <a:cubicBezTo>
                  <a:pt x="200" y="84"/>
                  <a:pt x="223" y="106"/>
                  <a:pt x="250" y="106"/>
                </a:cubicBezTo>
                <a:lnTo>
                  <a:pt x="250" y="106"/>
                </a:lnTo>
                <a:cubicBezTo>
                  <a:pt x="278" y="106"/>
                  <a:pt x="300" y="84"/>
                  <a:pt x="300" y="56"/>
                </a:cubicBezTo>
                <a:cubicBezTo>
                  <a:pt x="300" y="29"/>
                  <a:pt x="278" y="6"/>
                  <a:pt x="250" y="6"/>
                </a:cubicBezTo>
                <a:close/>
                <a:moveTo>
                  <a:pt x="50" y="6"/>
                </a:moveTo>
                <a:lnTo>
                  <a:pt x="50" y="6"/>
                </a:lnTo>
                <a:cubicBezTo>
                  <a:pt x="22" y="6"/>
                  <a:pt x="0" y="29"/>
                  <a:pt x="0" y="56"/>
                </a:cubicBezTo>
                <a:cubicBezTo>
                  <a:pt x="0" y="84"/>
                  <a:pt x="22" y="106"/>
                  <a:pt x="50" y="106"/>
                </a:cubicBezTo>
                <a:lnTo>
                  <a:pt x="50" y="106"/>
                </a:lnTo>
                <a:cubicBezTo>
                  <a:pt x="78" y="106"/>
                  <a:pt x="100" y="84"/>
                  <a:pt x="100" y="56"/>
                </a:cubicBezTo>
                <a:cubicBezTo>
                  <a:pt x="100" y="29"/>
                  <a:pt x="78" y="6"/>
                  <a:pt x="50" y="6"/>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3"/>
          <p:cNvSpPr>
            <a:spLocks noEditPoints="1"/>
          </p:cNvSpPr>
          <p:nvPr/>
        </p:nvSpPr>
        <p:spPr bwMode="auto">
          <a:xfrm>
            <a:off x="2611299" y="3078071"/>
            <a:ext cx="1734412" cy="45719"/>
          </a:xfrm>
          <a:custGeom>
            <a:avLst/>
            <a:gdLst>
              <a:gd name="T0" fmla="*/ 21260 w 21510"/>
              <a:gd name="T1" fmla="*/ 100 h 106"/>
              <a:gd name="T2" fmla="*/ 20810 w 21510"/>
              <a:gd name="T3" fmla="*/ 50 h 106"/>
              <a:gd name="T4" fmla="*/ 20460 w 21510"/>
              <a:gd name="T5" fmla="*/ 0 h 106"/>
              <a:gd name="T6" fmla="*/ 20310 w 21510"/>
              <a:gd name="T7" fmla="*/ 50 h 106"/>
              <a:gd name="T8" fmla="*/ 19860 w 21510"/>
              <a:gd name="T9" fmla="*/ 100 h 106"/>
              <a:gd name="T10" fmla="*/ 19459 w 21510"/>
              <a:gd name="T11" fmla="*/ 0 h 106"/>
              <a:gd name="T12" fmla="*/ 19259 w 21510"/>
              <a:gd name="T13" fmla="*/ 0 h 106"/>
              <a:gd name="T14" fmla="*/ 18859 w 21510"/>
              <a:gd name="T15" fmla="*/ 101 h 106"/>
              <a:gd name="T16" fmla="*/ 18409 w 21510"/>
              <a:gd name="T17" fmla="*/ 51 h 106"/>
              <a:gd name="T18" fmla="*/ 18059 w 21510"/>
              <a:gd name="T19" fmla="*/ 1 h 106"/>
              <a:gd name="T20" fmla="*/ 17909 w 21510"/>
              <a:gd name="T21" fmla="*/ 51 h 106"/>
              <a:gd name="T22" fmla="*/ 17458 w 21510"/>
              <a:gd name="T23" fmla="*/ 101 h 106"/>
              <a:gd name="T24" fmla="*/ 17058 w 21510"/>
              <a:gd name="T25" fmla="*/ 1 h 106"/>
              <a:gd name="T26" fmla="*/ 16858 w 21510"/>
              <a:gd name="T27" fmla="*/ 1 h 106"/>
              <a:gd name="T28" fmla="*/ 16458 w 21510"/>
              <a:gd name="T29" fmla="*/ 101 h 106"/>
              <a:gd name="T30" fmla="*/ 16008 w 21510"/>
              <a:gd name="T31" fmla="*/ 51 h 106"/>
              <a:gd name="T32" fmla="*/ 15658 w 21510"/>
              <a:gd name="T33" fmla="*/ 2 h 106"/>
              <a:gd name="T34" fmla="*/ 15507 w 21510"/>
              <a:gd name="T35" fmla="*/ 52 h 106"/>
              <a:gd name="T36" fmla="*/ 15057 w 21510"/>
              <a:gd name="T37" fmla="*/ 102 h 106"/>
              <a:gd name="T38" fmla="*/ 14657 w 21510"/>
              <a:gd name="T39" fmla="*/ 2 h 106"/>
              <a:gd name="T40" fmla="*/ 14457 w 21510"/>
              <a:gd name="T41" fmla="*/ 2 h 106"/>
              <a:gd name="T42" fmla="*/ 14057 w 21510"/>
              <a:gd name="T43" fmla="*/ 102 h 106"/>
              <a:gd name="T44" fmla="*/ 13606 w 21510"/>
              <a:gd name="T45" fmla="*/ 52 h 106"/>
              <a:gd name="T46" fmla="*/ 13256 w 21510"/>
              <a:gd name="T47" fmla="*/ 2 h 106"/>
              <a:gd name="T48" fmla="*/ 13106 w 21510"/>
              <a:gd name="T49" fmla="*/ 52 h 106"/>
              <a:gd name="T50" fmla="*/ 12656 w 21510"/>
              <a:gd name="T51" fmla="*/ 103 h 106"/>
              <a:gd name="T52" fmla="*/ 12256 w 21510"/>
              <a:gd name="T53" fmla="*/ 3 h 106"/>
              <a:gd name="T54" fmla="*/ 12056 w 21510"/>
              <a:gd name="T55" fmla="*/ 3 h 106"/>
              <a:gd name="T56" fmla="*/ 11656 w 21510"/>
              <a:gd name="T57" fmla="*/ 103 h 106"/>
              <a:gd name="T58" fmla="*/ 11205 w 21510"/>
              <a:gd name="T59" fmla="*/ 53 h 106"/>
              <a:gd name="T60" fmla="*/ 10855 w 21510"/>
              <a:gd name="T61" fmla="*/ 3 h 106"/>
              <a:gd name="T62" fmla="*/ 10705 w 21510"/>
              <a:gd name="T63" fmla="*/ 53 h 106"/>
              <a:gd name="T64" fmla="*/ 10255 w 21510"/>
              <a:gd name="T65" fmla="*/ 103 h 106"/>
              <a:gd name="T66" fmla="*/ 9855 w 21510"/>
              <a:gd name="T67" fmla="*/ 3 h 106"/>
              <a:gd name="T68" fmla="*/ 9655 w 21510"/>
              <a:gd name="T69" fmla="*/ 3 h 106"/>
              <a:gd name="T70" fmla="*/ 9254 w 21510"/>
              <a:gd name="T71" fmla="*/ 104 h 106"/>
              <a:gd name="T72" fmla="*/ 8804 w 21510"/>
              <a:gd name="T73" fmla="*/ 54 h 106"/>
              <a:gd name="T74" fmla="*/ 8454 w 21510"/>
              <a:gd name="T75" fmla="*/ 4 h 106"/>
              <a:gd name="T76" fmla="*/ 8304 w 21510"/>
              <a:gd name="T77" fmla="*/ 54 h 106"/>
              <a:gd name="T78" fmla="*/ 7854 w 21510"/>
              <a:gd name="T79" fmla="*/ 104 h 106"/>
              <a:gd name="T80" fmla="*/ 7453 w 21510"/>
              <a:gd name="T81" fmla="*/ 4 h 106"/>
              <a:gd name="T82" fmla="*/ 7253 w 21510"/>
              <a:gd name="T83" fmla="*/ 4 h 106"/>
              <a:gd name="T84" fmla="*/ 6853 w 21510"/>
              <a:gd name="T85" fmla="*/ 104 h 106"/>
              <a:gd name="T86" fmla="*/ 6403 w 21510"/>
              <a:gd name="T87" fmla="*/ 54 h 106"/>
              <a:gd name="T88" fmla="*/ 6053 w 21510"/>
              <a:gd name="T89" fmla="*/ 5 h 106"/>
              <a:gd name="T90" fmla="*/ 5903 w 21510"/>
              <a:gd name="T91" fmla="*/ 55 h 106"/>
              <a:gd name="T92" fmla="*/ 5452 w 21510"/>
              <a:gd name="T93" fmla="*/ 105 h 106"/>
              <a:gd name="T94" fmla="*/ 5052 w 21510"/>
              <a:gd name="T95" fmla="*/ 5 h 106"/>
              <a:gd name="T96" fmla="*/ 4852 w 21510"/>
              <a:gd name="T97" fmla="*/ 5 h 106"/>
              <a:gd name="T98" fmla="*/ 4452 w 21510"/>
              <a:gd name="T99" fmla="*/ 105 h 106"/>
              <a:gd name="T100" fmla="*/ 4002 w 21510"/>
              <a:gd name="T101" fmla="*/ 55 h 106"/>
              <a:gd name="T102" fmla="*/ 3652 w 21510"/>
              <a:gd name="T103" fmla="*/ 5 h 106"/>
              <a:gd name="T104" fmla="*/ 3501 w 21510"/>
              <a:gd name="T105" fmla="*/ 55 h 106"/>
              <a:gd name="T106" fmla="*/ 3051 w 21510"/>
              <a:gd name="T107" fmla="*/ 105 h 106"/>
              <a:gd name="T108" fmla="*/ 2651 w 21510"/>
              <a:gd name="T109" fmla="*/ 6 h 106"/>
              <a:gd name="T110" fmla="*/ 2451 w 21510"/>
              <a:gd name="T111" fmla="*/ 6 h 106"/>
              <a:gd name="T112" fmla="*/ 2051 w 21510"/>
              <a:gd name="T113" fmla="*/ 106 h 106"/>
              <a:gd name="T114" fmla="*/ 1600 w 21510"/>
              <a:gd name="T115" fmla="*/ 56 h 106"/>
              <a:gd name="T116" fmla="*/ 1250 w 21510"/>
              <a:gd name="T117" fmla="*/ 6 h 106"/>
              <a:gd name="T118" fmla="*/ 1100 w 21510"/>
              <a:gd name="T119" fmla="*/ 56 h 106"/>
              <a:gd name="T120" fmla="*/ 650 w 21510"/>
              <a:gd name="T121" fmla="*/ 106 h 106"/>
              <a:gd name="T122" fmla="*/ 250 w 21510"/>
              <a:gd name="T123" fmla="*/ 6 h 106"/>
              <a:gd name="T124" fmla="*/ 50 w 21510"/>
              <a:gd name="T125" fmla="*/ 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510" h="106">
                <a:moveTo>
                  <a:pt x="21460" y="0"/>
                </a:moveTo>
                <a:lnTo>
                  <a:pt x="21460" y="0"/>
                </a:lnTo>
                <a:cubicBezTo>
                  <a:pt x="21433" y="0"/>
                  <a:pt x="21410" y="22"/>
                  <a:pt x="21410" y="50"/>
                </a:cubicBezTo>
                <a:cubicBezTo>
                  <a:pt x="21410" y="77"/>
                  <a:pt x="21433" y="100"/>
                  <a:pt x="21460" y="100"/>
                </a:cubicBezTo>
                <a:lnTo>
                  <a:pt x="21460" y="100"/>
                </a:lnTo>
                <a:cubicBezTo>
                  <a:pt x="21488" y="100"/>
                  <a:pt x="21510" y="77"/>
                  <a:pt x="21510" y="50"/>
                </a:cubicBezTo>
                <a:cubicBezTo>
                  <a:pt x="21510" y="22"/>
                  <a:pt x="21488" y="0"/>
                  <a:pt x="21460" y="0"/>
                </a:cubicBezTo>
                <a:close/>
                <a:moveTo>
                  <a:pt x="21260" y="0"/>
                </a:moveTo>
                <a:lnTo>
                  <a:pt x="21260" y="0"/>
                </a:lnTo>
                <a:cubicBezTo>
                  <a:pt x="21233" y="0"/>
                  <a:pt x="21210" y="22"/>
                  <a:pt x="21210" y="50"/>
                </a:cubicBezTo>
                <a:cubicBezTo>
                  <a:pt x="21210" y="77"/>
                  <a:pt x="21233" y="100"/>
                  <a:pt x="21260" y="100"/>
                </a:cubicBezTo>
                <a:lnTo>
                  <a:pt x="21260" y="100"/>
                </a:lnTo>
                <a:cubicBezTo>
                  <a:pt x="21288" y="100"/>
                  <a:pt x="21310" y="77"/>
                  <a:pt x="21310" y="50"/>
                </a:cubicBezTo>
                <a:cubicBezTo>
                  <a:pt x="21310" y="22"/>
                  <a:pt x="21288" y="0"/>
                  <a:pt x="21260" y="0"/>
                </a:cubicBezTo>
                <a:close/>
                <a:moveTo>
                  <a:pt x="21060" y="0"/>
                </a:moveTo>
                <a:lnTo>
                  <a:pt x="21060" y="0"/>
                </a:lnTo>
                <a:cubicBezTo>
                  <a:pt x="21033" y="0"/>
                  <a:pt x="21010" y="22"/>
                  <a:pt x="21010" y="50"/>
                </a:cubicBezTo>
                <a:cubicBezTo>
                  <a:pt x="21010" y="78"/>
                  <a:pt x="21033" y="100"/>
                  <a:pt x="21060" y="100"/>
                </a:cubicBezTo>
                <a:lnTo>
                  <a:pt x="21060" y="100"/>
                </a:lnTo>
                <a:cubicBezTo>
                  <a:pt x="21088" y="100"/>
                  <a:pt x="21110" y="78"/>
                  <a:pt x="21110" y="50"/>
                </a:cubicBezTo>
                <a:cubicBezTo>
                  <a:pt x="21110" y="22"/>
                  <a:pt x="21088" y="0"/>
                  <a:pt x="21060" y="0"/>
                </a:cubicBezTo>
                <a:close/>
                <a:moveTo>
                  <a:pt x="20860" y="0"/>
                </a:moveTo>
                <a:lnTo>
                  <a:pt x="20860" y="0"/>
                </a:lnTo>
                <a:cubicBezTo>
                  <a:pt x="20832" y="0"/>
                  <a:pt x="20810" y="22"/>
                  <a:pt x="20810" y="50"/>
                </a:cubicBezTo>
                <a:cubicBezTo>
                  <a:pt x="20810" y="78"/>
                  <a:pt x="20832" y="100"/>
                  <a:pt x="20860" y="100"/>
                </a:cubicBezTo>
                <a:lnTo>
                  <a:pt x="20860" y="100"/>
                </a:lnTo>
                <a:cubicBezTo>
                  <a:pt x="20888" y="100"/>
                  <a:pt x="20910" y="78"/>
                  <a:pt x="20910" y="50"/>
                </a:cubicBezTo>
                <a:cubicBezTo>
                  <a:pt x="20910" y="22"/>
                  <a:pt x="20888" y="0"/>
                  <a:pt x="20860" y="0"/>
                </a:cubicBezTo>
                <a:close/>
                <a:moveTo>
                  <a:pt x="20660" y="0"/>
                </a:moveTo>
                <a:lnTo>
                  <a:pt x="20660" y="0"/>
                </a:lnTo>
                <a:cubicBezTo>
                  <a:pt x="20632" y="0"/>
                  <a:pt x="20610" y="22"/>
                  <a:pt x="20610" y="50"/>
                </a:cubicBezTo>
                <a:cubicBezTo>
                  <a:pt x="20610" y="78"/>
                  <a:pt x="20632" y="100"/>
                  <a:pt x="20660" y="100"/>
                </a:cubicBezTo>
                <a:lnTo>
                  <a:pt x="20660" y="100"/>
                </a:lnTo>
                <a:cubicBezTo>
                  <a:pt x="20688" y="100"/>
                  <a:pt x="20710" y="78"/>
                  <a:pt x="20710" y="50"/>
                </a:cubicBezTo>
                <a:cubicBezTo>
                  <a:pt x="20710" y="22"/>
                  <a:pt x="20688" y="0"/>
                  <a:pt x="20660" y="0"/>
                </a:cubicBezTo>
                <a:close/>
                <a:moveTo>
                  <a:pt x="20460" y="0"/>
                </a:moveTo>
                <a:lnTo>
                  <a:pt x="20460" y="0"/>
                </a:lnTo>
                <a:cubicBezTo>
                  <a:pt x="20432" y="0"/>
                  <a:pt x="20410" y="23"/>
                  <a:pt x="20410" y="50"/>
                </a:cubicBezTo>
                <a:cubicBezTo>
                  <a:pt x="20410" y="78"/>
                  <a:pt x="20432" y="100"/>
                  <a:pt x="20460" y="100"/>
                </a:cubicBezTo>
                <a:lnTo>
                  <a:pt x="20460" y="100"/>
                </a:lnTo>
                <a:cubicBezTo>
                  <a:pt x="20488" y="100"/>
                  <a:pt x="20510" y="78"/>
                  <a:pt x="20510" y="50"/>
                </a:cubicBezTo>
                <a:cubicBezTo>
                  <a:pt x="20510" y="22"/>
                  <a:pt x="20488" y="0"/>
                  <a:pt x="20460" y="0"/>
                </a:cubicBezTo>
                <a:close/>
                <a:moveTo>
                  <a:pt x="20260" y="0"/>
                </a:moveTo>
                <a:lnTo>
                  <a:pt x="20260" y="0"/>
                </a:lnTo>
                <a:cubicBezTo>
                  <a:pt x="20232" y="0"/>
                  <a:pt x="20210" y="23"/>
                  <a:pt x="20210" y="50"/>
                </a:cubicBezTo>
                <a:cubicBezTo>
                  <a:pt x="20210" y="78"/>
                  <a:pt x="20232" y="100"/>
                  <a:pt x="20260" y="100"/>
                </a:cubicBezTo>
                <a:lnTo>
                  <a:pt x="20260" y="100"/>
                </a:lnTo>
                <a:cubicBezTo>
                  <a:pt x="20288" y="100"/>
                  <a:pt x="20310" y="78"/>
                  <a:pt x="20310" y="50"/>
                </a:cubicBezTo>
                <a:cubicBezTo>
                  <a:pt x="20310" y="23"/>
                  <a:pt x="20287" y="0"/>
                  <a:pt x="20260" y="0"/>
                </a:cubicBezTo>
                <a:close/>
                <a:moveTo>
                  <a:pt x="20060" y="0"/>
                </a:moveTo>
                <a:lnTo>
                  <a:pt x="20060" y="0"/>
                </a:lnTo>
                <a:cubicBezTo>
                  <a:pt x="20032" y="0"/>
                  <a:pt x="20010" y="23"/>
                  <a:pt x="20010" y="50"/>
                </a:cubicBezTo>
                <a:cubicBezTo>
                  <a:pt x="20010" y="78"/>
                  <a:pt x="20032" y="100"/>
                  <a:pt x="20060" y="100"/>
                </a:cubicBezTo>
                <a:lnTo>
                  <a:pt x="20060" y="100"/>
                </a:lnTo>
                <a:cubicBezTo>
                  <a:pt x="20087" y="100"/>
                  <a:pt x="20110" y="78"/>
                  <a:pt x="20110" y="50"/>
                </a:cubicBezTo>
                <a:cubicBezTo>
                  <a:pt x="20110" y="23"/>
                  <a:pt x="20087" y="0"/>
                  <a:pt x="20060" y="0"/>
                </a:cubicBezTo>
                <a:close/>
                <a:moveTo>
                  <a:pt x="19860" y="0"/>
                </a:moveTo>
                <a:lnTo>
                  <a:pt x="19860" y="0"/>
                </a:lnTo>
                <a:cubicBezTo>
                  <a:pt x="19832" y="0"/>
                  <a:pt x="19810" y="23"/>
                  <a:pt x="19810" y="50"/>
                </a:cubicBezTo>
                <a:cubicBezTo>
                  <a:pt x="19810" y="78"/>
                  <a:pt x="19832" y="100"/>
                  <a:pt x="19860" y="100"/>
                </a:cubicBezTo>
                <a:lnTo>
                  <a:pt x="19860" y="100"/>
                </a:lnTo>
                <a:cubicBezTo>
                  <a:pt x="19887" y="100"/>
                  <a:pt x="19910" y="78"/>
                  <a:pt x="19910" y="50"/>
                </a:cubicBezTo>
                <a:cubicBezTo>
                  <a:pt x="19910" y="23"/>
                  <a:pt x="19887" y="0"/>
                  <a:pt x="19860" y="0"/>
                </a:cubicBezTo>
                <a:close/>
                <a:moveTo>
                  <a:pt x="19660" y="0"/>
                </a:moveTo>
                <a:lnTo>
                  <a:pt x="19659" y="0"/>
                </a:lnTo>
                <a:cubicBezTo>
                  <a:pt x="19632" y="0"/>
                  <a:pt x="19609" y="23"/>
                  <a:pt x="19609" y="50"/>
                </a:cubicBezTo>
                <a:cubicBezTo>
                  <a:pt x="19609" y="78"/>
                  <a:pt x="19632" y="100"/>
                  <a:pt x="19659" y="100"/>
                </a:cubicBezTo>
                <a:lnTo>
                  <a:pt x="19660" y="100"/>
                </a:lnTo>
                <a:cubicBezTo>
                  <a:pt x="19687" y="100"/>
                  <a:pt x="19710" y="78"/>
                  <a:pt x="19710" y="50"/>
                </a:cubicBezTo>
                <a:cubicBezTo>
                  <a:pt x="19710" y="23"/>
                  <a:pt x="19687" y="0"/>
                  <a:pt x="19660" y="0"/>
                </a:cubicBezTo>
                <a:close/>
                <a:moveTo>
                  <a:pt x="19459" y="0"/>
                </a:moveTo>
                <a:lnTo>
                  <a:pt x="19459" y="0"/>
                </a:lnTo>
                <a:cubicBezTo>
                  <a:pt x="19432" y="0"/>
                  <a:pt x="19409" y="23"/>
                  <a:pt x="19409" y="50"/>
                </a:cubicBezTo>
                <a:cubicBezTo>
                  <a:pt x="19409" y="78"/>
                  <a:pt x="19432" y="100"/>
                  <a:pt x="19459" y="100"/>
                </a:cubicBezTo>
                <a:lnTo>
                  <a:pt x="19459" y="100"/>
                </a:lnTo>
                <a:cubicBezTo>
                  <a:pt x="19487" y="100"/>
                  <a:pt x="19509" y="78"/>
                  <a:pt x="19509" y="50"/>
                </a:cubicBezTo>
                <a:cubicBezTo>
                  <a:pt x="19509" y="23"/>
                  <a:pt x="19487" y="0"/>
                  <a:pt x="19459" y="0"/>
                </a:cubicBezTo>
                <a:close/>
                <a:moveTo>
                  <a:pt x="19259" y="0"/>
                </a:moveTo>
                <a:lnTo>
                  <a:pt x="19259" y="0"/>
                </a:lnTo>
                <a:cubicBezTo>
                  <a:pt x="19232" y="0"/>
                  <a:pt x="19209" y="23"/>
                  <a:pt x="19209" y="50"/>
                </a:cubicBezTo>
                <a:cubicBezTo>
                  <a:pt x="19209" y="78"/>
                  <a:pt x="19232" y="100"/>
                  <a:pt x="19259" y="100"/>
                </a:cubicBezTo>
                <a:lnTo>
                  <a:pt x="19259" y="100"/>
                </a:lnTo>
                <a:cubicBezTo>
                  <a:pt x="19287" y="100"/>
                  <a:pt x="19309" y="78"/>
                  <a:pt x="19309" y="50"/>
                </a:cubicBezTo>
                <a:cubicBezTo>
                  <a:pt x="19309" y="23"/>
                  <a:pt x="19287" y="0"/>
                  <a:pt x="19259" y="0"/>
                </a:cubicBezTo>
                <a:close/>
                <a:moveTo>
                  <a:pt x="19059" y="1"/>
                </a:moveTo>
                <a:lnTo>
                  <a:pt x="19059" y="1"/>
                </a:lnTo>
                <a:cubicBezTo>
                  <a:pt x="19032" y="1"/>
                  <a:pt x="19009" y="23"/>
                  <a:pt x="19009" y="51"/>
                </a:cubicBezTo>
                <a:cubicBezTo>
                  <a:pt x="19009" y="78"/>
                  <a:pt x="19032" y="101"/>
                  <a:pt x="19059" y="101"/>
                </a:cubicBezTo>
                <a:lnTo>
                  <a:pt x="19059" y="101"/>
                </a:lnTo>
                <a:cubicBezTo>
                  <a:pt x="19087" y="101"/>
                  <a:pt x="19109" y="78"/>
                  <a:pt x="19109" y="51"/>
                </a:cubicBezTo>
                <a:cubicBezTo>
                  <a:pt x="19109" y="23"/>
                  <a:pt x="19087" y="1"/>
                  <a:pt x="19059" y="1"/>
                </a:cubicBezTo>
                <a:close/>
                <a:moveTo>
                  <a:pt x="18859" y="1"/>
                </a:moveTo>
                <a:lnTo>
                  <a:pt x="18859" y="1"/>
                </a:lnTo>
                <a:cubicBezTo>
                  <a:pt x="18831" y="1"/>
                  <a:pt x="18809" y="23"/>
                  <a:pt x="18809" y="51"/>
                </a:cubicBezTo>
                <a:cubicBezTo>
                  <a:pt x="18809" y="78"/>
                  <a:pt x="18831" y="101"/>
                  <a:pt x="18859" y="101"/>
                </a:cubicBezTo>
                <a:lnTo>
                  <a:pt x="18859" y="101"/>
                </a:lnTo>
                <a:cubicBezTo>
                  <a:pt x="18887" y="101"/>
                  <a:pt x="18909" y="78"/>
                  <a:pt x="18909" y="51"/>
                </a:cubicBezTo>
                <a:cubicBezTo>
                  <a:pt x="18909" y="23"/>
                  <a:pt x="18887" y="1"/>
                  <a:pt x="18859" y="1"/>
                </a:cubicBezTo>
                <a:close/>
                <a:moveTo>
                  <a:pt x="18659" y="1"/>
                </a:moveTo>
                <a:lnTo>
                  <a:pt x="18659" y="1"/>
                </a:lnTo>
                <a:cubicBezTo>
                  <a:pt x="18631" y="1"/>
                  <a:pt x="18609" y="23"/>
                  <a:pt x="18609" y="51"/>
                </a:cubicBezTo>
                <a:cubicBezTo>
                  <a:pt x="18609" y="78"/>
                  <a:pt x="18631" y="101"/>
                  <a:pt x="18659" y="101"/>
                </a:cubicBezTo>
                <a:lnTo>
                  <a:pt x="18659" y="101"/>
                </a:lnTo>
                <a:cubicBezTo>
                  <a:pt x="18687" y="101"/>
                  <a:pt x="18709" y="78"/>
                  <a:pt x="18709" y="51"/>
                </a:cubicBezTo>
                <a:cubicBezTo>
                  <a:pt x="18709" y="23"/>
                  <a:pt x="18687" y="1"/>
                  <a:pt x="18659" y="1"/>
                </a:cubicBezTo>
                <a:close/>
                <a:moveTo>
                  <a:pt x="18459" y="1"/>
                </a:moveTo>
                <a:lnTo>
                  <a:pt x="18459" y="1"/>
                </a:lnTo>
                <a:cubicBezTo>
                  <a:pt x="18431" y="1"/>
                  <a:pt x="18409" y="23"/>
                  <a:pt x="18409" y="51"/>
                </a:cubicBezTo>
                <a:cubicBezTo>
                  <a:pt x="18409" y="78"/>
                  <a:pt x="18431" y="101"/>
                  <a:pt x="18459" y="101"/>
                </a:cubicBezTo>
                <a:lnTo>
                  <a:pt x="18459" y="101"/>
                </a:lnTo>
                <a:cubicBezTo>
                  <a:pt x="18487" y="101"/>
                  <a:pt x="18509" y="78"/>
                  <a:pt x="18509" y="51"/>
                </a:cubicBezTo>
                <a:cubicBezTo>
                  <a:pt x="18509" y="23"/>
                  <a:pt x="18487" y="1"/>
                  <a:pt x="18459" y="1"/>
                </a:cubicBezTo>
                <a:close/>
                <a:moveTo>
                  <a:pt x="18259" y="1"/>
                </a:moveTo>
                <a:lnTo>
                  <a:pt x="18259" y="1"/>
                </a:lnTo>
                <a:cubicBezTo>
                  <a:pt x="18231" y="1"/>
                  <a:pt x="18209" y="23"/>
                  <a:pt x="18209" y="51"/>
                </a:cubicBezTo>
                <a:cubicBezTo>
                  <a:pt x="18209" y="78"/>
                  <a:pt x="18231" y="101"/>
                  <a:pt x="18259" y="101"/>
                </a:cubicBezTo>
                <a:lnTo>
                  <a:pt x="18259" y="101"/>
                </a:lnTo>
                <a:cubicBezTo>
                  <a:pt x="18287" y="101"/>
                  <a:pt x="18309" y="78"/>
                  <a:pt x="18309" y="51"/>
                </a:cubicBezTo>
                <a:cubicBezTo>
                  <a:pt x="18309" y="23"/>
                  <a:pt x="18286" y="1"/>
                  <a:pt x="18259" y="1"/>
                </a:cubicBezTo>
                <a:close/>
                <a:moveTo>
                  <a:pt x="18059" y="1"/>
                </a:moveTo>
                <a:lnTo>
                  <a:pt x="18059" y="1"/>
                </a:lnTo>
                <a:cubicBezTo>
                  <a:pt x="18031" y="1"/>
                  <a:pt x="18009" y="23"/>
                  <a:pt x="18009" y="51"/>
                </a:cubicBezTo>
                <a:cubicBezTo>
                  <a:pt x="18009" y="78"/>
                  <a:pt x="18031" y="101"/>
                  <a:pt x="18059" y="101"/>
                </a:cubicBezTo>
                <a:lnTo>
                  <a:pt x="18059" y="101"/>
                </a:lnTo>
                <a:cubicBezTo>
                  <a:pt x="18086" y="101"/>
                  <a:pt x="18109" y="78"/>
                  <a:pt x="18109" y="51"/>
                </a:cubicBezTo>
                <a:cubicBezTo>
                  <a:pt x="18109" y="23"/>
                  <a:pt x="18086" y="1"/>
                  <a:pt x="18059" y="1"/>
                </a:cubicBezTo>
                <a:close/>
                <a:moveTo>
                  <a:pt x="17859" y="1"/>
                </a:moveTo>
                <a:lnTo>
                  <a:pt x="17859" y="1"/>
                </a:lnTo>
                <a:cubicBezTo>
                  <a:pt x="17831" y="1"/>
                  <a:pt x="17809" y="23"/>
                  <a:pt x="17809" y="51"/>
                </a:cubicBezTo>
                <a:cubicBezTo>
                  <a:pt x="17809" y="79"/>
                  <a:pt x="17831" y="101"/>
                  <a:pt x="17859" y="101"/>
                </a:cubicBezTo>
                <a:lnTo>
                  <a:pt x="17859" y="101"/>
                </a:lnTo>
                <a:cubicBezTo>
                  <a:pt x="17886" y="101"/>
                  <a:pt x="17909" y="79"/>
                  <a:pt x="17909" y="51"/>
                </a:cubicBezTo>
                <a:cubicBezTo>
                  <a:pt x="17909" y="23"/>
                  <a:pt x="17886" y="1"/>
                  <a:pt x="17859" y="1"/>
                </a:cubicBezTo>
                <a:close/>
                <a:moveTo>
                  <a:pt x="17659" y="1"/>
                </a:moveTo>
                <a:lnTo>
                  <a:pt x="17658" y="1"/>
                </a:lnTo>
                <a:cubicBezTo>
                  <a:pt x="17631" y="1"/>
                  <a:pt x="17608" y="23"/>
                  <a:pt x="17608" y="51"/>
                </a:cubicBezTo>
                <a:cubicBezTo>
                  <a:pt x="17608" y="79"/>
                  <a:pt x="17631" y="101"/>
                  <a:pt x="17658" y="101"/>
                </a:cubicBezTo>
                <a:lnTo>
                  <a:pt x="17659" y="101"/>
                </a:lnTo>
                <a:cubicBezTo>
                  <a:pt x="17686" y="101"/>
                  <a:pt x="17709" y="79"/>
                  <a:pt x="17709" y="51"/>
                </a:cubicBezTo>
                <a:cubicBezTo>
                  <a:pt x="17709" y="23"/>
                  <a:pt x="17686" y="1"/>
                  <a:pt x="17659" y="1"/>
                </a:cubicBezTo>
                <a:close/>
                <a:moveTo>
                  <a:pt x="17458" y="1"/>
                </a:moveTo>
                <a:lnTo>
                  <a:pt x="17458" y="1"/>
                </a:lnTo>
                <a:cubicBezTo>
                  <a:pt x="17431" y="1"/>
                  <a:pt x="17408" y="23"/>
                  <a:pt x="17408" y="51"/>
                </a:cubicBezTo>
                <a:cubicBezTo>
                  <a:pt x="17408" y="79"/>
                  <a:pt x="17431" y="101"/>
                  <a:pt x="17458" y="101"/>
                </a:cubicBezTo>
                <a:lnTo>
                  <a:pt x="17458" y="101"/>
                </a:lnTo>
                <a:cubicBezTo>
                  <a:pt x="17486" y="101"/>
                  <a:pt x="17508" y="79"/>
                  <a:pt x="17508" y="51"/>
                </a:cubicBezTo>
                <a:cubicBezTo>
                  <a:pt x="17508" y="23"/>
                  <a:pt x="17486" y="1"/>
                  <a:pt x="17458" y="1"/>
                </a:cubicBezTo>
                <a:close/>
                <a:moveTo>
                  <a:pt x="17258" y="1"/>
                </a:moveTo>
                <a:lnTo>
                  <a:pt x="17258" y="1"/>
                </a:lnTo>
                <a:cubicBezTo>
                  <a:pt x="17231" y="1"/>
                  <a:pt x="17208" y="23"/>
                  <a:pt x="17208" y="51"/>
                </a:cubicBezTo>
                <a:cubicBezTo>
                  <a:pt x="17208" y="79"/>
                  <a:pt x="17231" y="101"/>
                  <a:pt x="17258" y="101"/>
                </a:cubicBezTo>
                <a:lnTo>
                  <a:pt x="17258" y="101"/>
                </a:lnTo>
                <a:cubicBezTo>
                  <a:pt x="17286" y="101"/>
                  <a:pt x="17308" y="79"/>
                  <a:pt x="17308" y="51"/>
                </a:cubicBezTo>
                <a:cubicBezTo>
                  <a:pt x="17308" y="23"/>
                  <a:pt x="17286" y="1"/>
                  <a:pt x="17258" y="1"/>
                </a:cubicBezTo>
                <a:close/>
                <a:moveTo>
                  <a:pt x="17058" y="1"/>
                </a:moveTo>
                <a:lnTo>
                  <a:pt x="17058" y="1"/>
                </a:lnTo>
                <a:cubicBezTo>
                  <a:pt x="17031" y="1"/>
                  <a:pt x="17008" y="24"/>
                  <a:pt x="17008" y="51"/>
                </a:cubicBezTo>
                <a:cubicBezTo>
                  <a:pt x="17008" y="79"/>
                  <a:pt x="17031" y="101"/>
                  <a:pt x="17058" y="101"/>
                </a:cubicBezTo>
                <a:lnTo>
                  <a:pt x="17058" y="101"/>
                </a:lnTo>
                <a:cubicBezTo>
                  <a:pt x="17086" y="101"/>
                  <a:pt x="17108" y="79"/>
                  <a:pt x="17108" y="51"/>
                </a:cubicBezTo>
                <a:cubicBezTo>
                  <a:pt x="17108" y="24"/>
                  <a:pt x="17086" y="1"/>
                  <a:pt x="17058" y="1"/>
                </a:cubicBezTo>
                <a:close/>
                <a:moveTo>
                  <a:pt x="16858" y="1"/>
                </a:moveTo>
                <a:lnTo>
                  <a:pt x="16858" y="1"/>
                </a:lnTo>
                <a:cubicBezTo>
                  <a:pt x="16830" y="1"/>
                  <a:pt x="16808" y="24"/>
                  <a:pt x="16808" y="51"/>
                </a:cubicBezTo>
                <a:cubicBezTo>
                  <a:pt x="16808" y="79"/>
                  <a:pt x="16830" y="101"/>
                  <a:pt x="16858" y="101"/>
                </a:cubicBezTo>
                <a:lnTo>
                  <a:pt x="16858" y="101"/>
                </a:lnTo>
                <a:cubicBezTo>
                  <a:pt x="16886" y="101"/>
                  <a:pt x="16908" y="79"/>
                  <a:pt x="16908" y="51"/>
                </a:cubicBezTo>
                <a:cubicBezTo>
                  <a:pt x="16908" y="24"/>
                  <a:pt x="16886" y="1"/>
                  <a:pt x="16858" y="1"/>
                </a:cubicBezTo>
                <a:close/>
                <a:moveTo>
                  <a:pt x="16658" y="1"/>
                </a:moveTo>
                <a:lnTo>
                  <a:pt x="16658" y="1"/>
                </a:lnTo>
                <a:cubicBezTo>
                  <a:pt x="16630" y="1"/>
                  <a:pt x="16608" y="24"/>
                  <a:pt x="16608" y="51"/>
                </a:cubicBezTo>
                <a:cubicBezTo>
                  <a:pt x="16608" y="79"/>
                  <a:pt x="16630" y="101"/>
                  <a:pt x="16658" y="101"/>
                </a:cubicBezTo>
                <a:lnTo>
                  <a:pt x="16658" y="101"/>
                </a:lnTo>
                <a:cubicBezTo>
                  <a:pt x="16686" y="101"/>
                  <a:pt x="16708" y="79"/>
                  <a:pt x="16708" y="51"/>
                </a:cubicBezTo>
                <a:cubicBezTo>
                  <a:pt x="16708" y="24"/>
                  <a:pt x="16686" y="1"/>
                  <a:pt x="16658" y="1"/>
                </a:cubicBezTo>
                <a:close/>
                <a:moveTo>
                  <a:pt x="16458" y="1"/>
                </a:moveTo>
                <a:lnTo>
                  <a:pt x="16458" y="1"/>
                </a:lnTo>
                <a:cubicBezTo>
                  <a:pt x="16430" y="1"/>
                  <a:pt x="16408" y="24"/>
                  <a:pt x="16408" y="51"/>
                </a:cubicBezTo>
                <a:cubicBezTo>
                  <a:pt x="16408" y="79"/>
                  <a:pt x="16430" y="101"/>
                  <a:pt x="16458" y="101"/>
                </a:cubicBezTo>
                <a:lnTo>
                  <a:pt x="16458" y="101"/>
                </a:lnTo>
                <a:cubicBezTo>
                  <a:pt x="16486" y="101"/>
                  <a:pt x="16508" y="79"/>
                  <a:pt x="16508" y="51"/>
                </a:cubicBezTo>
                <a:cubicBezTo>
                  <a:pt x="16508" y="24"/>
                  <a:pt x="16486" y="1"/>
                  <a:pt x="16458" y="1"/>
                </a:cubicBezTo>
                <a:close/>
                <a:moveTo>
                  <a:pt x="16258" y="1"/>
                </a:moveTo>
                <a:lnTo>
                  <a:pt x="16258" y="1"/>
                </a:lnTo>
                <a:cubicBezTo>
                  <a:pt x="16230" y="1"/>
                  <a:pt x="16208" y="24"/>
                  <a:pt x="16208" y="51"/>
                </a:cubicBezTo>
                <a:cubicBezTo>
                  <a:pt x="16208" y="79"/>
                  <a:pt x="16230" y="101"/>
                  <a:pt x="16258" y="101"/>
                </a:cubicBezTo>
                <a:lnTo>
                  <a:pt x="16258" y="101"/>
                </a:lnTo>
                <a:cubicBezTo>
                  <a:pt x="16286" y="101"/>
                  <a:pt x="16308" y="79"/>
                  <a:pt x="16308" y="51"/>
                </a:cubicBezTo>
                <a:cubicBezTo>
                  <a:pt x="16308" y="24"/>
                  <a:pt x="16285" y="1"/>
                  <a:pt x="16258" y="1"/>
                </a:cubicBezTo>
                <a:close/>
                <a:moveTo>
                  <a:pt x="16058" y="1"/>
                </a:moveTo>
                <a:lnTo>
                  <a:pt x="16058" y="1"/>
                </a:lnTo>
                <a:cubicBezTo>
                  <a:pt x="16030" y="1"/>
                  <a:pt x="16008" y="24"/>
                  <a:pt x="16008" y="51"/>
                </a:cubicBezTo>
                <a:cubicBezTo>
                  <a:pt x="16008" y="79"/>
                  <a:pt x="16030" y="101"/>
                  <a:pt x="16058" y="101"/>
                </a:cubicBezTo>
                <a:lnTo>
                  <a:pt x="16058" y="101"/>
                </a:lnTo>
                <a:cubicBezTo>
                  <a:pt x="16085" y="101"/>
                  <a:pt x="16108" y="79"/>
                  <a:pt x="16108" y="51"/>
                </a:cubicBezTo>
                <a:cubicBezTo>
                  <a:pt x="16108" y="24"/>
                  <a:pt x="16085" y="1"/>
                  <a:pt x="16058" y="1"/>
                </a:cubicBezTo>
                <a:close/>
                <a:moveTo>
                  <a:pt x="15858" y="2"/>
                </a:moveTo>
                <a:lnTo>
                  <a:pt x="15858" y="2"/>
                </a:lnTo>
                <a:cubicBezTo>
                  <a:pt x="15830" y="2"/>
                  <a:pt x="15808" y="24"/>
                  <a:pt x="15808" y="52"/>
                </a:cubicBezTo>
                <a:cubicBezTo>
                  <a:pt x="15808" y="79"/>
                  <a:pt x="15830" y="102"/>
                  <a:pt x="15858" y="102"/>
                </a:cubicBezTo>
                <a:lnTo>
                  <a:pt x="15858" y="102"/>
                </a:lnTo>
                <a:cubicBezTo>
                  <a:pt x="15885" y="102"/>
                  <a:pt x="15908" y="79"/>
                  <a:pt x="15908" y="52"/>
                </a:cubicBezTo>
                <a:cubicBezTo>
                  <a:pt x="15908" y="24"/>
                  <a:pt x="15885" y="2"/>
                  <a:pt x="15858" y="2"/>
                </a:cubicBezTo>
                <a:close/>
                <a:moveTo>
                  <a:pt x="15658" y="2"/>
                </a:moveTo>
                <a:lnTo>
                  <a:pt x="15657" y="2"/>
                </a:lnTo>
                <a:cubicBezTo>
                  <a:pt x="15630" y="2"/>
                  <a:pt x="15607" y="24"/>
                  <a:pt x="15607" y="52"/>
                </a:cubicBezTo>
                <a:cubicBezTo>
                  <a:pt x="15607" y="79"/>
                  <a:pt x="15630" y="102"/>
                  <a:pt x="15657" y="102"/>
                </a:cubicBezTo>
                <a:lnTo>
                  <a:pt x="15658" y="102"/>
                </a:lnTo>
                <a:cubicBezTo>
                  <a:pt x="15685" y="102"/>
                  <a:pt x="15708" y="79"/>
                  <a:pt x="15708" y="52"/>
                </a:cubicBezTo>
                <a:cubicBezTo>
                  <a:pt x="15708" y="24"/>
                  <a:pt x="15685" y="2"/>
                  <a:pt x="15658" y="2"/>
                </a:cubicBezTo>
                <a:close/>
                <a:moveTo>
                  <a:pt x="15457" y="2"/>
                </a:moveTo>
                <a:lnTo>
                  <a:pt x="15457" y="2"/>
                </a:lnTo>
                <a:cubicBezTo>
                  <a:pt x="15430" y="2"/>
                  <a:pt x="15407" y="24"/>
                  <a:pt x="15407" y="52"/>
                </a:cubicBezTo>
                <a:cubicBezTo>
                  <a:pt x="15407" y="79"/>
                  <a:pt x="15430" y="102"/>
                  <a:pt x="15457" y="102"/>
                </a:cubicBezTo>
                <a:lnTo>
                  <a:pt x="15457" y="102"/>
                </a:lnTo>
                <a:cubicBezTo>
                  <a:pt x="15485" y="102"/>
                  <a:pt x="15507" y="79"/>
                  <a:pt x="15507" y="52"/>
                </a:cubicBezTo>
                <a:cubicBezTo>
                  <a:pt x="15507" y="24"/>
                  <a:pt x="15485" y="2"/>
                  <a:pt x="15457" y="2"/>
                </a:cubicBezTo>
                <a:close/>
                <a:moveTo>
                  <a:pt x="15257" y="2"/>
                </a:moveTo>
                <a:lnTo>
                  <a:pt x="15257" y="2"/>
                </a:lnTo>
                <a:cubicBezTo>
                  <a:pt x="15230" y="2"/>
                  <a:pt x="15207" y="24"/>
                  <a:pt x="15207" y="52"/>
                </a:cubicBezTo>
                <a:cubicBezTo>
                  <a:pt x="15207" y="79"/>
                  <a:pt x="15230" y="102"/>
                  <a:pt x="15257" y="102"/>
                </a:cubicBezTo>
                <a:lnTo>
                  <a:pt x="15257" y="102"/>
                </a:lnTo>
                <a:cubicBezTo>
                  <a:pt x="15285" y="102"/>
                  <a:pt x="15307" y="79"/>
                  <a:pt x="15307" y="52"/>
                </a:cubicBezTo>
                <a:cubicBezTo>
                  <a:pt x="15307" y="24"/>
                  <a:pt x="15285" y="2"/>
                  <a:pt x="15257" y="2"/>
                </a:cubicBezTo>
                <a:close/>
                <a:moveTo>
                  <a:pt x="15057" y="2"/>
                </a:moveTo>
                <a:lnTo>
                  <a:pt x="15057" y="2"/>
                </a:lnTo>
                <a:cubicBezTo>
                  <a:pt x="15030" y="2"/>
                  <a:pt x="15007" y="24"/>
                  <a:pt x="15007" y="52"/>
                </a:cubicBezTo>
                <a:cubicBezTo>
                  <a:pt x="15007" y="79"/>
                  <a:pt x="15030" y="102"/>
                  <a:pt x="15057" y="102"/>
                </a:cubicBezTo>
                <a:lnTo>
                  <a:pt x="15057" y="102"/>
                </a:lnTo>
                <a:cubicBezTo>
                  <a:pt x="15085" y="102"/>
                  <a:pt x="15107" y="79"/>
                  <a:pt x="15107" y="52"/>
                </a:cubicBezTo>
                <a:cubicBezTo>
                  <a:pt x="15107" y="24"/>
                  <a:pt x="15085" y="2"/>
                  <a:pt x="15057" y="2"/>
                </a:cubicBezTo>
                <a:close/>
                <a:moveTo>
                  <a:pt x="14857" y="2"/>
                </a:moveTo>
                <a:lnTo>
                  <a:pt x="14857" y="2"/>
                </a:lnTo>
                <a:cubicBezTo>
                  <a:pt x="14829" y="2"/>
                  <a:pt x="14807" y="24"/>
                  <a:pt x="14807" y="52"/>
                </a:cubicBezTo>
                <a:cubicBezTo>
                  <a:pt x="14807" y="79"/>
                  <a:pt x="14829" y="102"/>
                  <a:pt x="14857" y="102"/>
                </a:cubicBezTo>
                <a:lnTo>
                  <a:pt x="14857" y="102"/>
                </a:lnTo>
                <a:cubicBezTo>
                  <a:pt x="14885" y="102"/>
                  <a:pt x="14907" y="79"/>
                  <a:pt x="14907" y="52"/>
                </a:cubicBezTo>
                <a:cubicBezTo>
                  <a:pt x="14907" y="24"/>
                  <a:pt x="14885" y="2"/>
                  <a:pt x="14857" y="2"/>
                </a:cubicBezTo>
                <a:close/>
                <a:moveTo>
                  <a:pt x="14657" y="2"/>
                </a:moveTo>
                <a:lnTo>
                  <a:pt x="14657" y="2"/>
                </a:lnTo>
                <a:cubicBezTo>
                  <a:pt x="14629" y="2"/>
                  <a:pt x="14607" y="24"/>
                  <a:pt x="14607" y="52"/>
                </a:cubicBezTo>
                <a:cubicBezTo>
                  <a:pt x="14607" y="80"/>
                  <a:pt x="14629" y="102"/>
                  <a:pt x="14657" y="102"/>
                </a:cubicBezTo>
                <a:lnTo>
                  <a:pt x="14657" y="102"/>
                </a:lnTo>
                <a:cubicBezTo>
                  <a:pt x="14685" y="102"/>
                  <a:pt x="14707" y="79"/>
                  <a:pt x="14707" y="52"/>
                </a:cubicBezTo>
                <a:cubicBezTo>
                  <a:pt x="14707" y="24"/>
                  <a:pt x="14685" y="2"/>
                  <a:pt x="14657" y="2"/>
                </a:cubicBezTo>
                <a:close/>
                <a:moveTo>
                  <a:pt x="14457" y="2"/>
                </a:moveTo>
                <a:lnTo>
                  <a:pt x="14457" y="2"/>
                </a:lnTo>
                <a:cubicBezTo>
                  <a:pt x="14429" y="2"/>
                  <a:pt x="14407" y="24"/>
                  <a:pt x="14407" y="52"/>
                </a:cubicBezTo>
                <a:cubicBezTo>
                  <a:pt x="14407" y="80"/>
                  <a:pt x="14429" y="102"/>
                  <a:pt x="14457" y="102"/>
                </a:cubicBezTo>
                <a:lnTo>
                  <a:pt x="14457" y="102"/>
                </a:lnTo>
                <a:cubicBezTo>
                  <a:pt x="14485" y="102"/>
                  <a:pt x="14507" y="80"/>
                  <a:pt x="14507" y="52"/>
                </a:cubicBezTo>
                <a:cubicBezTo>
                  <a:pt x="14507" y="24"/>
                  <a:pt x="14485" y="2"/>
                  <a:pt x="14457" y="2"/>
                </a:cubicBezTo>
                <a:close/>
                <a:moveTo>
                  <a:pt x="14257" y="2"/>
                </a:moveTo>
                <a:lnTo>
                  <a:pt x="14257" y="2"/>
                </a:lnTo>
                <a:cubicBezTo>
                  <a:pt x="14229" y="2"/>
                  <a:pt x="14207" y="24"/>
                  <a:pt x="14207" y="52"/>
                </a:cubicBezTo>
                <a:cubicBezTo>
                  <a:pt x="14207" y="80"/>
                  <a:pt x="14229" y="102"/>
                  <a:pt x="14257" y="102"/>
                </a:cubicBezTo>
                <a:lnTo>
                  <a:pt x="14257" y="102"/>
                </a:lnTo>
                <a:cubicBezTo>
                  <a:pt x="14285" y="102"/>
                  <a:pt x="14307" y="80"/>
                  <a:pt x="14307" y="52"/>
                </a:cubicBezTo>
                <a:cubicBezTo>
                  <a:pt x="14307" y="24"/>
                  <a:pt x="14284" y="2"/>
                  <a:pt x="14257" y="2"/>
                </a:cubicBezTo>
                <a:close/>
                <a:moveTo>
                  <a:pt x="14057" y="2"/>
                </a:moveTo>
                <a:lnTo>
                  <a:pt x="14057" y="2"/>
                </a:lnTo>
                <a:cubicBezTo>
                  <a:pt x="14029" y="2"/>
                  <a:pt x="14007" y="24"/>
                  <a:pt x="14007" y="52"/>
                </a:cubicBezTo>
                <a:cubicBezTo>
                  <a:pt x="14007" y="80"/>
                  <a:pt x="14029" y="102"/>
                  <a:pt x="14057" y="102"/>
                </a:cubicBezTo>
                <a:lnTo>
                  <a:pt x="14057" y="102"/>
                </a:lnTo>
                <a:cubicBezTo>
                  <a:pt x="14084" y="102"/>
                  <a:pt x="14107" y="80"/>
                  <a:pt x="14107" y="52"/>
                </a:cubicBezTo>
                <a:cubicBezTo>
                  <a:pt x="14107" y="24"/>
                  <a:pt x="14084" y="2"/>
                  <a:pt x="14057" y="2"/>
                </a:cubicBezTo>
                <a:close/>
                <a:moveTo>
                  <a:pt x="13857" y="2"/>
                </a:moveTo>
                <a:lnTo>
                  <a:pt x="13857" y="2"/>
                </a:lnTo>
                <a:cubicBezTo>
                  <a:pt x="13829" y="2"/>
                  <a:pt x="13807" y="25"/>
                  <a:pt x="13807" y="52"/>
                </a:cubicBezTo>
                <a:cubicBezTo>
                  <a:pt x="13807" y="80"/>
                  <a:pt x="13829" y="102"/>
                  <a:pt x="13857" y="102"/>
                </a:cubicBezTo>
                <a:lnTo>
                  <a:pt x="13857" y="102"/>
                </a:lnTo>
                <a:cubicBezTo>
                  <a:pt x="13884" y="102"/>
                  <a:pt x="13907" y="80"/>
                  <a:pt x="13907" y="52"/>
                </a:cubicBezTo>
                <a:cubicBezTo>
                  <a:pt x="13907" y="25"/>
                  <a:pt x="13884" y="2"/>
                  <a:pt x="13857" y="2"/>
                </a:cubicBezTo>
                <a:close/>
                <a:moveTo>
                  <a:pt x="13657" y="2"/>
                </a:moveTo>
                <a:lnTo>
                  <a:pt x="13656" y="2"/>
                </a:lnTo>
                <a:cubicBezTo>
                  <a:pt x="13629" y="2"/>
                  <a:pt x="13606" y="25"/>
                  <a:pt x="13606" y="52"/>
                </a:cubicBezTo>
                <a:cubicBezTo>
                  <a:pt x="13606" y="80"/>
                  <a:pt x="13629" y="102"/>
                  <a:pt x="13656" y="102"/>
                </a:cubicBezTo>
                <a:lnTo>
                  <a:pt x="13657" y="102"/>
                </a:lnTo>
                <a:cubicBezTo>
                  <a:pt x="13684" y="102"/>
                  <a:pt x="13707" y="80"/>
                  <a:pt x="13707" y="52"/>
                </a:cubicBezTo>
                <a:cubicBezTo>
                  <a:pt x="13707" y="25"/>
                  <a:pt x="13684" y="2"/>
                  <a:pt x="13657" y="2"/>
                </a:cubicBezTo>
                <a:close/>
                <a:moveTo>
                  <a:pt x="13456" y="2"/>
                </a:moveTo>
                <a:lnTo>
                  <a:pt x="13456" y="2"/>
                </a:lnTo>
                <a:cubicBezTo>
                  <a:pt x="13429" y="2"/>
                  <a:pt x="13406" y="25"/>
                  <a:pt x="13406" y="52"/>
                </a:cubicBezTo>
                <a:cubicBezTo>
                  <a:pt x="13406" y="80"/>
                  <a:pt x="13429" y="102"/>
                  <a:pt x="13456" y="102"/>
                </a:cubicBezTo>
                <a:lnTo>
                  <a:pt x="13456" y="102"/>
                </a:lnTo>
                <a:cubicBezTo>
                  <a:pt x="13484" y="102"/>
                  <a:pt x="13506" y="80"/>
                  <a:pt x="13506" y="52"/>
                </a:cubicBezTo>
                <a:cubicBezTo>
                  <a:pt x="13506" y="25"/>
                  <a:pt x="13484" y="2"/>
                  <a:pt x="13456" y="2"/>
                </a:cubicBezTo>
                <a:close/>
                <a:moveTo>
                  <a:pt x="13256" y="2"/>
                </a:moveTo>
                <a:lnTo>
                  <a:pt x="13256" y="2"/>
                </a:lnTo>
                <a:cubicBezTo>
                  <a:pt x="13229" y="2"/>
                  <a:pt x="13206" y="25"/>
                  <a:pt x="13206" y="52"/>
                </a:cubicBezTo>
                <a:cubicBezTo>
                  <a:pt x="13206" y="80"/>
                  <a:pt x="13229" y="102"/>
                  <a:pt x="13256" y="102"/>
                </a:cubicBezTo>
                <a:lnTo>
                  <a:pt x="13256" y="102"/>
                </a:lnTo>
                <a:cubicBezTo>
                  <a:pt x="13284" y="102"/>
                  <a:pt x="13306" y="80"/>
                  <a:pt x="13306" y="52"/>
                </a:cubicBezTo>
                <a:cubicBezTo>
                  <a:pt x="13306" y="25"/>
                  <a:pt x="13284" y="2"/>
                  <a:pt x="13256" y="2"/>
                </a:cubicBezTo>
                <a:close/>
                <a:moveTo>
                  <a:pt x="13056" y="2"/>
                </a:moveTo>
                <a:lnTo>
                  <a:pt x="13056" y="2"/>
                </a:lnTo>
                <a:cubicBezTo>
                  <a:pt x="13029" y="2"/>
                  <a:pt x="13006" y="25"/>
                  <a:pt x="13006" y="52"/>
                </a:cubicBezTo>
                <a:cubicBezTo>
                  <a:pt x="13006" y="80"/>
                  <a:pt x="13029" y="102"/>
                  <a:pt x="13056" y="102"/>
                </a:cubicBezTo>
                <a:lnTo>
                  <a:pt x="13056" y="102"/>
                </a:lnTo>
                <a:cubicBezTo>
                  <a:pt x="13084" y="102"/>
                  <a:pt x="13106" y="80"/>
                  <a:pt x="13106" y="52"/>
                </a:cubicBezTo>
                <a:cubicBezTo>
                  <a:pt x="13106" y="25"/>
                  <a:pt x="13084" y="2"/>
                  <a:pt x="13056" y="2"/>
                </a:cubicBezTo>
                <a:close/>
                <a:moveTo>
                  <a:pt x="12856" y="2"/>
                </a:moveTo>
                <a:lnTo>
                  <a:pt x="12856" y="2"/>
                </a:lnTo>
                <a:cubicBezTo>
                  <a:pt x="12828" y="2"/>
                  <a:pt x="12806" y="25"/>
                  <a:pt x="12806" y="52"/>
                </a:cubicBezTo>
                <a:cubicBezTo>
                  <a:pt x="12806" y="80"/>
                  <a:pt x="12828" y="102"/>
                  <a:pt x="12856" y="102"/>
                </a:cubicBezTo>
                <a:lnTo>
                  <a:pt x="12856" y="102"/>
                </a:lnTo>
                <a:cubicBezTo>
                  <a:pt x="12884" y="102"/>
                  <a:pt x="12906" y="80"/>
                  <a:pt x="12906" y="52"/>
                </a:cubicBezTo>
                <a:cubicBezTo>
                  <a:pt x="12906" y="25"/>
                  <a:pt x="12884" y="2"/>
                  <a:pt x="12856" y="2"/>
                </a:cubicBezTo>
                <a:close/>
                <a:moveTo>
                  <a:pt x="12656" y="3"/>
                </a:moveTo>
                <a:lnTo>
                  <a:pt x="12656" y="3"/>
                </a:lnTo>
                <a:cubicBezTo>
                  <a:pt x="12628" y="3"/>
                  <a:pt x="12606" y="25"/>
                  <a:pt x="12606" y="53"/>
                </a:cubicBezTo>
                <a:cubicBezTo>
                  <a:pt x="12606" y="80"/>
                  <a:pt x="12628" y="103"/>
                  <a:pt x="12656" y="103"/>
                </a:cubicBezTo>
                <a:lnTo>
                  <a:pt x="12656" y="103"/>
                </a:lnTo>
                <a:cubicBezTo>
                  <a:pt x="12684" y="103"/>
                  <a:pt x="12706" y="80"/>
                  <a:pt x="12706" y="52"/>
                </a:cubicBezTo>
                <a:cubicBezTo>
                  <a:pt x="12706" y="25"/>
                  <a:pt x="12684" y="3"/>
                  <a:pt x="12656" y="3"/>
                </a:cubicBezTo>
                <a:close/>
                <a:moveTo>
                  <a:pt x="12456" y="3"/>
                </a:moveTo>
                <a:lnTo>
                  <a:pt x="12456" y="3"/>
                </a:lnTo>
                <a:cubicBezTo>
                  <a:pt x="12428" y="3"/>
                  <a:pt x="12406" y="25"/>
                  <a:pt x="12406" y="53"/>
                </a:cubicBezTo>
                <a:cubicBezTo>
                  <a:pt x="12406" y="80"/>
                  <a:pt x="12428" y="103"/>
                  <a:pt x="12456" y="103"/>
                </a:cubicBezTo>
                <a:lnTo>
                  <a:pt x="12456" y="103"/>
                </a:lnTo>
                <a:cubicBezTo>
                  <a:pt x="12484" y="103"/>
                  <a:pt x="12506" y="80"/>
                  <a:pt x="12506" y="53"/>
                </a:cubicBezTo>
                <a:cubicBezTo>
                  <a:pt x="12506" y="25"/>
                  <a:pt x="12484" y="3"/>
                  <a:pt x="12456" y="3"/>
                </a:cubicBezTo>
                <a:close/>
                <a:moveTo>
                  <a:pt x="12256" y="3"/>
                </a:moveTo>
                <a:lnTo>
                  <a:pt x="12256" y="3"/>
                </a:lnTo>
                <a:cubicBezTo>
                  <a:pt x="12228" y="3"/>
                  <a:pt x="12206" y="25"/>
                  <a:pt x="12206" y="53"/>
                </a:cubicBezTo>
                <a:cubicBezTo>
                  <a:pt x="12206" y="80"/>
                  <a:pt x="12228" y="103"/>
                  <a:pt x="12256" y="103"/>
                </a:cubicBezTo>
                <a:lnTo>
                  <a:pt x="12256" y="103"/>
                </a:lnTo>
                <a:cubicBezTo>
                  <a:pt x="12284" y="103"/>
                  <a:pt x="12306" y="80"/>
                  <a:pt x="12306" y="53"/>
                </a:cubicBezTo>
                <a:cubicBezTo>
                  <a:pt x="12306" y="25"/>
                  <a:pt x="12283" y="3"/>
                  <a:pt x="12256" y="3"/>
                </a:cubicBezTo>
                <a:close/>
                <a:moveTo>
                  <a:pt x="12056" y="3"/>
                </a:moveTo>
                <a:lnTo>
                  <a:pt x="12056" y="3"/>
                </a:lnTo>
                <a:cubicBezTo>
                  <a:pt x="12028" y="3"/>
                  <a:pt x="12006" y="25"/>
                  <a:pt x="12006" y="53"/>
                </a:cubicBezTo>
                <a:cubicBezTo>
                  <a:pt x="12006" y="80"/>
                  <a:pt x="12028" y="103"/>
                  <a:pt x="12056" y="103"/>
                </a:cubicBezTo>
                <a:lnTo>
                  <a:pt x="12056" y="103"/>
                </a:lnTo>
                <a:cubicBezTo>
                  <a:pt x="12083" y="103"/>
                  <a:pt x="12106" y="80"/>
                  <a:pt x="12106" y="53"/>
                </a:cubicBezTo>
                <a:cubicBezTo>
                  <a:pt x="12106" y="25"/>
                  <a:pt x="12083" y="3"/>
                  <a:pt x="12056" y="3"/>
                </a:cubicBezTo>
                <a:close/>
                <a:moveTo>
                  <a:pt x="11856" y="3"/>
                </a:moveTo>
                <a:lnTo>
                  <a:pt x="11856" y="3"/>
                </a:lnTo>
                <a:cubicBezTo>
                  <a:pt x="11828" y="3"/>
                  <a:pt x="11806" y="25"/>
                  <a:pt x="11806" y="53"/>
                </a:cubicBezTo>
                <a:cubicBezTo>
                  <a:pt x="11806" y="80"/>
                  <a:pt x="11828" y="103"/>
                  <a:pt x="11856" y="103"/>
                </a:cubicBezTo>
                <a:lnTo>
                  <a:pt x="11856" y="103"/>
                </a:lnTo>
                <a:cubicBezTo>
                  <a:pt x="11883" y="103"/>
                  <a:pt x="11906" y="80"/>
                  <a:pt x="11906" y="53"/>
                </a:cubicBezTo>
                <a:cubicBezTo>
                  <a:pt x="11906" y="25"/>
                  <a:pt x="11883" y="3"/>
                  <a:pt x="11856" y="3"/>
                </a:cubicBezTo>
                <a:close/>
                <a:moveTo>
                  <a:pt x="11656" y="3"/>
                </a:moveTo>
                <a:lnTo>
                  <a:pt x="11655" y="3"/>
                </a:lnTo>
                <a:cubicBezTo>
                  <a:pt x="11628" y="3"/>
                  <a:pt x="11605" y="25"/>
                  <a:pt x="11605" y="53"/>
                </a:cubicBezTo>
                <a:cubicBezTo>
                  <a:pt x="11605" y="80"/>
                  <a:pt x="11628" y="103"/>
                  <a:pt x="11655" y="103"/>
                </a:cubicBezTo>
                <a:lnTo>
                  <a:pt x="11656" y="103"/>
                </a:lnTo>
                <a:cubicBezTo>
                  <a:pt x="11683" y="103"/>
                  <a:pt x="11706" y="80"/>
                  <a:pt x="11706" y="53"/>
                </a:cubicBezTo>
                <a:cubicBezTo>
                  <a:pt x="11706" y="25"/>
                  <a:pt x="11683" y="3"/>
                  <a:pt x="11656" y="3"/>
                </a:cubicBezTo>
                <a:close/>
                <a:moveTo>
                  <a:pt x="11455" y="3"/>
                </a:moveTo>
                <a:lnTo>
                  <a:pt x="11455" y="3"/>
                </a:lnTo>
                <a:cubicBezTo>
                  <a:pt x="11428" y="3"/>
                  <a:pt x="11405" y="25"/>
                  <a:pt x="11405" y="53"/>
                </a:cubicBezTo>
                <a:cubicBezTo>
                  <a:pt x="11405" y="81"/>
                  <a:pt x="11428" y="103"/>
                  <a:pt x="11455" y="103"/>
                </a:cubicBezTo>
                <a:lnTo>
                  <a:pt x="11455" y="103"/>
                </a:lnTo>
                <a:cubicBezTo>
                  <a:pt x="11483" y="103"/>
                  <a:pt x="11505" y="80"/>
                  <a:pt x="11505" y="53"/>
                </a:cubicBezTo>
                <a:cubicBezTo>
                  <a:pt x="11505" y="25"/>
                  <a:pt x="11483" y="3"/>
                  <a:pt x="11455" y="3"/>
                </a:cubicBezTo>
                <a:close/>
                <a:moveTo>
                  <a:pt x="11255" y="3"/>
                </a:moveTo>
                <a:lnTo>
                  <a:pt x="11255" y="3"/>
                </a:lnTo>
                <a:cubicBezTo>
                  <a:pt x="11228" y="3"/>
                  <a:pt x="11205" y="25"/>
                  <a:pt x="11205" y="53"/>
                </a:cubicBezTo>
                <a:cubicBezTo>
                  <a:pt x="11205" y="81"/>
                  <a:pt x="11228" y="103"/>
                  <a:pt x="11255" y="103"/>
                </a:cubicBezTo>
                <a:lnTo>
                  <a:pt x="11255" y="103"/>
                </a:lnTo>
                <a:cubicBezTo>
                  <a:pt x="11283" y="103"/>
                  <a:pt x="11305" y="81"/>
                  <a:pt x="11305" y="53"/>
                </a:cubicBezTo>
                <a:cubicBezTo>
                  <a:pt x="11305" y="25"/>
                  <a:pt x="11283" y="3"/>
                  <a:pt x="11255" y="3"/>
                </a:cubicBezTo>
                <a:close/>
                <a:moveTo>
                  <a:pt x="11055" y="3"/>
                </a:moveTo>
                <a:lnTo>
                  <a:pt x="11055" y="3"/>
                </a:lnTo>
                <a:cubicBezTo>
                  <a:pt x="11028" y="3"/>
                  <a:pt x="11005" y="25"/>
                  <a:pt x="11005" y="53"/>
                </a:cubicBezTo>
                <a:cubicBezTo>
                  <a:pt x="11005" y="81"/>
                  <a:pt x="11028" y="103"/>
                  <a:pt x="11055" y="103"/>
                </a:cubicBezTo>
                <a:lnTo>
                  <a:pt x="11055" y="103"/>
                </a:lnTo>
                <a:cubicBezTo>
                  <a:pt x="11083" y="103"/>
                  <a:pt x="11105" y="81"/>
                  <a:pt x="11105" y="53"/>
                </a:cubicBezTo>
                <a:cubicBezTo>
                  <a:pt x="11105" y="25"/>
                  <a:pt x="11083" y="3"/>
                  <a:pt x="11055" y="3"/>
                </a:cubicBezTo>
                <a:close/>
                <a:moveTo>
                  <a:pt x="10855" y="3"/>
                </a:moveTo>
                <a:lnTo>
                  <a:pt x="10855" y="3"/>
                </a:lnTo>
                <a:cubicBezTo>
                  <a:pt x="10827" y="3"/>
                  <a:pt x="10805" y="25"/>
                  <a:pt x="10805" y="53"/>
                </a:cubicBezTo>
                <a:cubicBezTo>
                  <a:pt x="10805" y="81"/>
                  <a:pt x="10827" y="103"/>
                  <a:pt x="10855" y="103"/>
                </a:cubicBezTo>
                <a:lnTo>
                  <a:pt x="10855" y="103"/>
                </a:lnTo>
                <a:cubicBezTo>
                  <a:pt x="10883" y="103"/>
                  <a:pt x="10905" y="81"/>
                  <a:pt x="10905" y="53"/>
                </a:cubicBezTo>
                <a:cubicBezTo>
                  <a:pt x="10905" y="25"/>
                  <a:pt x="10883" y="3"/>
                  <a:pt x="10855" y="3"/>
                </a:cubicBezTo>
                <a:close/>
                <a:moveTo>
                  <a:pt x="10655" y="3"/>
                </a:moveTo>
                <a:lnTo>
                  <a:pt x="10655" y="3"/>
                </a:lnTo>
                <a:cubicBezTo>
                  <a:pt x="10627" y="3"/>
                  <a:pt x="10605" y="26"/>
                  <a:pt x="10605" y="53"/>
                </a:cubicBezTo>
                <a:cubicBezTo>
                  <a:pt x="10605" y="81"/>
                  <a:pt x="10627" y="103"/>
                  <a:pt x="10655" y="103"/>
                </a:cubicBezTo>
                <a:lnTo>
                  <a:pt x="10655" y="103"/>
                </a:lnTo>
                <a:cubicBezTo>
                  <a:pt x="10683" y="103"/>
                  <a:pt x="10705" y="81"/>
                  <a:pt x="10705" y="53"/>
                </a:cubicBezTo>
                <a:cubicBezTo>
                  <a:pt x="10705" y="26"/>
                  <a:pt x="10683" y="3"/>
                  <a:pt x="10655" y="3"/>
                </a:cubicBezTo>
                <a:close/>
                <a:moveTo>
                  <a:pt x="10455" y="3"/>
                </a:moveTo>
                <a:lnTo>
                  <a:pt x="10455" y="3"/>
                </a:lnTo>
                <a:cubicBezTo>
                  <a:pt x="10427" y="3"/>
                  <a:pt x="10405" y="26"/>
                  <a:pt x="10405" y="53"/>
                </a:cubicBezTo>
                <a:cubicBezTo>
                  <a:pt x="10405" y="81"/>
                  <a:pt x="10427" y="103"/>
                  <a:pt x="10455" y="103"/>
                </a:cubicBezTo>
                <a:lnTo>
                  <a:pt x="10455" y="103"/>
                </a:lnTo>
                <a:cubicBezTo>
                  <a:pt x="10483" y="103"/>
                  <a:pt x="10505" y="81"/>
                  <a:pt x="10505" y="53"/>
                </a:cubicBezTo>
                <a:cubicBezTo>
                  <a:pt x="10505" y="26"/>
                  <a:pt x="10483" y="3"/>
                  <a:pt x="10455" y="3"/>
                </a:cubicBezTo>
                <a:close/>
                <a:moveTo>
                  <a:pt x="10255" y="3"/>
                </a:moveTo>
                <a:lnTo>
                  <a:pt x="10255" y="3"/>
                </a:lnTo>
                <a:cubicBezTo>
                  <a:pt x="10227" y="3"/>
                  <a:pt x="10205" y="26"/>
                  <a:pt x="10205" y="53"/>
                </a:cubicBezTo>
                <a:cubicBezTo>
                  <a:pt x="10205" y="81"/>
                  <a:pt x="10227" y="103"/>
                  <a:pt x="10255" y="103"/>
                </a:cubicBezTo>
                <a:lnTo>
                  <a:pt x="10255" y="103"/>
                </a:lnTo>
                <a:cubicBezTo>
                  <a:pt x="10283" y="103"/>
                  <a:pt x="10305" y="81"/>
                  <a:pt x="10305" y="53"/>
                </a:cubicBezTo>
                <a:cubicBezTo>
                  <a:pt x="10305" y="26"/>
                  <a:pt x="10282" y="3"/>
                  <a:pt x="10255" y="3"/>
                </a:cubicBezTo>
                <a:close/>
                <a:moveTo>
                  <a:pt x="10055" y="3"/>
                </a:moveTo>
                <a:lnTo>
                  <a:pt x="10055" y="3"/>
                </a:lnTo>
                <a:cubicBezTo>
                  <a:pt x="10027" y="3"/>
                  <a:pt x="10005" y="26"/>
                  <a:pt x="10005" y="53"/>
                </a:cubicBezTo>
                <a:cubicBezTo>
                  <a:pt x="10005" y="81"/>
                  <a:pt x="10027" y="103"/>
                  <a:pt x="10055" y="103"/>
                </a:cubicBezTo>
                <a:lnTo>
                  <a:pt x="10055" y="103"/>
                </a:lnTo>
                <a:cubicBezTo>
                  <a:pt x="10082" y="103"/>
                  <a:pt x="10105" y="81"/>
                  <a:pt x="10105" y="53"/>
                </a:cubicBezTo>
                <a:cubicBezTo>
                  <a:pt x="10105" y="26"/>
                  <a:pt x="10082" y="3"/>
                  <a:pt x="10055" y="3"/>
                </a:cubicBezTo>
                <a:close/>
                <a:moveTo>
                  <a:pt x="9855" y="3"/>
                </a:moveTo>
                <a:lnTo>
                  <a:pt x="9855" y="3"/>
                </a:lnTo>
                <a:cubicBezTo>
                  <a:pt x="9827" y="3"/>
                  <a:pt x="9805" y="26"/>
                  <a:pt x="9805" y="53"/>
                </a:cubicBezTo>
                <a:cubicBezTo>
                  <a:pt x="9805" y="81"/>
                  <a:pt x="9827" y="103"/>
                  <a:pt x="9855" y="103"/>
                </a:cubicBezTo>
                <a:lnTo>
                  <a:pt x="9855" y="103"/>
                </a:lnTo>
                <a:cubicBezTo>
                  <a:pt x="9882" y="103"/>
                  <a:pt x="9905" y="81"/>
                  <a:pt x="9905" y="53"/>
                </a:cubicBezTo>
                <a:cubicBezTo>
                  <a:pt x="9905" y="26"/>
                  <a:pt x="9882" y="3"/>
                  <a:pt x="9855" y="3"/>
                </a:cubicBezTo>
                <a:close/>
                <a:moveTo>
                  <a:pt x="9655" y="3"/>
                </a:moveTo>
                <a:lnTo>
                  <a:pt x="9654" y="3"/>
                </a:lnTo>
                <a:cubicBezTo>
                  <a:pt x="9627" y="3"/>
                  <a:pt x="9604" y="26"/>
                  <a:pt x="9604" y="53"/>
                </a:cubicBezTo>
                <a:cubicBezTo>
                  <a:pt x="9604" y="81"/>
                  <a:pt x="9627" y="103"/>
                  <a:pt x="9654" y="103"/>
                </a:cubicBezTo>
                <a:lnTo>
                  <a:pt x="9655" y="103"/>
                </a:lnTo>
                <a:cubicBezTo>
                  <a:pt x="9682" y="103"/>
                  <a:pt x="9705" y="81"/>
                  <a:pt x="9705" y="53"/>
                </a:cubicBezTo>
                <a:cubicBezTo>
                  <a:pt x="9705" y="26"/>
                  <a:pt x="9682" y="3"/>
                  <a:pt x="9655" y="3"/>
                </a:cubicBezTo>
                <a:close/>
                <a:moveTo>
                  <a:pt x="9454" y="4"/>
                </a:moveTo>
                <a:lnTo>
                  <a:pt x="9454" y="4"/>
                </a:lnTo>
                <a:cubicBezTo>
                  <a:pt x="9427" y="4"/>
                  <a:pt x="9404" y="26"/>
                  <a:pt x="9404" y="54"/>
                </a:cubicBezTo>
                <a:cubicBezTo>
                  <a:pt x="9404" y="81"/>
                  <a:pt x="9427" y="104"/>
                  <a:pt x="9454" y="104"/>
                </a:cubicBezTo>
                <a:lnTo>
                  <a:pt x="9454" y="104"/>
                </a:lnTo>
                <a:cubicBezTo>
                  <a:pt x="9482" y="103"/>
                  <a:pt x="9504" y="81"/>
                  <a:pt x="9504" y="53"/>
                </a:cubicBezTo>
                <a:cubicBezTo>
                  <a:pt x="9504" y="26"/>
                  <a:pt x="9482" y="3"/>
                  <a:pt x="9454" y="4"/>
                </a:cubicBezTo>
                <a:close/>
                <a:moveTo>
                  <a:pt x="9254" y="4"/>
                </a:moveTo>
                <a:lnTo>
                  <a:pt x="9254" y="4"/>
                </a:lnTo>
                <a:cubicBezTo>
                  <a:pt x="9227" y="4"/>
                  <a:pt x="9204" y="26"/>
                  <a:pt x="9204" y="54"/>
                </a:cubicBezTo>
                <a:cubicBezTo>
                  <a:pt x="9204" y="81"/>
                  <a:pt x="9227" y="104"/>
                  <a:pt x="9254" y="104"/>
                </a:cubicBezTo>
                <a:lnTo>
                  <a:pt x="9254" y="104"/>
                </a:lnTo>
                <a:cubicBezTo>
                  <a:pt x="9282" y="104"/>
                  <a:pt x="9304" y="81"/>
                  <a:pt x="9304" y="54"/>
                </a:cubicBezTo>
                <a:cubicBezTo>
                  <a:pt x="9304" y="26"/>
                  <a:pt x="9282" y="4"/>
                  <a:pt x="9254" y="4"/>
                </a:cubicBezTo>
                <a:close/>
                <a:moveTo>
                  <a:pt x="9054" y="4"/>
                </a:moveTo>
                <a:lnTo>
                  <a:pt x="9054" y="4"/>
                </a:lnTo>
                <a:cubicBezTo>
                  <a:pt x="9027" y="4"/>
                  <a:pt x="9004" y="26"/>
                  <a:pt x="9004" y="54"/>
                </a:cubicBezTo>
                <a:cubicBezTo>
                  <a:pt x="9004" y="81"/>
                  <a:pt x="9027" y="104"/>
                  <a:pt x="9054" y="104"/>
                </a:cubicBezTo>
                <a:lnTo>
                  <a:pt x="9054" y="104"/>
                </a:lnTo>
                <a:cubicBezTo>
                  <a:pt x="9082" y="104"/>
                  <a:pt x="9104" y="81"/>
                  <a:pt x="9104" y="54"/>
                </a:cubicBezTo>
                <a:cubicBezTo>
                  <a:pt x="9104" y="26"/>
                  <a:pt x="9082" y="4"/>
                  <a:pt x="9054" y="4"/>
                </a:cubicBezTo>
                <a:close/>
                <a:moveTo>
                  <a:pt x="8854" y="4"/>
                </a:moveTo>
                <a:lnTo>
                  <a:pt x="8854" y="4"/>
                </a:lnTo>
                <a:cubicBezTo>
                  <a:pt x="8826" y="4"/>
                  <a:pt x="8804" y="26"/>
                  <a:pt x="8804" y="54"/>
                </a:cubicBezTo>
                <a:cubicBezTo>
                  <a:pt x="8804" y="81"/>
                  <a:pt x="8826" y="104"/>
                  <a:pt x="8854" y="104"/>
                </a:cubicBezTo>
                <a:lnTo>
                  <a:pt x="8854" y="104"/>
                </a:lnTo>
                <a:cubicBezTo>
                  <a:pt x="8882" y="104"/>
                  <a:pt x="8904" y="81"/>
                  <a:pt x="8904" y="54"/>
                </a:cubicBezTo>
                <a:cubicBezTo>
                  <a:pt x="8904" y="26"/>
                  <a:pt x="8882" y="4"/>
                  <a:pt x="8854" y="4"/>
                </a:cubicBezTo>
                <a:close/>
                <a:moveTo>
                  <a:pt x="8654" y="4"/>
                </a:moveTo>
                <a:lnTo>
                  <a:pt x="8654" y="4"/>
                </a:lnTo>
                <a:cubicBezTo>
                  <a:pt x="8626" y="4"/>
                  <a:pt x="8604" y="26"/>
                  <a:pt x="8604" y="54"/>
                </a:cubicBezTo>
                <a:cubicBezTo>
                  <a:pt x="8604" y="81"/>
                  <a:pt x="8626" y="104"/>
                  <a:pt x="8654" y="104"/>
                </a:cubicBezTo>
                <a:lnTo>
                  <a:pt x="8654" y="104"/>
                </a:lnTo>
                <a:cubicBezTo>
                  <a:pt x="8682" y="104"/>
                  <a:pt x="8704" y="81"/>
                  <a:pt x="8704" y="54"/>
                </a:cubicBezTo>
                <a:cubicBezTo>
                  <a:pt x="8704" y="26"/>
                  <a:pt x="8682" y="4"/>
                  <a:pt x="8654" y="4"/>
                </a:cubicBezTo>
                <a:close/>
                <a:moveTo>
                  <a:pt x="8454" y="4"/>
                </a:moveTo>
                <a:lnTo>
                  <a:pt x="8454" y="4"/>
                </a:lnTo>
                <a:cubicBezTo>
                  <a:pt x="8426" y="4"/>
                  <a:pt x="8404" y="26"/>
                  <a:pt x="8404" y="54"/>
                </a:cubicBezTo>
                <a:cubicBezTo>
                  <a:pt x="8404" y="81"/>
                  <a:pt x="8426" y="104"/>
                  <a:pt x="8454" y="104"/>
                </a:cubicBezTo>
                <a:lnTo>
                  <a:pt x="8454" y="104"/>
                </a:lnTo>
                <a:cubicBezTo>
                  <a:pt x="8482" y="104"/>
                  <a:pt x="8504" y="81"/>
                  <a:pt x="8504" y="54"/>
                </a:cubicBezTo>
                <a:cubicBezTo>
                  <a:pt x="8504" y="26"/>
                  <a:pt x="8482" y="4"/>
                  <a:pt x="8454" y="4"/>
                </a:cubicBezTo>
                <a:close/>
                <a:moveTo>
                  <a:pt x="8254" y="4"/>
                </a:moveTo>
                <a:lnTo>
                  <a:pt x="8254" y="4"/>
                </a:lnTo>
                <a:cubicBezTo>
                  <a:pt x="8226" y="4"/>
                  <a:pt x="8204" y="26"/>
                  <a:pt x="8204" y="54"/>
                </a:cubicBezTo>
                <a:cubicBezTo>
                  <a:pt x="8204" y="82"/>
                  <a:pt x="8226" y="104"/>
                  <a:pt x="8254" y="104"/>
                </a:cubicBezTo>
                <a:lnTo>
                  <a:pt x="8254" y="104"/>
                </a:lnTo>
                <a:cubicBezTo>
                  <a:pt x="8282" y="104"/>
                  <a:pt x="8304" y="81"/>
                  <a:pt x="8304" y="54"/>
                </a:cubicBezTo>
                <a:cubicBezTo>
                  <a:pt x="8304" y="26"/>
                  <a:pt x="8281" y="4"/>
                  <a:pt x="8254" y="4"/>
                </a:cubicBezTo>
                <a:close/>
                <a:moveTo>
                  <a:pt x="8054" y="4"/>
                </a:moveTo>
                <a:lnTo>
                  <a:pt x="8054" y="4"/>
                </a:lnTo>
                <a:cubicBezTo>
                  <a:pt x="8026" y="4"/>
                  <a:pt x="8004" y="26"/>
                  <a:pt x="8004" y="54"/>
                </a:cubicBezTo>
                <a:cubicBezTo>
                  <a:pt x="8004" y="82"/>
                  <a:pt x="8026" y="104"/>
                  <a:pt x="8054" y="104"/>
                </a:cubicBezTo>
                <a:lnTo>
                  <a:pt x="8054" y="104"/>
                </a:lnTo>
                <a:cubicBezTo>
                  <a:pt x="8081" y="104"/>
                  <a:pt x="8104" y="82"/>
                  <a:pt x="8104" y="54"/>
                </a:cubicBezTo>
                <a:cubicBezTo>
                  <a:pt x="8104" y="26"/>
                  <a:pt x="8081" y="4"/>
                  <a:pt x="8054" y="4"/>
                </a:cubicBezTo>
                <a:close/>
                <a:moveTo>
                  <a:pt x="7854" y="4"/>
                </a:moveTo>
                <a:lnTo>
                  <a:pt x="7854" y="4"/>
                </a:lnTo>
                <a:cubicBezTo>
                  <a:pt x="7826" y="4"/>
                  <a:pt x="7804" y="26"/>
                  <a:pt x="7804" y="54"/>
                </a:cubicBezTo>
                <a:cubicBezTo>
                  <a:pt x="7804" y="82"/>
                  <a:pt x="7826" y="104"/>
                  <a:pt x="7854" y="104"/>
                </a:cubicBezTo>
                <a:lnTo>
                  <a:pt x="7854" y="104"/>
                </a:lnTo>
                <a:cubicBezTo>
                  <a:pt x="7881" y="104"/>
                  <a:pt x="7904" y="82"/>
                  <a:pt x="7904" y="54"/>
                </a:cubicBezTo>
                <a:cubicBezTo>
                  <a:pt x="7904" y="26"/>
                  <a:pt x="7881" y="4"/>
                  <a:pt x="7854" y="4"/>
                </a:cubicBezTo>
                <a:close/>
                <a:moveTo>
                  <a:pt x="7654" y="4"/>
                </a:moveTo>
                <a:lnTo>
                  <a:pt x="7653" y="4"/>
                </a:lnTo>
                <a:cubicBezTo>
                  <a:pt x="7626" y="4"/>
                  <a:pt x="7603" y="26"/>
                  <a:pt x="7603" y="54"/>
                </a:cubicBezTo>
                <a:cubicBezTo>
                  <a:pt x="7603" y="82"/>
                  <a:pt x="7626" y="104"/>
                  <a:pt x="7653" y="104"/>
                </a:cubicBezTo>
                <a:lnTo>
                  <a:pt x="7654" y="104"/>
                </a:lnTo>
                <a:cubicBezTo>
                  <a:pt x="7681" y="104"/>
                  <a:pt x="7704" y="82"/>
                  <a:pt x="7704" y="54"/>
                </a:cubicBezTo>
                <a:cubicBezTo>
                  <a:pt x="7704" y="26"/>
                  <a:pt x="7681" y="4"/>
                  <a:pt x="7654" y="4"/>
                </a:cubicBezTo>
                <a:close/>
                <a:moveTo>
                  <a:pt x="7453" y="4"/>
                </a:moveTo>
                <a:lnTo>
                  <a:pt x="7453" y="4"/>
                </a:lnTo>
                <a:cubicBezTo>
                  <a:pt x="7426" y="4"/>
                  <a:pt x="7403" y="27"/>
                  <a:pt x="7403" y="54"/>
                </a:cubicBezTo>
                <a:cubicBezTo>
                  <a:pt x="7403" y="82"/>
                  <a:pt x="7426" y="104"/>
                  <a:pt x="7453" y="104"/>
                </a:cubicBezTo>
                <a:lnTo>
                  <a:pt x="7453" y="104"/>
                </a:lnTo>
                <a:cubicBezTo>
                  <a:pt x="7481" y="104"/>
                  <a:pt x="7503" y="82"/>
                  <a:pt x="7503" y="54"/>
                </a:cubicBezTo>
                <a:cubicBezTo>
                  <a:pt x="7503" y="26"/>
                  <a:pt x="7481" y="4"/>
                  <a:pt x="7453" y="4"/>
                </a:cubicBezTo>
                <a:close/>
                <a:moveTo>
                  <a:pt x="7253" y="4"/>
                </a:moveTo>
                <a:lnTo>
                  <a:pt x="7253" y="4"/>
                </a:lnTo>
                <a:cubicBezTo>
                  <a:pt x="7226" y="4"/>
                  <a:pt x="7203" y="27"/>
                  <a:pt x="7203" y="54"/>
                </a:cubicBezTo>
                <a:cubicBezTo>
                  <a:pt x="7203" y="82"/>
                  <a:pt x="7226" y="104"/>
                  <a:pt x="7253" y="104"/>
                </a:cubicBezTo>
                <a:lnTo>
                  <a:pt x="7253" y="104"/>
                </a:lnTo>
                <a:cubicBezTo>
                  <a:pt x="7281" y="104"/>
                  <a:pt x="7303" y="82"/>
                  <a:pt x="7303" y="54"/>
                </a:cubicBezTo>
                <a:cubicBezTo>
                  <a:pt x="7303" y="27"/>
                  <a:pt x="7281" y="4"/>
                  <a:pt x="7253" y="4"/>
                </a:cubicBezTo>
                <a:close/>
                <a:moveTo>
                  <a:pt x="7053" y="4"/>
                </a:moveTo>
                <a:lnTo>
                  <a:pt x="7053" y="4"/>
                </a:lnTo>
                <a:cubicBezTo>
                  <a:pt x="7026" y="4"/>
                  <a:pt x="7003" y="27"/>
                  <a:pt x="7003" y="54"/>
                </a:cubicBezTo>
                <a:cubicBezTo>
                  <a:pt x="7003" y="82"/>
                  <a:pt x="7026" y="104"/>
                  <a:pt x="7053" y="104"/>
                </a:cubicBezTo>
                <a:lnTo>
                  <a:pt x="7053" y="104"/>
                </a:lnTo>
                <a:cubicBezTo>
                  <a:pt x="7081" y="104"/>
                  <a:pt x="7103" y="82"/>
                  <a:pt x="7103" y="54"/>
                </a:cubicBezTo>
                <a:cubicBezTo>
                  <a:pt x="7103" y="27"/>
                  <a:pt x="7081" y="4"/>
                  <a:pt x="7053" y="4"/>
                </a:cubicBezTo>
                <a:close/>
                <a:moveTo>
                  <a:pt x="6853" y="4"/>
                </a:moveTo>
                <a:lnTo>
                  <a:pt x="6853" y="4"/>
                </a:lnTo>
                <a:cubicBezTo>
                  <a:pt x="6825" y="4"/>
                  <a:pt x="6803" y="27"/>
                  <a:pt x="6803" y="54"/>
                </a:cubicBezTo>
                <a:cubicBezTo>
                  <a:pt x="6803" y="82"/>
                  <a:pt x="6825" y="104"/>
                  <a:pt x="6853" y="104"/>
                </a:cubicBezTo>
                <a:lnTo>
                  <a:pt x="6853" y="104"/>
                </a:lnTo>
                <a:cubicBezTo>
                  <a:pt x="6881" y="104"/>
                  <a:pt x="6903" y="82"/>
                  <a:pt x="6903" y="54"/>
                </a:cubicBezTo>
                <a:cubicBezTo>
                  <a:pt x="6903" y="27"/>
                  <a:pt x="6881" y="4"/>
                  <a:pt x="6853" y="4"/>
                </a:cubicBezTo>
                <a:close/>
                <a:moveTo>
                  <a:pt x="6653" y="4"/>
                </a:moveTo>
                <a:lnTo>
                  <a:pt x="6653" y="4"/>
                </a:lnTo>
                <a:cubicBezTo>
                  <a:pt x="6625" y="4"/>
                  <a:pt x="6603" y="27"/>
                  <a:pt x="6603" y="54"/>
                </a:cubicBezTo>
                <a:cubicBezTo>
                  <a:pt x="6603" y="82"/>
                  <a:pt x="6625" y="104"/>
                  <a:pt x="6653" y="104"/>
                </a:cubicBezTo>
                <a:lnTo>
                  <a:pt x="6653" y="104"/>
                </a:lnTo>
                <a:cubicBezTo>
                  <a:pt x="6681" y="104"/>
                  <a:pt x="6703" y="82"/>
                  <a:pt x="6703" y="54"/>
                </a:cubicBezTo>
                <a:cubicBezTo>
                  <a:pt x="6703" y="27"/>
                  <a:pt x="6681" y="4"/>
                  <a:pt x="6653" y="4"/>
                </a:cubicBezTo>
                <a:close/>
                <a:moveTo>
                  <a:pt x="6453" y="4"/>
                </a:moveTo>
                <a:lnTo>
                  <a:pt x="6453" y="4"/>
                </a:lnTo>
                <a:cubicBezTo>
                  <a:pt x="6425" y="4"/>
                  <a:pt x="6403" y="27"/>
                  <a:pt x="6403" y="54"/>
                </a:cubicBezTo>
                <a:cubicBezTo>
                  <a:pt x="6403" y="82"/>
                  <a:pt x="6425" y="104"/>
                  <a:pt x="6453" y="104"/>
                </a:cubicBezTo>
                <a:lnTo>
                  <a:pt x="6453" y="104"/>
                </a:lnTo>
                <a:cubicBezTo>
                  <a:pt x="6481" y="104"/>
                  <a:pt x="6503" y="82"/>
                  <a:pt x="6503" y="54"/>
                </a:cubicBezTo>
                <a:cubicBezTo>
                  <a:pt x="6503" y="27"/>
                  <a:pt x="6481" y="4"/>
                  <a:pt x="6453" y="4"/>
                </a:cubicBezTo>
                <a:close/>
                <a:moveTo>
                  <a:pt x="6253" y="4"/>
                </a:moveTo>
                <a:lnTo>
                  <a:pt x="6253" y="4"/>
                </a:lnTo>
                <a:cubicBezTo>
                  <a:pt x="6225" y="4"/>
                  <a:pt x="6203" y="27"/>
                  <a:pt x="6203" y="55"/>
                </a:cubicBezTo>
                <a:cubicBezTo>
                  <a:pt x="6203" y="82"/>
                  <a:pt x="6225" y="104"/>
                  <a:pt x="6253" y="104"/>
                </a:cubicBezTo>
                <a:lnTo>
                  <a:pt x="6253" y="104"/>
                </a:lnTo>
                <a:cubicBezTo>
                  <a:pt x="6280" y="104"/>
                  <a:pt x="6303" y="82"/>
                  <a:pt x="6303" y="54"/>
                </a:cubicBezTo>
                <a:cubicBezTo>
                  <a:pt x="6303" y="27"/>
                  <a:pt x="6280" y="4"/>
                  <a:pt x="6253" y="4"/>
                </a:cubicBezTo>
                <a:close/>
                <a:moveTo>
                  <a:pt x="6053" y="5"/>
                </a:moveTo>
                <a:lnTo>
                  <a:pt x="6053" y="5"/>
                </a:lnTo>
                <a:cubicBezTo>
                  <a:pt x="6025" y="5"/>
                  <a:pt x="6003" y="27"/>
                  <a:pt x="6003" y="55"/>
                </a:cubicBezTo>
                <a:cubicBezTo>
                  <a:pt x="6003" y="82"/>
                  <a:pt x="6025" y="105"/>
                  <a:pt x="6053" y="105"/>
                </a:cubicBezTo>
                <a:lnTo>
                  <a:pt x="6053" y="105"/>
                </a:lnTo>
                <a:cubicBezTo>
                  <a:pt x="6080" y="105"/>
                  <a:pt x="6103" y="82"/>
                  <a:pt x="6103" y="55"/>
                </a:cubicBezTo>
                <a:cubicBezTo>
                  <a:pt x="6103" y="27"/>
                  <a:pt x="6080" y="5"/>
                  <a:pt x="6053" y="5"/>
                </a:cubicBezTo>
                <a:close/>
                <a:moveTo>
                  <a:pt x="5853" y="5"/>
                </a:moveTo>
                <a:lnTo>
                  <a:pt x="5853" y="5"/>
                </a:lnTo>
                <a:cubicBezTo>
                  <a:pt x="5825" y="5"/>
                  <a:pt x="5803" y="27"/>
                  <a:pt x="5803" y="55"/>
                </a:cubicBezTo>
                <a:cubicBezTo>
                  <a:pt x="5803" y="82"/>
                  <a:pt x="5825" y="105"/>
                  <a:pt x="5853" y="105"/>
                </a:cubicBezTo>
                <a:lnTo>
                  <a:pt x="5853" y="105"/>
                </a:lnTo>
                <a:cubicBezTo>
                  <a:pt x="5880" y="105"/>
                  <a:pt x="5903" y="82"/>
                  <a:pt x="5903" y="55"/>
                </a:cubicBezTo>
                <a:cubicBezTo>
                  <a:pt x="5903" y="27"/>
                  <a:pt x="5880" y="5"/>
                  <a:pt x="5853" y="5"/>
                </a:cubicBezTo>
                <a:close/>
                <a:moveTo>
                  <a:pt x="5653" y="5"/>
                </a:moveTo>
                <a:lnTo>
                  <a:pt x="5652" y="5"/>
                </a:lnTo>
                <a:cubicBezTo>
                  <a:pt x="5625" y="5"/>
                  <a:pt x="5602" y="27"/>
                  <a:pt x="5602" y="55"/>
                </a:cubicBezTo>
                <a:cubicBezTo>
                  <a:pt x="5602" y="82"/>
                  <a:pt x="5625" y="105"/>
                  <a:pt x="5652" y="105"/>
                </a:cubicBezTo>
                <a:lnTo>
                  <a:pt x="5653" y="105"/>
                </a:lnTo>
                <a:cubicBezTo>
                  <a:pt x="5680" y="105"/>
                  <a:pt x="5703" y="82"/>
                  <a:pt x="5703" y="55"/>
                </a:cubicBezTo>
                <a:cubicBezTo>
                  <a:pt x="5703" y="27"/>
                  <a:pt x="5680" y="5"/>
                  <a:pt x="5653" y="5"/>
                </a:cubicBezTo>
                <a:close/>
                <a:moveTo>
                  <a:pt x="5452" y="5"/>
                </a:moveTo>
                <a:lnTo>
                  <a:pt x="5452" y="5"/>
                </a:lnTo>
                <a:cubicBezTo>
                  <a:pt x="5425" y="5"/>
                  <a:pt x="5402" y="27"/>
                  <a:pt x="5402" y="55"/>
                </a:cubicBezTo>
                <a:cubicBezTo>
                  <a:pt x="5402" y="82"/>
                  <a:pt x="5425" y="105"/>
                  <a:pt x="5452" y="105"/>
                </a:cubicBezTo>
                <a:lnTo>
                  <a:pt x="5452" y="105"/>
                </a:lnTo>
                <a:cubicBezTo>
                  <a:pt x="5480" y="105"/>
                  <a:pt x="5502" y="82"/>
                  <a:pt x="5502" y="55"/>
                </a:cubicBezTo>
                <a:cubicBezTo>
                  <a:pt x="5502" y="27"/>
                  <a:pt x="5480" y="5"/>
                  <a:pt x="5452" y="5"/>
                </a:cubicBezTo>
                <a:close/>
                <a:moveTo>
                  <a:pt x="5252" y="5"/>
                </a:moveTo>
                <a:lnTo>
                  <a:pt x="5252" y="5"/>
                </a:lnTo>
                <a:cubicBezTo>
                  <a:pt x="5225" y="5"/>
                  <a:pt x="5202" y="27"/>
                  <a:pt x="5202" y="55"/>
                </a:cubicBezTo>
                <a:cubicBezTo>
                  <a:pt x="5202" y="82"/>
                  <a:pt x="5225" y="105"/>
                  <a:pt x="5252" y="105"/>
                </a:cubicBezTo>
                <a:lnTo>
                  <a:pt x="5252" y="105"/>
                </a:lnTo>
                <a:cubicBezTo>
                  <a:pt x="5280" y="105"/>
                  <a:pt x="5302" y="82"/>
                  <a:pt x="5302" y="55"/>
                </a:cubicBezTo>
                <a:cubicBezTo>
                  <a:pt x="5302" y="27"/>
                  <a:pt x="5280" y="5"/>
                  <a:pt x="5252" y="5"/>
                </a:cubicBezTo>
                <a:close/>
                <a:moveTo>
                  <a:pt x="5052" y="5"/>
                </a:moveTo>
                <a:lnTo>
                  <a:pt x="5052" y="5"/>
                </a:lnTo>
                <a:cubicBezTo>
                  <a:pt x="5025" y="5"/>
                  <a:pt x="5002" y="27"/>
                  <a:pt x="5002" y="55"/>
                </a:cubicBezTo>
                <a:cubicBezTo>
                  <a:pt x="5002" y="82"/>
                  <a:pt x="5025" y="105"/>
                  <a:pt x="5052" y="105"/>
                </a:cubicBezTo>
                <a:lnTo>
                  <a:pt x="5052" y="105"/>
                </a:lnTo>
                <a:cubicBezTo>
                  <a:pt x="5080" y="105"/>
                  <a:pt x="5102" y="82"/>
                  <a:pt x="5102" y="55"/>
                </a:cubicBezTo>
                <a:cubicBezTo>
                  <a:pt x="5102" y="27"/>
                  <a:pt x="5080" y="5"/>
                  <a:pt x="5052" y="5"/>
                </a:cubicBezTo>
                <a:close/>
                <a:moveTo>
                  <a:pt x="4852" y="5"/>
                </a:moveTo>
                <a:lnTo>
                  <a:pt x="4852" y="5"/>
                </a:lnTo>
                <a:cubicBezTo>
                  <a:pt x="4824" y="5"/>
                  <a:pt x="4802" y="27"/>
                  <a:pt x="4802" y="55"/>
                </a:cubicBezTo>
                <a:cubicBezTo>
                  <a:pt x="4802" y="83"/>
                  <a:pt x="4824" y="105"/>
                  <a:pt x="4852" y="105"/>
                </a:cubicBezTo>
                <a:lnTo>
                  <a:pt x="4852" y="105"/>
                </a:lnTo>
                <a:cubicBezTo>
                  <a:pt x="4880" y="105"/>
                  <a:pt x="4902" y="83"/>
                  <a:pt x="4902" y="55"/>
                </a:cubicBezTo>
                <a:cubicBezTo>
                  <a:pt x="4902" y="27"/>
                  <a:pt x="4880" y="5"/>
                  <a:pt x="4852" y="5"/>
                </a:cubicBezTo>
                <a:close/>
                <a:moveTo>
                  <a:pt x="4652" y="5"/>
                </a:moveTo>
                <a:lnTo>
                  <a:pt x="4652" y="5"/>
                </a:lnTo>
                <a:cubicBezTo>
                  <a:pt x="4624" y="5"/>
                  <a:pt x="4602" y="27"/>
                  <a:pt x="4602" y="55"/>
                </a:cubicBezTo>
                <a:cubicBezTo>
                  <a:pt x="4602" y="83"/>
                  <a:pt x="4624" y="105"/>
                  <a:pt x="4652" y="105"/>
                </a:cubicBezTo>
                <a:lnTo>
                  <a:pt x="4652" y="105"/>
                </a:lnTo>
                <a:cubicBezTo>
                  <a:pt x="4680" y="105"/>
                  <a:pt x="4702" y="83"/>
                  <a:pt x="4702" y="55"/>
                </a:cubicBezTo>
                <a:cubicBezTo>
                  <a:pt x="4702" y="27"/>
                  <a:pt x="4680" y="5"/>
                  <a:pt x="4652" y="5"/>
                </a:cubicBezTo>
                <a:close/>
                <a:moveTo>
                  <a:pt x="4452" y="5"/>
                </a:moveTo>
                <a:lnTo>
                  <a:pt x="4452" y="5"/>
                </a:lnTo>
                <a:cubicBezTo>
                  <a:pt x="4424" y="5"/>
                  <a:pt x="4402" y="27"/>
                  <a:pt x="4402" y="55"/>
                </a:cubicBezTo>
                <a:cubicBezTo>
                  <a:pt x="4402" y="83"/>
                  <a:pt x="4424" y="105"/>
                  <a:pt x="4452" y="105"/>
                </a:cubicBezTo>
                <a:lnTo>
                  <a:pt x="4452" y="105"/>
                </a:lnTo>
                <a:cubicBezTo>
                  <a:pt x="4480" y="105"/>
                  <a:pt x="4502" y="83"/>
                  <a:pt x="4502" y="55"/>
                </a:cubicBezTo>
                <a:cubicBezTo>
                  <a:pt x="4502" y="27"/>
                  <a:pt x="4480" y="5"/>
                  <a:pt x="4452" y="5"/>
                </a:cubicBezTo>
                <a:close/>
                <a:moveTo>
                  <a:pt x="4252" y="5"/>
                </a:moveTo>
                <a:lnTo>
                  <a:pt x="4252" y="5"/>
                </a:lnTo>
                <a:cubicBezTo>
                  <a:pt x="4224" y="5"/>
                  <a:pt x="4202" y="28"/>
                  <a:pt x="4202" y="55"/>
                </a:cubicBezTo>
                <a:cubicBezTo>
                  <a:pt x="4202" y="83"/>
                  <a:pt x="4224" y="105"/>
                  <a:pt x="4252" y="105"/>
                </a:cubicBezTo>
                <a:lnTo>
                  <a:pt x="4252" y="105"/>
                </a:lnTo>
                <a:cubicBezTo>
                  <a:pt x="4279" y="105"/>
                  <a:pt x="4302" y="83"/>
                  <a:pt x="4302" y="55"/>
                </a:cubicBezTo>
                <a:cubicBezTo>
                  <a:pt x="4302" y="27"/>
                  <a:pt x="4279" y="5"/>
                  <a:pt x="4252" y="5"/>
                </a:cubicBezTo>
                <a:close/>
                <a:moveTo>
                  <a:pt x="4052" y="5"/>
                </a:moveTo>
                <a:lnTo>
                  <a:pt x="4052" y="5"/>
                </a:lnTo>
                <a:cubicBezTo>
                  <a:pt x="4024" y="5"/>
                  <a:pt x="4002" y="28"/>
                  <a:pt x="4002" y="55"/>
                </a:cubicBezTo>
                <a:cubicBezTo>
                  <a:pt x="4002" y="83"/>
                  <a:pt x="4024" y="105"/>
                  <a:pt x="4052" y="105"/>
                </a:cubicBezTo>
                <a:lnTo>
                  <a:pt x="4052" y="105"/>
                </a:lnTo>
                <a:cubicBezTo>
                  <a:pt x="4079" y="105"/>
                  <a:pt x="4102" y="83"/>
                  <a:pt x="4102" y="55"/>
                </a:cubicBezTo>
                <a:cubicBezTo>
                  <a:pt x="4102" y="28"/>
                  <a:pt x="4079" y="5"/>
                  <a:pt x="4052" y="5"/>
                </a:cubicBezTo>
                <a:close/>
                <a:moveTo>
                  <a:pt x="3852" y="5"/>
                </a:moveTo>
                <a:lnTo>
                  <a:pt x="3852" y="5"/>
                </a:lnTo>
                <a:cubicBezTo>
                  <a:pt x="3824" y="5"/>
                  <a:pt x="3802" y="28"/>
                  <a:pt x="3802" y="55"/>
                </a:cubicBezTo>
                <a:cubicBezTo>
                  <a:pt x="3802" y="83"/>
                  <a:pt x="3824" y="105"/>
                  <a:pt x="3852" y="105"/>
                </a:cubicBezTo>
                <a:lnTo>
                  <a:pt x="3852" y="105"/>
                </a:lnTo>
                <a:cubicBezTo>
                  <a:pt x="3879" y="105"/>
                  <a:pt x="3902" y="83"/>
                  <a:pt x="3902" y="55"/>
                </a:cubicBezTo>
                <a:cubicBezTo>
                  <a:pt x="3902" y="28"/>
                  <a:pt x="3879" y="5"/>
                  <a:pt x="3852" y="5"/>
                </a:cubicBezTo>
                <a:close/>
                <a:moveTo>
                  <a:pt x="3652" y="5"/>
                </a:moveTo>
                <a:lnTo>
                  <a:pt x="3651" y="5"/>
                </a:lnTo>
                <a:cubicBezTo>
                  <a:pt x="3624" y="5"/>
                  <a:pt x="3601" y="28"/>
                  <a:pt x="3601" y="55"/>
                </a:cubicBezTo>
                <a:cubicBezTo>
                  <a:pt x="3601" y="83"/>
                  <a:pt x="3624" y="105"/>
                  <a:pt x="3651" y="105"/>
                </a:cubicBezTo>
                <a:lnTo>
                  <a:pt x="3652" y="105"/>
                </a:lnTo>
                <a:cubicBezTo>
                  <a:pt x="3679" y="105"/>
                  <a:pt x="3702" y="83"/>
                  <a:pt x="3702" y="55"/>
                </a:cubicBezTo>
                <a:cubicBezTo>
                  <a:pt x="3702" y="28"/>
                  <a:pt x="3679" y="5"/>
                  <a:pt x="3652" y="5"/>
                </a:cubicBezTo>
                <a:close/>
                <a:moveTo>
                  <a:pt x="3451" y="5"/>
                </a:moveTo>
                <a:lnTo>
                  <a:pt x="3451" y="5"/>
                </a:lnTo>
                <a:cubicBezTo>
                  <a:pt x="3424" y="5"/>
                  <a:pt x="3401" y="28"/>
                  <a:pt x="3401" y="55"/>
                </a:cubicBezTo>
                <a:cubicBezTo>
                  <a:pt x="3401" y="83"/>
                  <a:pt x="3424" y="105"/>
                  <a:pt x="3451" y="105"/>
                </a:cubicBezTo>
                <a:lnTo>
                  <a:pt x="3451" y="105"/>
                </a:lnTo>
                <a:cubicBezTo>
                  <a:pt x="3479" y="105"/>
                  <a:pt x="3501" y="83"/>
                  <a:pt x="3501" y="55"/>
                </a:cubicBezTo>
                <a:cubicBezTo>
                  <a:pt x="3501" y="28"/>
                  <a:pt x="3479" y="5"/>
                  <a:pt x="3451" y="5"/>
                </a:cubicBezTo>
                <a:close/>
                <a:moveTo>
                  <a:pt x="3251" y="5"/>
                </a:moveTo>
                <a:lnTo>
                  <a:pt x="3251" y="5"/>
                </a:lnTo>
                <a:cubicBezTo>
                  <a:pt x="3224" y="5"/>
                  <a:pt x="3201" y="28"/>
                  <a:pt x="3201" y="55"/>
                </a:cubicBezTo>
                <a:cubicBezTo>
                  <a:pt x="3201" y="83"/>
                  <a:pt x="3224" y="105"/>
                  <a:pt x="3251" y="105"/>
                </a:cubicBezTo>
                <a:lnTo>
                  <a:pt x="3251" y="105"/>
                </a:lnTo>
                <a:cubicBezTo>
                  <a:pt x="3279" y="105"/>
                  <a:pt x="3301" y="83"/>
                  <a:pt x="3301" y="55"/>
                </a:cubicBezTo>
                <a:cubicBezTo>
                  <a:pt x="3301" y="28"/>
                  <a:pt x="3279" y="5"/>
                  <a:pt x="3251" y="5"/>
                </a:cubicBezTo>
                <a:close/>
                <a:moveTo>
                  <a:pt x="3051" y="5"/>
                </a:moveTo>
                <a:lnTo>
                  <a:pt x="3051" y="5"/>
                </a:lnTo>
                <a:cubicBezTo>
                  <a:pt x="3024" y="5"/>
                  <a:pt x="3001" y="28"/>
                  <a:pt x="3001" y="55"/>
                </a:cubicBezTo>
                <a:cubicBezTo>
                  <a:pt x="3001" y="83"/>
                  <a:pt x="3024" y="105"/>
                  <a:pt x="3051" y="105"/>
                </a:cubicBezTo>
                <a:lnTo>
                  <a:pt x="3051" y="105"/>
                </a:lnTo>
                <a:cubicBezTo>
                  <a:pt x="3079" y="105"/>
                  <a:pt x="3101" y="83"/>
                  <a:pt x="3101" y="55"/>
                </a:cubicBezTo>
                <a:cubicBezTo>
                  <a:pt x="3101" y="28"/>
                  <a:pt x="3079" y="5"/>
                  <a:pt x="3051" y="5"/>
                </a:cubicBezTo>
                <a:close/>
                <a:moveTo>
                  <a:pt x="2851" y="6"/>
                </a:moveTo>
                <a:lnTo>
                  <a:pt x="2851" y="6"/>
                </a:lnTo>
                <a:cubicBezTo>
                  <a:pt x="2823" y="6"/>
                  <a:pt x="2801" y="28"/>
                  <a:pt x="2801" y="56"/>
                </a:cubicBezTo>
                <a:cubicBezTo>
                  <a:pt x="2801" y="83"/>
                  <a:pt x="2823" y="106"/>
                  <a:pt x="2851" y="106"/>
                </a:cubicBezTo>
                <a:lnTo>
                  <a:pt x="2851" y="106"/>
                </a:lnTo>
                <a:cubicBezTo>
                  <a:pt x="2879" y="106"/>
                  <a:pt x="2901" y="83"/>
                  <a:pt x="2901" y="56"/>
                </a:cubicBezTo>
                <a:cubicBezTo>
                  <a:pt x="2901" y="28"/>
                  <a:pt x="2879" y="6"/>
                  <a:pt x="2851" y="6"/>
                </a:cubicBezTo>
                <a:close/>
                <a:moveTo>
                  <a:pt x="2651" y="6"/>
                </a:moveTo>
                <a:lnTo>
                  <a:pt x="2651" y="6"/>
                </a:lnTo>
                <a:cubicBezTo>
                  <a:pt x="2623" y="6"/>
                  <a:pt x="2601" y="28"/>
                  <a:pt x="2601" y="56"/>
                </a:cubicBezTo>
                <a:cubicBezTo>
                  <a:pt x="2601" y="83"/>
                  <a:pt x="2623" y="106"/>
                  <a:pt x="2651" y="106"/>
                </a:cubicBezTo>
                <a:lnTo>
                  <a:pt x="2651" y="106"/>
                </a:lnTo>
                <a:cubicBezTo>
                  <a:pt x="2679" y="106"/>
                  <a:pt x="2701" y="83"/>
                  <a:pt x="2701" y="56"/>
                </a:cubicBezTo>
                <a:cubicBezTo>
                  <a:pt x="2701" y="28"/>
                  <a:pt x="2679" y="6"/>
                  <a:pt x="2651" y="6"/>
                </a:cubicBezTo>
                <a:close/>
                <a:moveTo>
                  <a:pt x="2451" y="6"/>
                </a:moveTo>
                <a:lnTo>
                  <a:pt x="2451" y="6"/>
                </a:lnTo>
                <a:cubicBezTo>
                  <a:pt x="2423" y="6"/>
                  <a:pt x="2401" y="28"/>
                  <a:pt x="2401" y="56"/>
                </a:cubicBezTo>
                <a:cubicBezTo>
                  <a:pt x="2401" y="83"/>
                  <a:pt x="2423" y="106"/>
                  <a:pt x="2451" y="106"/>
                </a:cubicBezTo>
                <a:lnTo>
                  <a:pt x="2451" y="106"/>
                </a:lnTo>
                <a:cubicBezTo>
                  <a:pt x="2479" y="106"/>
                  <a:pt x="2501" y="83"/>
                  <a:pt x="2501" y="56"/>
                </a:cubicBezTo>
                <a:cubicBezTo>
                  <a:pt x="2501" y="28"/>
                  <a:pt x="2479" y="6"/>
                  <a:pt x="2451" y="6"/>
                </a:cubicBezTo>
                <a:close/>
                <a:moveTo>
                  <a:pt x="2251" y="6"/>
                </a:moveTo>
                <a:lnTo>
                  <a:pt x="2251" y="6"/>
                </a:lnTo>
                <a:cubicBezTo>
                  <a:pt x="2223" y="6"/>
                  <a:pt x="2201" y="28"/>
                  <a:pt x="2201" y="56"/>
                </a:cubicBezTo>
                <a:cubicBezTo>
                  <a:pt x="2201" y="83"/>
                  <a:pt x="2223" y="106"/>
                  <a:pt x="2251" y="106"/>
                </a:cubicBezTo>
                <a:lnTo>
                  <a:pt x="2251" y="106"/>
                </a:lnTo>
                <a:cubicBezTo>
                  <a:pt x="2278" y="106"/>
                  <a:pt x="2301" y="83"/>
                  <a:pt x="2301" y="56"/>
                </a:cubicBezTo>
                <a:cubicBezTo>
                  <a:pt x="2301" y="28"/>
                  <a:pt x="2278" y="6"/>
                  <a:pt x="2251" y="6"/>
                </a:cubicBezTo>
                <a:close/>
                <a:moveTo>
                  <a:pt x="2051" y="6"/>
                </a:moveTo>
                <a:lnTo>
                  <a:pt x="2051" y="6"/>
                </a:lnTo>
                <a:cubicBezTo>
                  <a:pt x="2023" y="6"/>
                  <a:pt x="2001" y="28"/>
                  <a:pt x="2001" y="56"/>
                </a:cubicBezTo>
                <a:cubicBezTo>
                  <a:pt x="2001" y="83"/>
                  <a:pt x="2023" y="106"/>
                  <a:pt x="2051" y="106"/>
                </a:cubicBezTo>
                <a:lnTo>
                  <a:pt x="2051" y="106"/>
                </a:lnTo>
                <a:cubicBezTo>
                  <a:pt x="2078" y="106"/>
                  <a:pt x="2101" y="83"/>
                  <a:pt x="2101" y="56"/>
                </a:cubicBezTo>
                <a:cubicBezTo>
                  <a:pt x="2101" y="28"/>
                  <a:pt x="2078" y="6"/>
                  <a:pt x="2051" y="6"/>
                </a:cubicBezTo>
                <a:close/>
                <a:moveTo>
                  <a:pt x="1851" y="6"/>
                </a:moveTo>
                <a:lnTo>
                  <a:pt x="1851" y="6"/>
                </a:lnTo>
                <a:cubicBezTo>
                  <a:pt x="1823" y="6"/>
                  <a:pt x="1801" y="28"/>
                  <a:pt x="1801" y="56"/>
                </a:cubicBezTo>
                <a:cubicBezTo>
                  <a:pt x="1801" y="83"/>
                  <a:pt x="1823" y="106"/>
                  <a:pt x="1851" y="106"/>
                </a:cubicBezTo>
                <a:lnTo>
                  <a:pt x="1851" y="106"/>
                </a:lnTo>
                <a:cubicBezTo>
                  <a:pt x="1878" y="106"/>
                  <a:pt x="1901" y="83"/>
                  <a:pt x="1901" y="56"/>
                </a:cubicBezTo>
                <a:cubicBezTo>
                  <a:pt x="1901" y="28"/>
                  <a:pt x="1878" y="6"/>
                  <a:pt x="1851" y="6"/>
                </a:cubicBezTo>
                <a:close/>
                <a:moveTo>
                  <a:pt x="1651" y="6"/>
                </a:moveTo>
                <a:lnTo>
                  <a:pt x="1650" y="6"/>
                </a:lnTo>
                <a:cubicBezTo>
                  <a:pt x="1623" y="6"/>
                  <a:pt x="1600" y="28"/>
                  <a:pt x="1600" y="56"/>
                </a:cubicBezTo>
                <a:cubicBezTo>
                  <a:pt x="1600" y="84"/>
                  <a:pt x="1623" y="106"/>
                  <a:pt x="1650" y="106"/>
                </a:cubicBezTo>
                <a:lnTo>
                  <a:pt x="1651" y="106"/>
                </a:lnTo>
                <a:cubicBezTo>
                  <a:pt x="1678" y="106"/>
                  <a:pt x="1701" y="84"/>
                  <a:pt x="1701" y="56"/>
                </a:cubicBezTo>
                <a:cubicBezTo>
                  <a:pt x="1701" y="28"/>
                  <a:pt x="1678" y="6"/>
                  <a:pt x="1651" y="6"/>
                </a:cubicBezTo>
                <a:close/>
                <a:moveTo>
                  <a:pt x="1450" y="6"/>
                </a:moveTo>
                <a:lnTo>
                  <a:pt x="1450" y="6"/>
                </a:lnTo>
                <a:cubicBezTo>
                  <a:pt x="1423" y="6"/>
                  <a:pt x="1400" y="28"/>
                  <a:pt x="1400" y="56"/>
                </a:cubicBezTo>
                <a:cubicBezTo>
                  <a:pt x="1400" y="84"/>
                  <a:pt x="1423" y="106"/>
                  <a:pt x="1450" y="106"/>
                </a:cubicBezTo>
                <a:lnTo>
                  <a:pt x="1450" y="106"/>
                </a:lnTo>
                <a:cubicBezTo>
                  <a:pt x="1478" y="106"/>
                  <a:pt x="1500" y="84"/>
                  <a:pt x="1500" y="56"/>
                </a:cubicBezTo>
                <a:cubicBezTo>
                  <a:pt x="1500" y="28"/>
                  <a:pt x="1478" y="6"/>
                  <a:pt x="1450" y="6"/>
                </a:cubicBezTo>
                <a:close/>
                <a:moveTo>
                  <a:pt x="1250" y="6"/>
                </a:moveTo>
                <a:lnTo>
                  <a:pt x="1250" y="6"/>
                </a:lnTo>
                <a:cubicBezTo>
                  <a:pt x="1223" y="6"/>
                  <a:pt x="1200" y="28"/>
                  <a:pt x="1200" y="56"/>
                </a:cubicBezTo>
                <a:cubicBezTo>
                  <a:pt x="1200" y="84"/>
                  <a:pt x="1223" y="106"/>
                  <a:pt x="1250" y="106"/>
                </a:cubicBezTo>
                <a:lnTo>
                  <a:pt x="1250" y="106"/>
                </a:lnTo>
                <a:cubicBezTo>
                  <a:pt x="1278" y="106"/>
                  <a:pt x="1300" y="84"/>
                  <a:pt x="1300" y="56"/>
                </a:cubicBezTo>
                <a:cubicBezTo>
                  <a:pt x="1300" y="28"/>
                  <a:pt x="1278" y="6"/>
                  <a:pt x="1250" y="6"/>
                </a:cubicBezTo>
                <a:close/>
                <a:moveTo>
                  <a:pt x="1050" y="6"/>
                </a:moveTo>
                <a:lnTo>
                  <a:pt x="1050" y="6"/>
                </a:lnTo>
                <a:cubicBezTo>
                  <a:pt x="1022" y="6"/>
                  <a:pt x="1000" y="28"/>
                  <a:pt x="1000" y="56"/>
                </a:cubicBezTo>
                <a:cubicBezTo>
                  <a:pt x="1000" y="84"/>
                  <a:pt x="1023" y="106"/>
                  <a:pt x="1050" y="106"/>
                </a:cubicBezTo>
                <a:lnTo>
                  <a:pt x="1050" y="106"/>
                </a:lnTo>
                <a:cubicBezTo>
                  <a:pt x="1078" y="106"/>
                  <a:pt x="1100" y="84"/>
                  <a:pt x="1100" y="56"/>
                </a:cubicBezTo>
                <a:cubicBezTo>
                  <a:pt x="1100" y="28"/>
                  <a:pt x="1078" y="6"/>
                  <a:pt x="1050" y="6"/>
                </a:cubicBezTo>
                <a:close/>
                <a:moveTo>
                  <a:pt x="850" y="6"/>
                </a:moveTo>
                <a:lnTo>
                  <a:pt x="850" y="6"/>
                </a:lnTo>
                <a:cubicBezTo>
                  <a:pt x="822" y="6"/>
                  <a:pt x="800" y="29"/>
                  <a:pt x="800" y="56"/>
                </a:cubicBezTo>
                <a:cubicBezTo>
                  <a:pt x="800" y="84"/>
                  <a:pt x="822" y="106"/>
                  <a:pt x="850" y="106"/>
                </a:cubicBezTo>
                <a:lnTo>
                  <a:pt x="850" y="106"/>
                </a:lnTo>
                <a:cubicBezTo>
                  <a:pt x="878" y="106"/>
                  <a:pt x="900" y="84"/>
                  <a:pt x="900" y="56"/>
                </a:cubicBezTo>
                <a:cubicBezTo>
                  <a:pt x="900" y="29"/>
                  <a:pt x="878" y="6"/>
                  <a:pt x="850" y="6"/>
                </a:cubicBezTo>
                <a:close/>
                <a:moveTo>
                  <a:pt x="650" y="6"/>
                </a:moveTo>
                <a:lnTo>
                  <a:pt x="650" y="6"/>
                </a:lnTo>
                <a:cubicBezTo>
                  <a:pt x="622" y="6"/>
                  <a:pt x="600" y="29"/>
                  <a:pt x="600" y="56"/>
                </a:cubicBezTo>
                <a:cubicBezTo>
                  <a:pt x="600" y="84"/>
                  <a:pt x="622" y="106"/>
                  <a:pt x="650" y="106"/>
                </a:cubicBezTo>
                <a:lnTo>
                  <a:pt x="650" y="106"/>
                </a:lnTo>
                <a:cubicBezTo>
                  <a:pt x="678" y="106"/>
                  <a:pt x="700" y="84"/>
                  <a:pt x="700" y="56"/>
                </a:cubicBezTo>
                <a:cubicBezTo>
                  <a:pt x="700" y="29"/>
                  <a:pt x="678" y="6"/>
                  <a:pt x="650" y="6"/>
                </a:cubicBezTo>
                <a:close/>
                <a:moveTo>
                  <a:pt x="450" y="6"/>
                </a:moveTo>
                <a:lnTo>
                  <a:pt x="450" y="6"/>
                </a:lnTo>
                <a:cubicBezTo>
                  <a:pt x="422" y="6"/>
                  <a:pt x="400" y="29"/>
                  <a:pt x="400" y="56"/>
                </a:cubicBezTo>
                <a:cubicBezTo>
                  <a:pt x="400" y="84"/>
                  <a:pt x="422" y="106"/>
                  <a:pt x="450" y="106"/>
                </a:cubicBezTo>
                <a:lnTo>
                  <a:pt x="450" y="106"/>
                </a:lnTo>
                <a:cubicBezTo>
                  <a:pt x="478" y="106"/>
                  <a:pt x="500" y="84"/>
                  <a:pt x="500" y="56"/>
                </a:cubicBezTo>
                <a:cubicBezTo>
                  <a:pt x="500" y="29"/>
                  <a:pt x="478" y="6"/>
                  <a:pt x="450" y="6"/>
                </a:cubicBezTo>
                <a:close/>
                <a:moveTo>
                  <a:pt x="250" y="6"/>
                </a:moveTo>
                <a:lnTo>
                  <a:pt x="250" y="6"/>
                </a:lnTo>
                <a:cubicBezTo>
                  <a:pt x="222" y="6"/>
                  <a:pt x="200" y="29"/>
                  <a:pt x="200" y="56"/>
                </a:cubicBezTo>
                <a:cubicBezTo>
                  <a:pt x="200" y="84"/>
                  <a:pt x="222" y="106"/>
                  <a:pt x="250" y="106"/>
                </a:cubicBezTo>
                <a:lnTo>
                  <a:pt x="250" y="106"/>
                </a:lnTo>
                <a:cubicBezTo>
                  <a:pt x="277" y="106"/>
                  <a:pt x="300" y="84"/>
                  <a:pt x="300" y="56"/>
                </a:cubicBezTo>
                <a:cubicBezTo>
                  <a:pt x="300" y="29"/>
                  <a:pt x="277" y="6"/>
                  <a:pt x="250" y="6"/>
                </a:cubicBezTo>
                <a:close/>
                <a:moveTo>
                  <a:pt x="50" y="6"/>
                </a:moveTo>
                <a:lnTo>
                  <a:pt x="50" y="6"/>
                </a:lnTo>
                <a:cubicBezTo>
                  <a:pt x="22" y="6"/>
                  <a:pt x="0" y="29"/>
                  <a:pt x="0" y="56"/>
                </a:cubicBezTo>
                <a:cubicBezTo>
                  <a:pt x="0" y="84"/>
                  <a:pt x="22" y="106"/>
                  <a:pt x="50" y="106"/>
                </a:cubicBezTo>
                <a:lnTo>
                  <a:pt x="50" y="106"/>
                </a:lnTo>
                <a:cubicBezTo>
                  <a:pt x="77" y="106"/>
                  <a:pt x="100" y="84"/>
                  <a:pt x="100" y="56"/>
                </a:cubicBezTo>
                <a:cubicBezTo>
                  <a:pt x="100" y="29"/>
                  <a:pt x="77" y="6"/>
                  <a:pt x="50" y="6"/>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4"/>
          <p:cNvSpPr>
            <a:spLocks noEditPoints="1"/>
          </p:cNvSpPr>
          <p:nvPr/>
        </p:nvSpPr>
        <p:spPr bwMode="auto">
          <a:xfrm flipH="1">
            <a:off x="4299992" y="3018540"/>
            <a:ext cx="45719" cy="1818464"/>
          </a:xfrm>
          <a:custGeom>
            <a:avLst/>
            <a:gdLst>
              <a:gd name="T0" fmla="*/ 100 w 106"/>
              <a:gd name="T1" fmla="*/ 250 h 16108"/>
              <a:gd name="T2" fmla="*/ 0 w 106"/>
              <a:gd name="T3" fmla="*/ 450 h 16108"/>
              <a:gd name="T4" fmla="*/ 50 w 106"/>
              <a:gd name="T5" fmla="*/ 600 h 16108"/>
              <a:gd name="T6" fmla="*/ 100 w 106"/>
              <a:gd name="T7" fmla="*/ 1050 h 16108"/>
              <a:gd name="T8" fmla="*/ 50 w 106"/>
              <a:gd name="T9" fmla="*/ 1300 h 16108"/>
              <a:gd name="T10" fmla="*/ 0 w 106"/>
              <a:gd name="T11" fmla="*/ 1451 h 16108"/>
              <a:gd name="T12" fmla="*/ 100 w 106"/>
              <a:gd name="T13" fmla="*/ 1651 h 16108"/>
              <a:gd name="T14" fmla="*/ 101 w 106"/>
              <a:gd name="T15" fmla="*/ 2051 h 16108"/>
              <a:gd name="T16" fmla="*/ 1 w 106"/>
              <a:gd name="T17" fmla="*/ 2251 h 16108"/>
              <a:gd name="T18" fmla="*/ 51 w 106"/>
              <a:gd name="T19" fmla="*/ 2401 h 16108"/>
              <a:gd name="T20" fmla="*/ 101 w 106"/>
              <a:gd name="T21" fmla="*/ 2851 h 16108"/>
              <a:gd name="T22" fmla="*/ 51 w 106"/>
              <a:gd name="T23" fmla="*/ 3101 h 16108"/>
              <a:gd name="T24" fmla="*/ 1 w 106"/>
              <a:gd name="T25" fmla="*/ 3251 h 16108"/>
              <a:gd name="T26" fmla="*/ 101 w 106"/>
              <a:gd name="T27" fmla="*/ 3451 h 16108"/>
              <a:gd name="T28" fmla="*/ 101 w 106"/>
              <a:gd name="T29" fmla="*/ 3852 h 16108"/>
              <a:gd name="T30" fmla="*/ 1 w 106"/>
              <a:gd name="T31" fmla="*/ 4052 h 16108"/>
              <a:gd name="T32" fmla="*/ 51 w 106"/>
              <a:gd name="T33" fmla="*/ 4202 h 16108"/>
              <a:gd name="T34" fmla="*/ 102 w 106"/>
              <a:gd name="T35" fmla="*/ 4652 h 16108"/>
              <a:gd name="T36" fmla="*/ 52 w 106"/>
              <a:gd name="T37" fmla="*/ 4902 h 16108"/>
              <a:gd name="T38" fmla="*/ 2 w 106"/>
              <a:gd name="T39" fmla="*/ 5052 h 16108"/>
              <a:gd name="T40" fmla="*/ 102 w 106"/>
              <a:gd name="T41" fmla="*/ 5252 h 16108"/>
              <a:gd name="T42" fmla="*/ 102 w 106"/>
              <a:gd name="T43" fmla="*/ 5653 h 16108"/>
              <a:gd name="T44" fmla="*/ 2 w 106"/>
              <a:gd name="T45" fmla="*/ 5853 h 16108"/>
              <a:gd name="T46" fmla="*/ 52 w 106"/>
              <a:gd name="T47" fmla="*/ 6003 h 16108"/>
              <a:gd name="T48" fmla="*/ 102 w 106"/>
              <a:gd name="T49" fmla="*/ 6453 h 16108"/>
              <a:gd name="T50" fmla="*/ 53 w 106"/>
              <a:gd name="T51" fmla="*/ 6703 h 16108"/>
              <a:gd name="T52" fmla="*/ 3 w 106"/>
              <a:gd name="T53" fmla="*/ 6853 h 16108"/>
              <a:gd name="T54" fmla="*/ 103 w 106"/>
              <a:gd name="T55" fmla="*/ 7053 h 16108"/>
              <a:gd name="T56" fmla="*/ 103 w 106"/>
              <a:gd name="T57" fmla="*/ 7454 h 16108"/>
              <a:gd name="T58" fmla="*/ 3 w 106"/>
              <a:gd name="T59" fmla="*/ 7654 h 16108"/>
              <a:gd name="T60" fmla="*/ 53 w 106"/>
              <a:gd name="T61" fmla="*/ 7804 h 16108"/>
              <a:gd name="T62" fmla="*/ 103 w 106"/>
              <a:gd name="T63" fmla="*/ 8254 h 16108"/>
              <a:gd name="T64" fmla="*/ 53 w 106"/>
              <a:gd name="T65" fmla="*/ 8504 h 16108"/>
              <a:gd name="T66" fmla="*/ 3 w 106"/>
              <a:gd name="T67" fmla="*/ 8654 h 16108"/>
              <a:gd name="T68" fmla="*/ 103 w 106"/>
              <a:gd name="T69" fmla="*/ 8854 h 16108"/>
              <a:gd name="T70" fmla="*/ 104 w 106"/>
              <a:gd name="T71" fmla="*/ 9254 h 16108"/>
              <a:gd name="T72" fmla="*/ 4 w 106"/>
              <a:gd name="T73" fmla="*/ 9455 h 16108"/>
              <a:gd name="T74" fmla="*/ 54 w 106"/>
              <a:gd name="T75" fmla="*/ 9605 h 16108"/>
              <a:gd name="T76" fmla="*/ 104 w 106"/>
              <a:gd name="T77" fmla="*/ 10055 h 16108"/>
              <a:gd name="T78" fmla="*/ 54 w 106"/>
              <a:gd name="T79" fmla="*/ 10305 h 16108"/>
              <a:gd name="T80" fmla="*/ 4 w 106"/>
              <a:gd name="T81" fmla="*/ 10455 h 16108"/>
              <a:gd name="T82" fmla="*/ 104 w 106"/>
              <a:gd name="T83" fmla="*/ 10655 h 16108"/>
              <a:gd name="T84" fmla="*/ 104 w 106"/>
              <a:gd name="T85" fmla="*/ 11055 h 16108"/>
              <a:gd name="T86" fmla="*/ 4 w 106"/>
              <a:gd name="T87" fmla="*/ 11256 h 16108"/>
              <a:gd name="T88" fmla="*/ 54 w 106"/>
              <a:gd name="T89" fmla="*/ 11405 h 16108"/>
              <a:gd name="T90" fmla="*/ 105 w 106"/>
              <a:gd name="T91" fmla="*/ 11856 h 16108"/>
              <a:gd name="T92" fmla="*/ 55 w 106"/>
              <a:gd name="T93" fmla="*/ 12106 h 16108"/>
              <a:gd name="T94" fmla="*/ 5 w 106"/>
              <a:gd name="T95" fmla="*/ 12256 h 16108"/>
              <a:gd name="T96" fmla="*/ 105 w 106"/>
              <a:gd name="T97" fmla="*/ 12456 h 16108"/>
              <a:gd name="T98" fmla="*/ 105 w 106"/>
              <a:gd name="T99" fmla="*/ 12856 h 16108"/>
              <a:gd name="T100" fmla="*/ 5 w 106"/>
              <a:gd name="T101" fmla="*/ 13056 h 16108"/>
              <a:gd name="T102" fmla="*/ 55 w 106"/>
              <a:gd name="T103" fmla="*/ 13206 h 16108"/>
              <a:gd name="T104" fmla="*/ 105 w 106"/>
              <a:gd name="T105" fmla="*/ 13657 h 16108"/>
              <a:gd name="T106" fmla="*/ 55 w 106"/>
              <a:gd name="T107" fmla="*/ 13907 h 16108"/>
              <a:gd name="T108" fmla="*/ 6 w 106"/>
              <a:gd name="T109" fmla="*/ 14057 h 16108"/>
              <a:gd name="T110" fmla="*/ 106 w 106"/>
              <a:gd name="T111" fmla="*/ 14257 h 16108"/>
              <a:gd name="T112" fmla="*/ 106 w 106"/>
              <a:gd name="T113" fmla="*/ 14657 h 16108"/>
              <a:gd name="T114" fmla="*/ 6 w 106"/>
              <a:gd name="T115" fmla="*/ 14857 h 16108"/>
              <a:gd name="T116" fmla="*/ 56 w 106"/>
              <a:gd name="T117" fmla="*/ 15007 h 16108"/>
              <a:gd name="T118" fmla="*/ 106 w 106"/>
              <a:gd name="T119" fmla="*/ 15457 h 16108"/>
              <a:gd name="T120" fmla="*/ 56 w 106"/>
              <a:gd name="T121" fmla="*/ 15708 h 16108"/>
              <a:gd name="T122" fmla="*/ 6 w 106"/>
              <a:gd name="T123" fmla="*/ 15858 h 16108"/>
              <a:gd name="T124" fmla="*/ 106 w 106"/>
              <a:gd name="T125" fmla="*/ 16058 h 16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6" h="16108">
                <a:moveTo>
                  <a:pt x="100" y="50"/>
                </a:moveTo>
                <a:lnTo>
                  <a:pt x="100" y="50"/>
                </a:lnTo>
                <a:cubicBezTo>
                  <a:pt x="100" y="77"/>
                  <a:pt x="77" y="100"/>
                  <a:pt x="50" y="100"/>
                </a:cubicBezTo>
                <a:cubicBezTo>
                  <a:pt x="22" y="100"/>
                  <a:pt x="0" y="78"/>
                  <a:pt x="0" y="50"/>
                </a:cubicBezTo>
                <a:lnTo>
                  <a:pt x="0" y="50"/>
                </a:lnTo>
                <a:cubicBezTo>
                  <a:pt x="0" y="22"/>
                  <a:pt x="22" y="0"/>
                  <a:pt x="50" y="0"/>
                </a:cubicBezTo>
                <a:cubicBezTo>
                  <a:pt x="77" y="0"/>
                  <a:pt x="100" y="22"/>
                  <a:pt x="100" y="50"/>
                </a:cubicBezTo>
                <a:close/>
                <a:moveTo>
                  <a:pt x="100" y="250"/>
                </a:moveTo>
                <a:lnTo>
                  <a:pt x="100" y="250"/>
                </a:lnTo>
                <a:cubicBezTo>
                  <a:pt x="100" y="278"/>
                  <a:pt x="78" y="300"/>
                  <a:pt x="50" y="300"/>
                </a:cubicBezTo>
                <a:cubicBezTo>
                  <a:pt x="22" y="300"/>
                  <a:pt x="0" y="278"/>
                  <a:pt x="0" y="250"/>
                </a:cubicBezTo>
                <a:lnTo>
                  <a:pt x="0" y="250"/>
                </a:lnTo>
                <a:cubicBezTo>
                  <a:pt x="0" y="222"/>
                  <a:pt x="22" y="200"/>
                  <a:pt x="50" y="200"/>
                </a:cubicBezTo>
                <a:cubicBezTo>
                  <a:pt x="77" y="200"/>
                  <a:pt x="100" y="222"/>
                  <a:pt x="100" y="250"/>
                </a:cubicBezTo>
                <a:close/>
                <a:moveTo>
                  <a:pt x="100" y="450"/>
                </a:moveTo>
                <a:lnTo>
                  <a:pt x="100" y="450"/>
                </a:lnTo>
                <a:cubicBezTo>
                  <a:pt x="100" y="478"/>
                  <a:pt x="78" y="500"/>
                  <a:pt x="50" y="500"/>
                </a:cubicBezTo>
                <a:cubicBezTo>
                  <a:pt x="22" y="500"/>
                  <a:pt x="0" y="478"/>
                  <a:pt x="0" y="450"/>
                </a:cubicBezTo>
                <a:lnTo>
                  <a:pt x="0" y="450"/>
                </a:lnTo>
                <a:cubicBezTo>
                  <a:pt x="0" y="422"/>
                  <a:pt x="22" y="400"/>
                  <a:pt x="50" y="400"/>
                </a:cubicBezTo>
                <a:cubicBezTo>
                  <a:pt x="78" y="400"/>
                  <a:pt x="100" y="422"/>
                  <a:pt x="100" y="450"/>
                </a:cubicBezTo>
                <a:close/>
                <a:moveTo>
                  <a:pt x="100" y="650"/>
                </a:moveTo>
                <a:lnTo>
                  <a:pt x="100" y="650"/>
                </a:lnTo>
                <a:cubicBezTo>
                  <a:pt x="100" y="678"/>
                  <a:pt x="78" y="700"/>
                  <a:pt x="50" y="700"/>
                </a:cubicBezTo>
                <a:cubicBezTo>
                  <a:pt x="22" y="700"/>
                  <a:pt x="0" y="678"/>
                  <a:pt x="0" y="650"/>
                </a:cubicBezTo>
                <a:lnTo>
                  <a:pt x="0" y="650"/>
                </a:lnTo>
                <a:cubicBezTo>
                  <a:pt x="0" y="623"/>
                  <a:pt x="22" y="600"/>
                  <a:pt x="50" y="600"/>
                </a:cubicBezTo>
                <a:cubicBezTo>
                  <a:pt x="78" y="600"/>
                  <a:pt x="100" y="622"/>
                  <a:pt x="100" y="650"/>
                </a:cubicBezTo>
                <a:close/>
                <a:moveTo>
                  <a:pt x="100" y="850"/>
                </a:moveTo>
                <a:lnTo>
                  <a:pt x="100" y="850"/>
                </a:lnTo>
                <a:cubicBezTo>
                  <a:pt x="100" y="878"/>
                  <a:pt x="78" y="900"/>
                  <a:pt x="50" y="900"/>
                </a:cubicBezTo>
                <a:cubicBezTo>
                  <a:pt x="23" y="900"/>
                  <a:pt x="0" y="878"/>
                  <a:pt x="0" y="850"/>
                </a:cubicBezTo>
                <a:lnTo>
                  <a:pt x="0" y="850"/>
                </a:lnTo>
                <a:cubicBezTo>
                  <a:pt x="0" y="823"/>
                  <a:pt x="22" y="800"/>
                  <a:pt x="50" y="800"/>
                </a:cubicBezTo>
                <a:cubicBezTo>
                  <a:pt x="78" y="800"/>
                  <a:pt x="100" y="823"/>
                  <a:pt x="100" y="850"/>
                </a:cubicBezTo>
                <a:close/>
                <a:moveTo>
                  <a:pt x="100" y="1050"/>
                </a:moveTo>
                <a:lnTo>
                  <a:pt x="100" y="1050"/>
                </a:lnTo>
                <a:cubicBezTo>
                  <a:pt x="100" y="1078"/>
                  <a:pt x="78" y="1100"/>
                  <a:pt x="50" y="1100"/>
                </a:cubicBezTo>
                <a:cubicBezTo>
                  <a:pt x="23" y="1100"/>
                  <a:pt x="0" y="1078"/>
                  <a:pt x="0" y="1050"/>
                </a:cubicBezTo>
                <a:lnTo>
                  <a:pt x="0" y="1050"/>
                </a:lnTo>
                <a:cubicBezTo>
                  <a:pt x="0" y="1023"/>
                  <a:pt x="23" y="1000"/>
                  <a:pt x="50" y="1000"/>
                </a:cubicBezTo>
                <a:cubicBezTo>
                  <a:pt x="78" y="1000"/>
                  <a:pt x="100" y="1023"/>
                  <a:pt x="100" y="1050"/>
                </a:cubicBezTo>
                <a:close/>
                <a:moveTo>
                  <a:pt x="100" y="1250"/>
                </a:moveTo>
                <a:lnTo>
                  <a:pt x="100" y="1250"/>
                </a:lnTo>
                <a:cubicBezTo>
                  <a:pt x="100" y="1278"/>
                  <a:pt x="78" y="1300"/>
                  <a:pt x="50" y="1300"/>
                </a:cubicBezTo>
                <a:cubicBezTo>
                  <a:pt x="23" y="1301"/>
                  <a:pt x="0" y="1278"/>
                  <a:pt x="0" y="1251"/>
                </a:cubicBezTo>
                <a:lnTo>
                  <a:pt x="0" y="1250"/>
                </a:lnTo>
                <a:cubicBezTo>
                  <a:pt x="0" y="1223"/>
                  <a:pt x="23" y="1200"/>
                  <a:pt x="50" y="1200"/>
                </a:cubicBezTo>
                <a:cubicBezTo>
                  <a:pt x="78" y="1200"/>
                  <a:pt x="100" y="1223"/>
                  <a:pt x="100" y="1250"/>
                </a:cubicBezTo>
                <a:close/>
                <a:moveTo>
                  <a:pt x="100" y="1450"/>
                </a:moveTo>
                <a:lnTo>
                  <a:pt x="100" y="1451"/>
                </a:lnTo>
                <a:cubicBezTo>
                  <a:pt x="100" y="1478"/>
                  <a:pt x="78" y="1501"/>
                  <a:pt x="50" y="1501"/>
                </a:cubicBezTo>
                <a:cubicBezTo>
                  <a:pt x="23" y="1501"/>
                  <a:pt x="0" y="1478"/>
                  <a:pt x="0" y="1451"/>
                </a:cubicBezTo>
                <a:lnTo>
                  <a:pt x="0" y="1451"/>
                </a:lnTo>
                <a:cubicBezTo>
                  <a:pt x="0" y="1423"/>
                  <a:pt x="23" y="1401"/>
                  <a:pt x="50" y="1400"/>
                </a:cubicBezTo>
                <a:cubicBezTo>
                  <a:pt x="78" y="1400"/>
                  <a:pt x="100" y="1423"/>
                  <a:pt x="100" y="1450"/>
                </a:cubicBezTo>
                <a:close/>
                <a:moveTo>
                  <a:pt x="100" y="1651"/>
                </a:moveTo>
                <a:lnTo>
                  <a:pt x="100" y="1651"/>
                </a:lnTo>
                <a:cubicBezTo>
                  <a:pt x="100" y="1678"/>
                  <a:pt x="78" y="1701"/>
                  <a:pt x="50" y="1701"/>
                </a:cubicBezTo>
                <a:cubicBezTo>
                  <a:pt x="23" y="1701"/>
                  <a:pt x="0" y="1678"/>
                  <a:pt x="0" y="1651"/>
                </a:cubicBezTo>
                <a:lnTo>
                  <a:pt x="0" y="1651"/>
                </a:lnTo>
                <a:cubicBezTo>
                  <a:pt x="0" y="1623"/>
                  <a:pt x="23" y="1601"/>
                  <a:pt x="50" y="1601"/>
                </a:cubicBezTo>
                <a:cubicBezTo>
                  <a:pt x="78" y="1601"/>
                  <a:pt x="100" y="1623"/>
                  <a:pt x="100" y="1651"/>
                </a:cubicBezTo>
                <a:close/>
                <a:moveTo>
                  <a:pt x="101" y="1851"/>
                </a:moveTo>
                <a:lnTo>
                  <a:pt x="101" y="1851"/>
                </a:lnTo>
                <a:cubicBezTo>
                  <a:pt x="101" y="1878"/>
                  <a:pt x="78" y="1901"/>
                  <a:pt x="51" y="1901"/>
                </a:cubicBezTo>
                <a:cubicBezTo>
                  <a:pt x="23" y="1901"/>
                  <a:pt x="1" y="1878"/>
                  <a:pt x="1" y="1851"/>
                </a:cubicBezTo>
                <a:lnTo>
                  <a:pt x="1" y="1851"/>
                </a:lnTo>
                <a:cubicBezTo>
                  <a:pt x="1" y="1823"/>
                  <a:pt x="23" y="1801"/>
                  <a:pt x="51" y="1801"/>
                </a:cubicBezTo>
                <a:cubicBezTo>
                  <a:pt x="78" y="1801"/>
                  <a:pt x="101" y="1823"/>
                  <a:pt x="101" y="1851"/>
                </a:cubicBezTo>
                <a:close/>
                <a:moveTo>
                  <a:pt x="101" y="2051"/>
                </a:moveTo>
                <a:lnTo>
                  <a:pt x="101" y="2051"/>
                </a:lnTo>
                <a:cubicBezTo>
                  <a:pt x="101" y="2078"/>
                  <a:pt x="78" y="2101"/>
                  <a:pt x="51" y="2101"/>
                </a:cubicBezTo>
                <a:cubicBezTo>
                  <a:pt x="23" y="2101"/>
                  <a:pt x="1" y="2079"/>
                  <a:pt x="1" y="2051"/>
                </a:cubicBezTo>
                <a:lnTo>
                  <a:pt x="1" y="2051"/>
                </a:lnTo>
                <a:cubicBezTo>
                  <a:pt x="1" y="2023"/>
                  <a:pt x="23" y="2001"/>
                  <a:pt x="51" y="2001"/>
                </a:cubicBezTo>
                <a:cubicBezTo>
                  <a:pt x="78" y="2001"/>
                  <a:pt x="101" y="2023"/>
                  <a:pt x="101" y="2051"/>
                </a:cubicBezTo>
                <a:close/>
                <a:moveTo>
                  <a:pt x="101" y="2251"/>
                </a:moveTo>
                <a:lnTo>
                  <a:pt x="101" y="2251"/>
                </a:lnTo>
                <a:cubicBezTo>
                  <a:pt x="101" y="2279"/>
                  <a:pt x="78" y="2301"/>
                  <a:pt x="51" y="2301"/>
                </a:cubicBezTo>
                <a:cubicBezTo>
                  <a:pt x="23" y="2301"/>
                  <a:pt x="1" y="2279"/>
                  <a:pt x="1" y="2251"/>
                </a:cubicBezTo>
                <a:lnTo>
                  <a:pt x="1" y="2251"/>
                </a:lnTo>
                <a:cubicBezTo>
                  <a:pt x="1" y="2223"/>
                  <a:pt x="23" y="2201"/>
                  <a:pt x="51" y="2201"/>
                </a:cubicBezTo>
                <a:cubicBezTo>
                  <a:pt x="78" y="2201"/>
                  <a:pt x="101" y="2223"/>
                  <a:pt x="101" y="2251"/>
                </a:cubicBezTo>
                <a:close/>
                <a:moveTo>
                  <a:pt x="101" y="2451"/>
                </a:moveTo>
                <a:lnTo>
                  <a:pt x="101" y="2451"/>
                </a:lnTo>
                <a:cubicBezTo>
                  <a:pt x="101" y="2479"/>
                  <a:pt x="78" y="2501"/>
                  <a:pt x="51" y="2501"/>
                </a:cubicBezTo>
                <a:cubicBezTo>
                  <a:pt x="23" y="2501"/>
                  <a:pt x="1" y="2479"/>
                  <a:pt x="1" y="2451"/>
                </a:cubicBezTo>
                <a:lnTo>
                  <a:pt x="1" y="2451"/>
                </a:lnTo>
                <a:cubicBezTo>
                  <a:pt x="1" y="2423"/>
                  <a:pt x="23" y="2401"/>
                  <a:pt x="51" y="2401"/>
                </a:cubicBezTo>
                <a:cubicBezTo>
                  <a:pt x="78" y="2401"/>
                  <a:pt x="101" y="2423"/>
                  <a:pt x="101" y="2451"/>
                </a:cubicBezTo>
                <a:close/>
                <a:moveTo>
                  <a:pt x="101" y="2651"/>
                </a:moveTo>
                <a:lnTo>
                  <a:pt x="101" y="2651"/>
                </a:lnTo>
                <a:cubicBezTo>
                  <a:pt x="101" y="2679"/>
                  <a:pt x="78" y="2701"/>
                  <a:pt x="51" y="2701"/>
                </a:cubicBezTo>
                <a:cubicBezTo>
                  <a:pt x="23" y="2701"/>
                  <a:pt x="1" y="2679"/>
                  <a:pt x="1" y="2651"/>
                </a:cubicBezTo>
                <a:lnTo>
                  <a:pt x="1" y="2651"/>
                </a:lnTo>
                <a:cubicBezTo>
                  <a:pt x="1" y="2624"/>
                  <a:pt x="23" y="2601"/>
                  <a:pt x="51" y="2601"/>
                </a:cubicBezTo>
                <a:cubicBezTo>
                  <a:pt x="78" y="2601"/>
                  <a:pt x="101" y="2623"/>
                  <a:pt x="101" y="2651"/>
                </a:cubicBezTo>
                <a:close/>
                <a:moveTo>
                  <a:pt x="101" y="2851"/>
                </a:moveTo>
                <a:lnTo>
                  <a:pt x="101" y="2851"/>
                </a:lnTo>
                <a:cubicBezTo>
                  <a:pt x="101" y="2879"/>
                  <a:pt x="79" y="2901"/>
                  <a:pt x="51" y="2901"/>
                </a:cubicBezTo>
                <a:cubicBezTo>
                  <a:pt x="23" y="2901"/>
                  <a:pt x="1" y="2879"/>
                  <a:pt x="1" y="2851"/>
                </a:cubicBezTo>
                <a:lnTo>
                  <a:pt x="1" y="2851"/>
                </a:lnTo>
                <a:cubicBezTo>
                  <a:pt x="1" y="2824"/>
                  <a:pt x="23" y="2801"/>
                  <a:pt x="51" y="2801"/>
                </a:cubicBezTo>
                <a:cubicBezTo>
                  <a:pt x="79" y="2801"/>
                  <a:pt x="101" y="2824"/>
                  <a:pt x="101" y="2851"/>
                </a:cubicBezTo>
                <a:close/>
                <a:moveTo>
                  <a:pt x="101" y="3051"/>
                </a:moveTo>
                <a:lnTo>
                  <a:pt x="101" y="3051"/>
                </a:lnTo>
                <a:cubicBezTo>
                  <a:pt x="101" y="3079"/>
                  <a:pt x="79" y="3101"/>
                  <a:pt x="51" y="3101"/>
                </a:cubicBezTo>
                <a:cubicBezTo>
                  <a:pt x="23" y="3101"/>
                  <a:pt x="1" y="3079"/>
                  <a:pt x="1" y="3051"/>
                </a:cubicBezTo>
                <a:lnTo>
                  <a:pt x="1" y="3051"/>
                </a:lnTo>
                <a:cubicBezTo>
                  <a:pt x="1" y="3024"/>
                  <a:pt x="23" y="3001"/>
                  <a:pt x="51" y="3001"/>
                </a:cubicBezTo>
                <a:cubicBezTo>
                  <a:pt x="79" y="3001"/>
                  <a:pt x="101" y="3024"/>
                  <a:pt x="101" y="3051"/>
                </a:cubicBezTo>
                <a:close/>
                <a:moveTo>
                  <a:pt x="101" y="3251"/>
                </a:moveTo>
                <a:lnTo>
                  <a:pt x="101" y="3251"/>
                </a:lnTo>
                <a:cubicBezTo>
                  <a:pt x="101" y="3279"/>
                  <a:pt x="79" y="3301"/>
                  <a:pt x="51" y="3301"/>
                </a:cubicBezTo>
                <a:cubicBezTo>
                  <a:pt x="24" y="3302"/>
                  <a:pt x="1" y="3279"/>
                  <a:pt x="1" y="3252"/>
                </a:cubicBezTo>
                <a:lnTo>
                  <a:pt x="1" y="3251"/>
                </a:lnTo>
                <a:cubicBezTo>
                  <a:pt x="1" y="3224"/>
                  <a:pt x="23" y="3201"/>
                  <a:pt x="51" y="3201"/>
                </a:cubicBezTo>
                <a:cubicBezTo>
                  <a:pt x="79" y="3201"/>
                  <a:pt x="101" y="3224"/>
                  <a:pt x="101" y="3251"/>
                </a:cubicBezTo>
                <a:close/>
                <a:moveTo>
                  <a:pt x="101" y="3451"/>
                </a:moveTo>
                <a:lnTo>
                  <a:pt x="101" y="3452"/>
                </a:lnTo>
                <a:cubicBezTo>
                  <a:pt x="101" y="3479"/>
                  <a:pt x="79" y="3502"/>
                  <a:pt x="51" y="3502"/>
                </a:cubicBezTo>
                <a:cubicBezTo>
                  <a:pt x="24" y="3502"/>
                  <a:pt x="1" y="3479"/>
                  <a:pt x="1" y="3452"/>
                </a:cubicBezTo>
                <a:lnTo>
                  <a:pt x="1" y="3452"/>
                </a:lnTo>
                <a:cubicBezTo>
                  <a:pt x="1" y="3424"/>
                  <a:pt x="24" y="3402"/>
                  <a:pt x="51" y="3401"/>
                </a:cubicBezTo>
                <a:cubicBezTo>
                  <a:pt x="79" y="3401"/>
                  <a:pt x="101" y="3424"/>
                  <a:pt x="101" y="3451"/>
                </a:cubicBezTo>
                <a:close/>
                <a:moveTo>
                  <a:pt x="101" y="3652"/>
                </a:moveTo>
                <a:lnTo>
                  <a:pt x="101" y="3652"/>
                </a:lnTo>
                <a:cubicBezTo>
                  <a:pt x="101" y="3679"/>
                  <a:pt x="79" y="3702"/>
                  <a:pt x="51" y="3702"/>
                </a:cubicBezTo>
                <a:cubicBezTo>
                  <a:pt x="24" y="3702"/>
                  <a:pt x="1" y="3679"/>
                  <a:pt x="1" y="3652"/>
                </a:cubicBezTo>
                <a:lnTo>
                  <a:pt x="1" y="3652"/>
                </a:lnTo>
                <a:cubicBezTo>
                  <a:pt x="1" y="3624"/>
                  <a:pt x="24" y="3602"/>
                  <a:pt x="51" y="3602"/>
                </a:cubicBezTo>
                <a:cubicBezTo>
                  <a:pt x="79" y="3602"/>
                  <a:pt x="101" y="3624"/>
                  <a:pt x="101" y="3652"/>
                </a:cubicBezTo>
                <a:close/>
                <a:moveTo>
                  <a:pt x="101" y="3852"/>
                </a:moveTo>
                <a:lnTo>
                  <a:pt x="101" y="3852"/>
                </a:lnTo>
                <a:cubicBezTo>
                  <a:pt x="101" y="3879"/>
                  <a:pt x="79" y="3902"/>
                  <a:pt x="51" y="3902"/>
                </a:cubicBezTo>
                <a:cubicBezTo>
                  <a:pt x="24" y="3902"/>
                  <a:pt x="1" y="3879"/>
                  <a:pt x="1" y="3852"/>
                </a:cubicBezTo>
                <a:lnTo>
                  <a:pt x="1" y="3852"/>
                </a:lnTo>
                <a:cubicBezTo>
                  <a:pt x="1" y="3824"/>
                  <a:pt x="24" y="3802"/>
                  <a:pt x="51" y="3802"/>
                </a:cubicBezTo>
                <a:cubicBezTo>
                  <a:pt x="79" y="3802"/>
                  <a:pt x="101" y="3824"/>
                  <a:pt x="101" y="3852"/>
                </a:cubicBezTo>
                <a:close/>
                <a:moveTo>
                  <a:pt x="101" y="4052"/>
                </a:moveTo>
                <a:lnTo>
                  <a:pt x="101" y="4052"/>
                </a:lnTo>
                <a:cubicBezTo>
                  <a:pt x="101" y="4079"/>
                  <a:pt x="79" y="4102"/>
                  <a:pt x="51" y="4102"/>
                </a:cubicBezTo>
                <a:cubicBezTo>
                  <a:pt x="24" y="4102"/>
                  <a:pt x="1" y="4080"/>
                  <a:pt x="1" y="4052"/>
                </a:cubicBezTo>
                <a:lnTo>
                  <a:pt x="1" y="4052"/>
                </a:lnTo>
                <a:cubicBezTo>
                  <a:pt x="1" y="4024"/>
                  <a:pt x="24" y="4002"/>
                  <a:pt x="51" y="4002"/>
                </a:cubicBezTo>
                <a:cubicBezTo>
                  <a:pt x="79" y="4002"/>
                  <a:pt x="101" y="4024"/>
                  <a:pt x="101" y="4052"/>
                </a:cubicBezTo>
                <a:close/>
                <a:moveTo>
                  <a:pt x="102" y="4252"/>
                </a:moveTo>
                <a:lnTo>
                  <a:pt x="102" y="4252"/>
                </a:lnTo>
                <a:cubicBezTo>
                  <a:pt x="102" y="4280"/>
                  <a:pt x="79" y="4302"/>
                  <a:pt x="52" y="4302"/>
                </a:cubicBezTo>
                <a:cubicBezTo>
                  <a:pt x="24" y="4302"/>
                  <a:pt x="2" y="4280"/>
                  <a:pt x="2" y="4252"/>
                </a:cubicBezTo>
                <a:lnTo>
                  <a:pt x="2" y="4252"/>
                </a:lnTo>
                <a:cubicBezTo>
                  <a:pt x="2" y="4224"/>
                  <a:pt x="24" y="4202"/>
                  <a:pt x="51" y="4202"/>
                </a:cubicBezTo>
                <a:cubicBezTo>
                  <a:pt x="79" y="4202"/>
                  <a:pt x="102" y="4224"/>
                  <a:pt x="102" y="4252"/>
                </a:cubicBezTo>
                <a:close/>
                <a:moveTo>
                  <a:pt x="102" y="4452"/>
                </a:moveTo>
                <a:lnTo>
                  <a:pt x="102" y="4452"/>
                </a:lnTo>
                <a:cubicBezTo>
                  <a:pt x="102" y="4480"/>
                  <a:pt x="79" y="4502"/>
                  <a:pt x="52" y="4502"/>
                </a:cubicBezTo>
                <a:cubicBezTo>
                  <a:pt x="24" y="4502"/>
                  <a:pt x="2" y="4480"/>
                  <a:pt x="2" y="4452"/>
                </a:cubicBezTo>
                <a:lnTo>
                  <a:pt x="2" y="4452"/>
                </a:lnTo>
                <a:cubicBezTo>
                  <a:pt x="2" y="4424"/>
                  <a:pt x="24" y="4402"/>
                  <a:pt x="52" y="4402"/>
                </a:cubicBezTo>
                <a:cubicBezTo>
                  <a:pt x="79" y="4402"/>
                  <a:pt x="102" y="4424"/>
                  <a:pt x="102" y="4452"/>
                </a:cubicBezTo>
                <a:close/>
                <a:moveTo>
                  <a:pt x="102" y="4652"/>
                </a:moveTo>
                <a:lnTo>
                  <a:pt x="102" y="4652"/>
                </a:lnTo>
                <a:cubicBezTo>
                  <a:pt x="102" y="4680"/>
                  <a:pt x="79" y="4702"/>
                  <a:pt x="52" y="4702"/>
                </a:cubicBezTo>
                <a:cubicBezTo>
                  <a:pt x="24" y="4702"/>
                  <a:pt x="2" y="4680"/>
                  <a:pt x="2" y="4652"/>
                </a:cubicBezTo>
                <a:lnTo>
                  <a:pt x="2" y="4652"/>
                </a:lnTo>
                <a:cubicBezTo>
                  <a:pt x="2" y="4624"/>
                  <a:pt x="24" y="4602"/>
                  <a:pt x="52" y="4602"/>
                </a:cubicBezTo>
                <a:cubicBezTo>
                  <a:pt x="79" y="4602"/>
                  <a:pt x="102" y="4624"/>
                  <a:pt x="102" y="4652"/>
                </a:cubicBezTo>
                <a:close/>
                <a:moveTo>
                  <a:pt x="102" y="4852"/>
                </a:moveTo>
                <a:lnTo>
                  <a:pt x="102" y="4852"/>
                </a:lnTo>
                <a:cubicBezTo>
                  <a:pt x="102" y="4880"/>
                  <a:pt x="79" y="4902"/>
                  <a:pt x="52" y="4902"/>
                </a:cubicBezTo>
                <a:cubicBezTo>
                  <a:pt x="24" y="4902"/>
                  <a:pt x="2" y="4880"/>
                  <a:pt x="2" y="4852"/>
                </a:cubicBezTo>
                <a:lnTo>
                  <a:pt x="2" y="4852"/>
                </a:lnTo>
                <a:cubicBezTo>
                  <a:pt x="2" y="4825"/>
                  <a:pt x="24" y="4802"/>
                  <a:pt x="52" y="4802"/>
                </a:cubicBezTo>
                <a:cubicBezTo>
                  <a:pt x="79" y="4802"/>
                  <a:pt x="102" y="4825"/>
                  <a:pt x="102" y="4852"/>
                </a:cubicBezTo>
                <a:close/>
                <a:moveTo>
                  <a:pt x="102" y="5052"/>
                </a:moveTo>
                <a:lnTo>
                  <a:pt x="102" y="5052"/>
                </a:lnTo>
                <a:cubicBezTo>
                  <a:pt x="102" y="5080"/>
                  <a:pt x="79" y="5102"/>
                  <a:pt x="52" y="5102"/>
                </a:cubicBezTo>
                <a:cubicBezTo>
                  <a:pt x="24" y="5102"/>
                  <a:pt x="2" y="5080"/>
                  <a:pt x="2" y="5052"/>
                </a:cubicBezTo>
                <a:lnTo>
                  <a:pt x="2" y="5052"/>
                </a:lnTo>
                <a:cubicBezTo>
                  <a:pt x="2" y="5025"/>
                  <a:pt x="24" y="5002"/>
                  <a:pt x="52" y="5002"/>
                </a:cubicBezTo>
                <a:cubicBezTo>
                  <a:pt x="79" y="5002"/>
                  <a:pt x="102" y="5025"/>
                  <a:pt x="102" y="5052"/>
                </a:cubicBezTo>
                <a:close/>
                <a:moveTo>
                  <a:pt x="102" y="5252"/>
                </a:moveTo>
                <a:lnTo>
                  <a:pt x="102" y="5252"/>
                </a:lnTo>
                <a:cubicBezTo>
                  <a:pt x="102" y="5280"/>
                  <a:pt x="80" y="5302"/>
                  <a:pt x="52" y="5302"/>
                </a:cubicBezTo>
                <a:cubicBezTo>
                  <a:pt x="24" y="5303"/>
                  <a:pt x="2" y="5280"/>
                  <a:pt x="2" y="5253"/>
                </a:cubicBezTo>
                <a:lnTo>
                  <a:pt x="2" y="5252"/>
                </a:lnTo>
                <a:cubicBezTo>
                  <a:pt x="2" y="5225"/>
                  <a:pt x="24" y="5202"/>
                  <a:pt x="52" y="5202"/>
                </a:cubicBezTo>
                <a:cubicBezTo>
                  <a:pt x="80" y="5202"/>
                  <a:pt x="102" y="5225"/>
                  <a:pt x="102" y="5252"/>
                </a:cubicBezTo>
                <a:close/>
                <a:moveTo>
                  <a:pt x="102" y="5452"/>
                </a:moveTo>
                <a:lnTo>
                  <a:pt x="102" y="5453"/>
                </a:lnTo>
                <a:cubicBezTo>
                  <a:pt x="102" y="5480"/>
                  <a:pt x="80" y="5503"/>
                  <a:pt x="52" y="5503"/>
                </a:cubicBezTo>
                <a:cubicBezTo>
                  <a:pt x="24" y="5503"/>
                  <a:pt x="2" y="5480"/>
                  <a:pt x="2" y="5453"/>
                </a:cubicBezTo>
                <a:lnTo>
                  <a:pt x="2" y="5453"/>
                </a:lnTo>
                <a:cubicBezTo>
                  <a:pt x="2" y="5425"/>
                  <a:pt x="24" y="5403"/>
                  <a:pt x="52" y="5402"/>
                </a:cubicBezTo>
                <a:cubicBezTo>
                  <a:pt x="80" y="5402"/>
                  <a:pt x="102" y="5425"/>
                  <a:pt x="102" y="5452"/>
                </a:cubicBezTo>
                <a:close/>
                <a:moveTo>
                  <a:pt x="102" y="5653"/>
                </a:moveTo>
                <a:lnTo>
                  <a:pt x="102" y="5653"/>
                </a:lnTo>
                <a:cubicBezTo>
                  <a:pt x="102" y="5680"/>
                  <a:pt x="80" y="5703"/>
                  <a:pt x="52" y="5703"/>
                </a:cubicBezTo>
                <a:cubicBezTo>
                  <a:pt x="25" y="5703"/>
                  <a:pt x="2" y="5680"/>
                  <a:pt x="2" y="5653"/>
                </a:cubicBezTo>
                <a:lnTo>
                  <a:pt x="2" y="5653"/>
                </a:lnTo>
                <a:cubicBezTo>
                  <a:pt x="2" y="5625"/>
                  <a:pt x="24" y="5603"/>
                  <a:pt x="52" y="5603"/>
                </a:cubicBezTo>
                <a:cubicBezTo>
                  <a:pt x="80" y="5603"/>
                  <a:pt x="102" y="5625"/>
                  <a:pt x="102" y="5653"/>
                </a:cubicBezTo>
                <a:close/>
                <a:moveTo>
                  <a:pt x="102" y="5853"/>
                </a:moveTo>
                <a:lnTo>
                  <a:pt x="102" y="5853"/>
                </a:lnTo>
                <a:cubicBezTo>
                  <a:pt x="102" y="5880"/>
                  <a:pt x="80" y="5903"/>
                  <a:pt x="52" y="5903"/>
                </a:cubicBezTo>
                <a:cubicBezTo>
                  <a:pt x="25" y="5903"/>
                  <a:pt x="2" y="5880"/>
                  <a:pt x="2" y="5853"/>
                </a:cubicBezTo>
                <a:lnTo>
                  <a:pt x="2" y="5853"/>
                </a:lnTo>
                <a:cubicBezTo>
                  <a:pt x="2" y="5825"/>
                  <a:pt x="25" y="5803"/>
                  <a:pt x="52" y="5803"/>
                </a:cubicBezTo>
                <a:cubicBezTo>
                  <a:pt x="80" y="5803"/>
                  <a:pt x="102" y="5825"/>
                  <a:pt x="102" y="5853"/>
                </a:cubicBezTo>
                <a:close/>
                <a:moveTo>
                  <a:pt x="102" y="6053"/>
                </a:moveTo>
                <a:lnTo>
                  <a:pt x="102" y="6053"/>
                </a:lnTo>
                <a:cubicBezTo>
                  <a:pt x="102" y="6080"/>
                  <a:pt x="80" y="6103"/>
                  <a:pt x="52" y="6103"/>
                </a:cubicBezTo>
                <a:cubicBezTo>
                  <a:pt x="25" y="6103"/>
                  <a:pt x="2" y="6081"/>
                  <a:pt x="2" y="6053"/>
                </a:cubicBezTo>
                <a:lnTo>
                  <a:pt x="2" y="6053"/>
                </a:lnTo>
                <a:cubicBezTo>
                  <a:pt x="2" y="6025"/>
                  <a:pt x="25" y="6003"/>
                  <a:pt x="52" y="6003"/>
                </a:cubicBezTo>
                <a:cubicBezTo>
                  <a:pt x="80" y="6003"/>
                  <a:pt x="102" y="6025"/>
                  <a:pt x="102" y="6053"/>
                </a:cubicBezTo>
                <a:close/>
                <a:moveTo>
                  <a:pt x="102" y="6253"/>
                </a:moveTo>
                <a:lnTo>
                  <a:pt x="102" y="6253"/>
                </a:lnTo>
                <a:cubicBezTo>
                  <a:pt x="102" y="6281"/>
                  <a:pt x="80" y="6303"/>
                  <a:pt x="52" y="6303"/>
                </a:cubicBezTo>
                <a:cubicBezTo>
                  <a:pt x="25" y="6303"/>
                  <a:pt x="2" y="6281"/>
                  <a:pt x="2" y="6253"/>
                </a:cubicBezTo>
                <a:lnTo>
                  <a:pt x="2" y="6253"/>
                </a:lnTo>
                <a:cubicBezTo>
                  <a:pt x="2" y="6225"/>
                  <a:pt x="25" y="6203"/>
                  <a:pt x="52" y="6203"/>
                </a:cubicBezTo>
                <a:cubicBezTo>
                  <a:pt x="80" y="6203"/>
                  <a:pt x="102" y="6225"/>
                  <a:pt x="102" y="6253"/>
                </a:cubicBezTo>
                <a:close/>
                <a:moveTo>
                  <a:pt x="102" y="6453"/>
                </a:moveTo>
                <a:lnTo>
                  <a:pt x="102" y="6453"/>
                </a:lnTo>
                <a:cubicBezTo>
                  <a:pt x="102" y="6481"/>
                  <a:pt x="80" y="6503"/>
                  <a:pt x="52" y="6503"/>
                </a:cubicBezTo>
                <a:cubicBezTo>
                  <a:pt x="25" y="6503"/>
                  <a:pt x="2" y="6481"/>
                  <a:pt x="2" y="6453"/>
                </a:cubicBezTo>
                <a:lnTo>
                  <a:pt x="2" y="6453"/>
                </a:lnTo>
                <a:cubicBezTo>
                  <a:pt x="2" y="6425"/>
                  <a:pt x="25" y="6403"/>
                  <a:pt x="52" y="6403"/>
                </a:cubicBezTo>
                <a:cubicBezTo>
                  <a:pt x="80" y="6403"/>
                  <a:pt x="102" y="6425"/>
                  <a:pt x="102" y="6453"/>
                </a:cubicBezTo>
                <a:close/>
                <a:moveTo>
                  <a:pt x="103" y="6653"/>
                </a:moveTo>
                <a:lnTo>
                  <a:pt x="103" y="6653"/>
                </a:lnTo>
                <a:cubicBezTo>
                  <a:pt x="103" y="6681"/>
                  <a:pt x="80" y="6703"/>
                  <a:pt x="53" y="6703"/>
                </a:cubicBezTo>
                <a:cubicBezTo>
                  <a:pt x="25" y="6703"/>
                  <a:pt x="3" y="6681"/>
                  <a:pt x="3" y="6653"/>
                </a:cubicBezTo>
                <a:lnTo>
                  <a:pt x="3" y="6653"/>
                </a:lnTo>
                <a:cubicBezTo>
                  <a:pt x="2" y="6625"/>
                  <a:pt x="25" y="6603"/>
                  <a:pt x="52" y="6603"/>
                </a:cubicBezTo>
                <a:cubicBezTo>
                  <a:pt x="80" y="6603"/>
                  <a:pt x="102" y="6625"/>
                  <a:pt x="103" y="6653"/>
                </a:cubicBezTo>
                <a:close/>
                <a:moveTo>
                  <a:pt x="103" y="6853"/>
                </a:moveTo>
                <a:lnTo>
                  <a:pt x="103" y="6853"/>
                </a:lnTo>
                <a:cubicBezTo>
                  <a:pt x="103" y="6881"/>
                  <a:pt x="80" y="6903"/>
                  <a:pt x="53" y="6903"/>
                </a:cubicBezTo>
                <a:cubicBezTo>
                  <a:pt x="25" y="6903"/>
                  <a:pt x="3" y="6881"/>
                  <a:pt x="3" y="6853"/>
                </a:cubicBezTo>
                <a:lnTo>
                  <a:pt x="3" y="6853"/>
                </a:lnTo>
                <a:cubicBezTo>
                  <a:pt x="3" y="6826"/>
                  <a:pt x="25" y="6803"/>
                  <a:pt x="53" y="6803"/>
                </a:cubicBezTo>
                <a:cubicBezTo>
                  <a:pt x="80" y="6803"/>
                  <a:pt x="103" y="6826"/>
                  <a:pt x="103" y="6853"/>
                </a:cubicBezTo>
                <a:close/>
                <a:moveTo>
                  <a:pt x="103" y="7053"/>
                </a:moveTo>
                <a:lnTo>
                  <a:pt x="103" y="7053"/>
                </a:lnTo>
                <a:cubicBezTo>
                  <a:pt x="103" y="7081"/>
                  <a:pt x="80" y="7103"/>
                  <a:pt x="53" y="7103"/>
                </a:cubicBezTo>
                <a:cubicBezTo>
                  <a:pt x="25" y="7103"/>
                  <a:pt x="3" y="7081"/>
                  <a:pt x="3" y="7053"/>
                </a:cubicBezTo>
                <a:lnTo>
                  <a:pt x="3" y="7053"/>
                </a:lnTo>
                <a:cubicBezTo>
                  <a:pt x="3" y="7026"/>
                  <a:pt x="25" y="7003"/>
                  <a:pt x="53" y="7003"/>
                </a:cubicBezTo>
                <a:cubicBezTo>
                  <a:pt x="80" y="7003"/>
                  <a:pt x="103" y="7026"/>
                  <a:pt x="103" y="7053"/>
                </a:cubicBezTo>
                <a:close/>
                <a:moveTo>
                  <a:pt x="103" y="7253"/>
                </a:moveTo>
                <a:lnTo>
                  <a:pt x="103" y="7253"/>
                </a:lnTo>
                <a:cubicBezTo>
                  <a:pt x="103" y="7281"/>
                  <a:pt x="80" y="7303"/>
                  <a:pt x="53" y="7303"/>
                </a:cubicBezTo>
                <a:cubicBezTo>
                  <a:pt x="25" y="7304"/>
                  <a:pt x="3" y="7281"/>
                  <a:pt x="3" y="7254"/>
                </a:cubicBezTo>
                <a:lnTo>
                  <a:pt x="3" y="7253"/>
                </a:lnTo>
                <a:cubicBezTo>
                  <a:pt x="3" y="7226"/>
                  <a:pt x="25" y="7203"/>
                  <a:pt x="53" y="7203"/>
                </a:cubicBezTo>
                <a:cubicBezTo>
                  <a:pt x="80" y="7203"/>
                  <a:pt x="103" y="7226"/>
                  <a:pt x="103" y="7253"/>
                </a:cubicBezTo>
                <a:close/>
                <a:moveTo>
                  <a:pt x="103" y="7453"/>
                </a:moveTo>
                <a:lnTo>
                  <a:pt x="103" y="7454"/>
                </a:lnTo>
                <a:cubicBezTo>
                  <a:pt x="103" y="7481"/>
                  <a:pt x="80" y="7504"/>
                  <a:pt x="53" y="7504"/>
                </a:cubicBezTo>
                <a:cubicBezTo>
                  <a:pt x="25" y="7504"/>
                  <a:pt x="3" y="7481"/>
                  <a:pt x="3" y="7454"/>
                </a:cubicBezTo>
                <a:lnTo>
                  <a:pt x="3" y="7454"/>
                </a:lnTo>
                <a:cubicBezTo>
                  <a:pt x="3" y="7426"/>
                  <a:pt x="25" y="7404"/>
                  <a:pt x="53" y="7403"/>
                </a:cubicBezTo>
                <a:cubicBezTo>
                  <a:pt x="80" y="7403"/>
                  <a:pt x="103" y="7426"/>
                  <a:pt x="103" y="7453"/>
                </a:cubicBezTo>
                <a:close/>
                <a:moveTo>
                  <a:pt x="103" y="7654"/>
                </a:moveTo>
                <a:lnTo>
                  <a:pt x="103" y="7654"/>
                </a:lnTo>
                <a:cubicBezTo>
                  <a:pt x="103" y="7681"/>
                  <a:pt x="81" y="7704"/>
                  <a:pt x="53" y="7704"/>
                </a:cubicBezTo>
                <a:cubicBezTo>
                  <a:pt x="25" y="7704"/>
                  <a:pt x="3" y="7681"/>
                  <a:pt x="3" y="7654"/>
                </a:cubicBezTo>
                <a:lnTo>
                  <a:pt x="3" y="7654"/>
                </a:lnTo>
                <a:cubicBezTo>
                  <a:pt x="3" y="7626"/>
                  <a:pt x="25" y="7604"/>
                  <a:pt x="53" y="7604"/>
                </a:cubicBezTo>
                <a:cubicBezTo>
                  <a:pt x="81" y="7604"/>
                  <a:pt x="103" y="7626"/>
                  <a:pt x="103" y="7654"/>
                </a:cubicBezTo>
                <a:close/>
                <a:moveTo>
                  <a:pt x="103" y="7854"/>
                </a:moveTo>
                <a:lnTo>
                  <a:pt x="103" y="7854"/>
                </a:lnTo>
                <a:cubicBezTo>
                  <a:pt x="103" y="7881"/>
                  <a:pt x="81" y="7904"/>
                  <a:pt x="53" y="7904"/>
                </a:cubicBezTo>
                <a:cubicBezTo>
                  <a:pt x="25" y="7904"/>
                  <a:pt x="3" y="7881"/>
                  <a:pt x="3" y="7854"/>
                </a:cubicBezTo>
                <a:lnTo>
                  <a:pt x="3" y="7854"/>
                </a:lnTo>
                <a:cubicBezTo>
                  <a:pt x="3" y="7826"/>
                  <a:pt x="25" y="7804"/>
                  <a:pt x="53" y="7804"/>
                </a:cubicBezTo>
                <a:cubicBezTo>
                  <a:pt x="81" y="7804"/>
                  <a:pt x="103" y="7826"/>
                  <a:pt x="103" y="7854"/>
                </a:cubicBezTo>
                <a:close/>
                <a:moveTo>
                  <a:pt x="103" y="8054"/>
                </a:moveTo>
                <a:lnTo>
                  <a:pt x="103" y="8054"/>
                </a:lnTo>
                <a:cubicBezTo>
                  <a:pt x="103" y="8081"/>
                  <a:pt x="81" y="8104"/>
                  <a:pt x="53" y="8104"/>
                </a:cubicBezTo>
                <a:cubicBezTo>
                  <a:pt x="25" y="8104"/>
                  <a:pt x="3" y="8082"/>
                  <a:pt x="3" y="8054"/>
                </a:cubicBezTo>
                <a:lnTo>
                  <a:pt x="3" y="8054"/>
                </a:lnTo>
                <a:cubicBezTo>
                  <a:pt x="3" y="8026"/>
                  <a:pt x="25" y="8004"/>
                  <a:pt x="53" y="8004"/>
                </a:cubicBezTo>
                <a:cubicBezTo>
                  <a:pt x="81" y="8004"/>
                  <a:pt x="103" y="8026"/>
                  <a:pt x="103" y="8054"/>
                </a:cubicBezTo>
                <a:close/>
                <a:moveTo>
                  <a:pt x="103" y="8254"/>
                </a:moveTo>
                <a:lnTo>
                  <a:pt x="103" y="8254"/>
                </a:lnTo>
                <a:cubicBezTo>
                  <a:pt x="103" y="8282"/>
                  <a:pt x="81" y="8304"/>
                  <a:pt x="53" y="8304"/>
                </a:cubicBezTo>
                <a:cubicBezTo>
                  <a:pt x="26" y="8304"/>
                  <a:pt x="3" y="8282"/>
                  <a:pt x="3" y="8254"/>
                </a:cubicBezTo>
                <a:lnTo>
                  <a:pt x="3" y="8254"/>
                </a:lnTo>
                <a:cubicBezTo>
                  <a:pt x="3" y="8226"/>
                  <a:pt x="26" y="8204"/>
                  <a:pt x="53" y="8204"/>
                </a:cubicBezTo>
                <a:cubicBezTo>
                  <a:pt x="81" y="8204"/>
                  <a:pt x="103" y="8226"/>
                  <a:pt x="103" y="8254"/>
                </a:cubicBezTo>
                <a:close/>
                <a:moveTo>
                  <a:pt x="103" y="8454"/>
                </a:moveTo>
                <a:lnTo>
                  <a:pt x="103" y="8454"/>
                </a:lnTo>
                <a:cubicBezTo>
                  <a:pt x="103" y="8482"/>
                  <a:pt x="81" y="8504"/>
                  <a:pt x="53" y="8504"/>
                </a:cubicBezTo>
                <a:cubicBezTo>
                  <a:pt x="26" y="8504"/>
                  <a:pt x="3" y="8482"/>
                  <a:pt x="3" y="8454"/>
                </a:cubicBezTo>
                <a:lnTo>
                  <a:pt x="3" y="8454"/>
                </a:lnTo>
                <a:cubicBezTo>
                  <a:pt x="3" y="8426"/>
                  <a:pt x="26" y="8404"/>
                  <a:pt x="53" y="8404"/>
                </a:cubicBezTo>
                <a:cubicBezTo>
                  <a:pt x="81" y="8404"/>
                  <a:pt x="103" y="8426"/>
                  <a:pt x="103" y="8454"/>
                </a:cubicBezTo>
                <a:close/>
                <a:moveTo>
                  <a:pt x="103" y="8654"/>
                </a:moveTo>
                <a:lnTo>
                  <a:pt x="103" y="8654"/>
                </a:lnTo>
                <a:cubicBezTo>
                  <a:pt x="103" y="8682"/>
                  <a:pt x="81" y="8704"/>
                  <a:pt x="53" y="8704"/>
                </a:cubicBezTo>
                <a:cubicBezTo>
                  <a:pt x="26" y="8704"/>
                  <a:pt x="3" y="8682"/>
                  <a:pt x="3" y="8654"/>
                </a:cubicBezTo>
                <a:lnTo>
                  <a:pt x="3" y="8654"/>
                </a:lnTo>
                <a:cubicBezTo>
                  <a:pt x="3" y="8627"/>
                  <a:pt x="26" y="8604"/>
                  <a:pt x="53" y="8604"/>
                </a:cubicBezTo>
                <a:cubicBezTo>
                  <a:pt x="81" y="8604"/>
                  <a:pt x="103" y="8626"/>
                  <a:pt x="103" y="8654"/>
                </a:cubicBezTo>
                <a:close/>
                <a:moveTo>
                  <a:pt x="103" y="8854"/>
                </a:moveTo>
                <a:lnTo>
                  <a:pt x="103" y="8854"/>
                </a:lnTo>
                <a:cubicBezTo>
                  <a:pt x="103" y="8882"/>
                  <a:pt x="81" y="8904"/>
                  <a:pt x="53" y="8904"/>
                </a:cubicBezTo>
                <a:cubicBezTo>
                  <a:pt x="26" y="8904"/>
                  <a:pt x="3" y="8882"/>
                  <a:pt x="3" y="8854"/>
                </a:cubicBezTo>
                <a:lnTo>
                  <a:pt x="3" y="8854"/>
                </a:lnTo>
                <a:cubicBezTo>
                  <a:pt x="3" y="8827"/>
                  <a:pt x="26" y="8804"/>
                  <a:pt x="53" y="8804"/>
                </a:cubicBezTo>
                <a:cubicBezTo>
                  <a:pt x="81" y="8804"/>
                  <a:pt x="103" y="8827"/>
                  <a:pt x="103" y="8854"/>
                </a:cubicBezTo>
                <a:close/>
                <a:moveTo>
                  <a:pt x="103" y="9054"/>
                </a:moveTo>
                <a:lnTo>
                  <a:pt x="103" y="9054"/>
                </a:lnTo>
                <a:cubicBezTo>
                  <a:pt x="104" y="9082"/>
                  <a:pt x="81" y="9104"/>
                  <a:pt x="54" y="9104"/>
                </a:cubicBezTo>
                <a:cubicBezTo>
                  <a:pt x="26" y="9104"/>
                  <a:pt x="4" y="9082"/>
                  <a:pt x="3" y="9054"/>
                </a:cubicBezTo>
                <a:lnTo>
                  <a:pt x="3" y="9054"/>
                </a:lnTo>
                <a:cubicBezTo>
                  <a:pt x="3" y="9027"/>
                  <a:pt x="26" y="9004"/>
                  <a:pt x="53" y="9004"/>
                </a:cubicBezTo>
                <a:cubicBezTo>
                  <a:pt x="81" y="9004"/>
                  <a:pt x="103" y="9027"/>
                  <a:pt x="103" y="9054"/>
                </a:cubicBezTo>
                <a:close/>
                <a:moveTo>
                  <a:pt x="104" y="9254"/>
                </a:moveTo>
                <a:lnTo>
                  <a:pt x="104" y="9254"/>
                </a:lnTo>
                <a:cubicBezTo>
                  <a:pt x="104" y="9282"/>
                  <a:pt x="81" y="9304"/>
                  <a:pt x="54" y="9304"/>
                </a:cubicBezTo>
                <a:cubicBezTo>
                  <a:pt x="26" y="9305"/>
                  <a:pt x="4" y="9282"/>
                  <a:pt x="4" y="9255"/>
                </a:cubicBezTo>
                <a:lnTo>
                  <a:pt x="4" y="9254"/>
                </a:lnTo>
                <a:cubicBezTo>
                  <a:pt x="4" y="9227"/>
                  <a:pt x="26" y="9204"/>
                  <a:pt x="54" y="9204"/>
                </a:cubicBezTo>
                <a:cubicBezTo>
                  <a:pt x="81" y="9204"/>
                  <a:pt x="104" y="9227"/>
                  <a:pt x="104" y="9254"/>
                </a:cubicBezTo>
                <a:close/>
                <a:moveTo>
                  <a:pt x="104" y="9454"/>
                </a:moveTo>
                <a:lnTo>
                  <a:pt x="104" y="9455"/>
                </a:lnTo>
                <a:cubicBezTo>
                  <a:pt x="104" y="9482"/>
                  <a:pt x="81" y="9505"/>
                  <a:pt x="54" y="9505"/>
                </a:cubicBezTo>
                <a:cubicBezTo>
                  <a:pt x="26" y="9505"/>
                  <a:pt x="4" y="9482"/>
                  <a:pt x="4" y="9455"/>
                </a:cubicBezTo>
                <a:lnTo>
                  <a:pt x="4" y="9455"/>
                </a:lnTo>
                <a:cubicBezTo>
                  <a:pt x="4" y="9427"/>
                  <a:pt x="26" y="9405"/>
                  <a:pt x="54" y="9404"/>
                </a:cubicBezTo>
                <a:cubicBezTo>
                  <a:pt x="81" y="9404"/>
                  <a:pt x="104" y="9427"/>
                  <a:pt x="104" y="9454"/>
                </a:cubicBezTo>
                <a:close/>
                <a:moveTo>
                  <a:pt x="104" y="9655"/>
                </a:moveTo>
                <a:lnTo>
                  <a:pt x="104" y="9655"/>
                </a:lnTo>
                <a:cubicBezTo>
                  <a:pt x="104" y="9682"/>
                  <a:pt x="81" y="9705"/>
                  <a:pt x="54" y="9705"/>
                </a:cubicBezTo>
                <a:cubicBezTo>
                  <a:pt x="26" y="9705"/>
                  <a:pt x="4" y="9682"/>
                  <a:pt x="4" y="9655"/>
                </a:cubicBezTo>
                <a:lnTo>
                  <a:pt x="4" y="9655"/>
                </a:lnTo>
                <a:cubicBezTo>
                  <a:pt x="4" y="9627"/>
                  <a:pt x="26" y="9605"/>
                  <a:pt x="54" y="9605"/>
                </a:cubicBezTo>
                <a:cubicBezTo>
                  <a:pt x="81" y="9605"/>
                  <a:pt x="104" y="9627"/>
                  <a:pt x="104" y="9655"/>
                </a:cubicBezTo>
                <a:close/>
                <a:moveTo>
                  <a:pt x="104" y="9855"/>
                </a:moveTo>
                <a:lnTo>
                  <a:pt x="104" y="9855"/>
                </a:lnTo>
                <a:cubicBezTo>
                  <a:pt x="104" y="9882"/>
                  <a:pt x="81" y="9905"/>
                  <a:pt x="54" y="9905"/>
                </a:cubicBezTo>
                <a:cubicBezTo>
                  <a:pt x="26" y="9905"/>
                  <a:pt x="4" y="9882"/>
                  <a:pt x="4" y="9855"/>
                </a:cubicBezTo>
                <a:lnTo>
                  <a:pt x="4" y="9855"/>
                </a:lnTo>
                <a:cubicBezTo>
                  <a:pt x="4" y="9827"/>
                  <a:pt x="26" y="9805"/>
                  <a:pt x="54" y="9805"/>
                </a:cubicBezTo>
                <a:cubicBezTo>
                  <a:pt x="81" y="9805"/>
                  <a:pt x="104" y="9827"/>
                  <a:pt x="104" y="9855"/>
                </a:cubicBezTo>
                <a:close/>
                <a:moveTo>
                  <a:pt x="104" y="10055"/>
                </a:moveTo>
                <a:lnTo>
                  <a:pt x="104" y="10055"/>
                </a:lnTo>
                <a:cubicBezTo>
                  <a:pt x="104" y="10082"/>
                  <a:pt x="82" y="10105"/>
                  <a:pt x="54" y="10105"/>
                </a:cubicBezTo>
                <a:cubicBezTo>
                  <a:pt x="26" y="10105"/>
                  <a:pt x="4" y="10083"/>
                  <a:pt x="4" y="10055"/>
                </a:cubicBezTo>
                <a:lnTo>
                  <a:pt x="4" y="10055"/>
                </a:lnTo>
                <a:cubicBezTo>
                  <a:pt x="4" y="10027"/>
                  <a:pt x="26" y="10005"/>
                  <a:pt x="54" y="10005"/>
                </a:cubicBezTo>
                <a:cubicBezTo>
                  <a:pt x="82" y="10005"/>
                  <a:pt x="104" y="10027"/>
                  <a:pt x="104" y="10055"/>
                </a:cubicBezTo>
                <a:close/>
                <a:moveTo>
                  <a:pt x="104" y="10255"/>
                </a:moveTo>
                <a:lnTo>
                  <a:pt x="104" y="10255"/>
                </a:lnTo>
                <a:cubicBezTo>
                  <a:pt x="104" y="10283"/>
                  <a:pt x="82" y="10305"/>
                  <a:pt x="54" y="10305"/>
                </a:cubicBezTo>
                <a:cubicBezTo>
                  <a:pt x="26" y="10305"/>
                  <a:pt x="4" y="10283"/>
                  <a:pt x="4" y="10255"/>
                </a:cubicBezTo>
                <a:lnTo>
                  <a:pt x="4" y="10255"/>
                </a:lnTo>
                <a:cubicBezTo>
                  <a:pt x="4" y="10227"/>
                  <a:pt x="26" y="10205"/>
                  <a:pt x="54" y="10205"/>
                </a:cubicBezTo>
                <a:cubicBezTo>
                  <a:pt x="82" y="10205"/>
                  <a:pt x="104" y="10227"/>
                  <a:pt x="104" y="10255"/>
                </a:cubicBezTo>
                <a:close/>
                <a:moveTo>
                  <a:pt x="104" y="10455"/>
                </a:moveTo>
                <a:lnTo>
                  <a:pt x="104" y="10455"/>
                </a:lnTo>
                <a:cubicBezTo>
                  <a:pt x="104" y="10483"/>
                  <a:pt x="82" y="10505"/>
                  <a:pt x="54" y="10505"/>
                </a:cubicBezTo>
                <a:cubicBezTo>
                  <a:pt x="26" y="10505"/>
                  <a:pt x="4" y="10483"/>
                  <a:pt x="4" y="10455"/>
                </a:cubicBezTo>
                <a:lnTo>
                  <a:pt x="4" y="10455"/>
                </a:lnTo>
                <a:cubicBezTo>
                  <a:pt x="4" y="10427"/>
                  <a:pt x="26" y="10405"/>
                  <a:pt x="54" y="10405"/>
                </a:cubicBezTo>
                <a:cubicBezTo>
                  <a:pt x="82" y="10405"/>
                  <a:pt x="104" y="10427"/>
                  <a:pt x="104" y="10455"/>
                </a:cubicBezTo>
                <a:close/>
                <a:moveTo>
                  <a:pt x="104" y="10655"/>
                </a:moveTo>
                <a:lnTo>
                  <a:pt x="104" y="10655"/>
                </a:lnTo>
                <a:cubicBezTo>
                  <a:pt x="104" y="10683"/>
                  <a:pt x="82" y="10705"/>
                  <a:pt x="54" y="10705"/>
                </a:cubicBezTo>
                <a:cubicBezTo>
                  <a:pt x="27" y="10705"/>
                  <a:pt x="4" y="10683"/>
                  <a:pt x="4" y="10655"/>
                </a:cubicBezTo>
                <a:lnTo>
                  <a:pt x="4" y="10655"/>
                </a:lnTo>
                <a:cubicBezTo>
                  <a:pt x="4" y="10628"/>
                  <a:pt x="27" y="10605"/>
                  <a:pt x="54" y="10605"/>
                </a:cubicBezTo>
                <a:cubicBezTo>
                  <a:pt x="82" y="10605"/>
                  <a:pt x="104" y="10627"/>
                  <a:pt x="104" y="10655"/>
                </a:cubicBezTo>
                <a:close/>
                <a:moveTo>
                  <a:pt x="104" y="10855"/>
                </a:moveTo>
                <a:lnTo>
                  <a:pt x="104" y="10855"/>
                </a:lnTo>
                <a:cubicBezTo>
                  <a:pt x="104" y="10883"/>
                  <a:pt x="82" y="10905"/>
                  <a:pt x="54" y="10905"/>
                </a:cubicBezTo>
                <a:cubicBezTo>
                  <a:pt x="27" y="10905"/>
                  <a:pt x="4" y="10883"/>
                  <a:pt x="4" y="10855"/>
                </a:cubicBezTo>
                <a:lnTo>
                  <a:pt x="4" y="10855"/>
                </a:lnTo>
                <a:cubicBezTo>
                  <a:pt x="4" y="10828"/>
                  <a:pt x="27" y="10805"/>
                  <a:pt x="54" y="10805"/>
                </a:cubicBezTo>
                <a:cubicBezTo>
                  <a:pt x="82" y="10805"/>
                  <a:pt x="104" y="10828"/>
                  <a:pt x="104" y="10855"/>
                </a:cubicBezTo>
                <a:close/>
                <a:moveTo>
                  <a:pt x="104" y="11055"/>
                </a:moveTo>
                <a:lnTo>
                  <a:pt x="104" y="11055"/>
                </a:lnTo>
                <a:cubicBezTo>
                  <a:pt x="104" y="11083"/>
                  <a:pt x="82" y="11105"/>
                  <a:pt x="54" y="11105"/>
                </a:cubicBezTo>
                <a:cubicBezTo>
                  <a:pt x="27" y="11105"/>
                  <a:pt x="4" y="11083"/>
                  <a:pt x="4" y="11055"/>
                </a:cubicBezTo>
                <a:lnTo>
                  <a:pt x="4" y="11055"/>
                </a:lnTo>
                <a:cubicBezTo>
                  <a:pt x="4" y="11028"/>
                  <a:pt x="27" y="11005"/>
                  <a:pt x="54" y="11005"/>
                </a:cubicBezTo>
                <a:cubicBezTo>
                  <a:pt x="82" y="11005"/>
                  <a:pt x="104" y="11028"/>
                  <a:pt x="104" y="11055"/>
                </a:cubicBezTo>
                <a:close/>
                <a:moveTo>
                  <a:pt x="104" y="11255"/>
                </a:moveTo>
                <a:lnTo>
                  <a:pt x="104" y="11255"/>
                </a:lnTo>
                <a:cubicBezTo>
                  <a:pt x="104" y="11283"/>
                  <a:pt x="82" y="11305"/>
                  <a:pt x="54" y="11305"/>
                </a:cubicBezTo>
                <a:cubicBezTo>
                  <a:pt x="27" y="11306"/>
                  <a:pt x="4" y="11283"/>
                  <a:pt x="4" y="11256"/>
                </a:cubicBezTo>
                <a:lnTo>
                  <a:pt x="4" y="11255"/>
                </a:lnTo>
                <a:cubicBezTo>
                  <a:pt x="4" y="11228"/>
                  <a:pt x="27" y="11205"/>
                  <a:pt x="54" y="11205"/>
                </a:cubicBezTo>
                <a:cubicBezTo>
                  <a:pt x="82" y="11205"/>
                  <a:pt x="104" y="11228"/>
                  <a:pt x="104" y="11255"/>
                </a:cubicBezTo>
                <a:close/>
                <a:moveTo>
                  <a:pt x="104" y="11455"/>
                </a:moveTo>
                <a:lnTo>
                  <a:pt x="104" y="11456"/>
                </a:lnTo>
                <a:cubicBezTo>
                  <a:pt x="104" y="11483"/>
                  <a:pt x="82" y="11506"/>
                  <a:pt x="55" y="11506"/>
                </a:cubicBezTo>
                <a:cubicBezTo>
                  <a:pt x="27" y="11506"/>
                  <a:pt x="4" y="11483"/>
                  <a:pt x="4" y="11456"/>
                </a:cubicBezTo>
                <a:lnTo>
                  <a:pt x="4" y="11456"/>
                </a:lnTo>
                <a:cubicBezTo>
                  <a:pt x="4" y="11428"/>
                  <a:pt x="27" y="11406"/>
                  <a:pt x="54" y="11405"/>
                </a:cubicBezTo>
                <a:cubicBezTo>
                  <a:pt x="82" y="11405"/>
                  <a:pt x="104" y="11428"/>
                  <a:pt x="104" y="11455"/>
                </a:cubicBezTo>
                <a:close/>
                <a:moveTo>
                  <a:pt x="105" y="11656"/>
                </a:moveTo>
                <a:lnTo>
                  <a:pt x="105" y="11656"/>
                </a:lnTo>
                <a:cubicBezTo>
                  <a:pt x="105" y="11683"/>
                  <a:pt x="82" y="11706"/>
                  <a:pt x="55" y="11706"/>
                </a:cubicBezTo>
                <a:cubicBezTo>
                  <a:pt x="27" y="11706"/>
                  <a:pt x="5" y="11683"/>
                  <a:pt x="5" y="11656"/>
                </a:cubicBezTo>
                <a:lnTo>
                  <a:pt x="5" y="11656"/>
                </a:lnTo>
                <a:cubicBezTo>
                  <a:pt x="5" y="11628"/>
                  <a:pt x="27" y="11606"/>
                  <a:pt x="55" y="11606"/>
                </a:cubicBezTo>
                <a:cubicBezTo>
                  <a:pt x="82" y="11606"/>
                  <a:pt x="105" y="11628"/>
                  <a:pt x="105" y="11656"/>
                </a:cubicBezTo>
                <a:close/>
                <a:moveTo>
                  <a:pt x="105" y="11856"/>
                </a:moveTo>
                <a:lnTo>
                  <a:pt x="105" y="11856"/>
                </a:lnTo>
                <a:cubicBezTo>
                  <a:pt x="105" y="11883"/>
                  <a:pt x="82" y="11906"/>
                  <a:pt x="55" y="11906"/>
                </a:cubicBezTo>
                <a:cubicBezTo>
                  <a:pt x="27" y="11906"/>
                  <a:pt x="5" y="11883"/>
                  <a:pt x="5" y="11856"/>
                </a:cubicBezTo>
                <a:lnTo>
                  <a:pt x="5" y="11856"/>
                </a:lnTo>
                <a:cubicBezTo>
                  <a:pt x="5" y="11828"/>
                  <a:pt x="27" y="11806"/>
                  <a:pt x="55" y="11806"/>
                </a:cubicBezTo>
                <a:cubicBezTo>
                  <a:pt x="82" y="11806"/>
                  <a:pt x="105" y="11828"/>
                  <a:pt x="105" y="11856"/>
                </a:cubicBezTo>
                <a:close/>
                <a:moveTo>
                  <a:pt x="105" y="12056"/>
                </a:moveTo>
                <a:lnTo>
                  <a:pt x="105" y="12056"/>
                </a:lnTo>
                <a:cubicBezTo>
                  <a:pt x="105" y="12083"/>
                  <a:pt x="82" y="12106"/>
                  <a:pt x="55" y="12106"/>
                </a:cubicBezTo>
                <a:cubicBezTo>
                  <a:pt x="27" y="12106"/>
                  <a:pt x="5" y="12084"/>
                  <a:pt x="5" y="12056"/>
                </a:cubicBezTo>
                <a:lnTo>
                  <a:pt x="5" y="12056"/>
                </a:lnTo>
                <a:cubicBezTo>
                  <a:pt x="5" y="12028"/>
                  <a:pt x="27" y="12006"/>
                  <a:pt x="55" y="12006"/>
                </a:cubicBezTo>
                <a:cubicBezTo>
                  <a:pt x="82" y="12006"/>
                  <a:pt x="105" y="12028"/>
                  <a:pt x="105" y="12056"/>
                </a:cubicBezTo>
                <a:close/>
                <a:moveTo>
                  <a:pt x="105" y="12256"/>
                </a:moveTo>
                <a:lnTo>
                  <a:pt x="105" y="12256"/>
                </a:lnTo>
                <a:cubicBezTo>
                  <a:pt x="105" y="12284"/>
                  <a:pt x="82" y="12306"/>
                  <a:pt x="55" y="12306"/>
                </a:cubicBezTo>
                <a:cubicBezTo>
                  <a:pt x="27" y="12306"/>
                  <a:pt x="5" y="12284"/>
                  <a:pt x="5" y="12256"/>
                </a:cubicBezTo>
                <a:lnTo>
                  <a:pt x="5" y="12256"/>
                </a:lnTo>
                <a:cubicBezTo>
                  <a:pt x="5" y="12228"/>
                  <a:pt x="27" y="12206"/>
                  <a:pt x="55" y="12206"/>
                </a:cubicBezTo>
                <a:cubicBezTo>
                  <a:pt x="82" y="12206"/>
                  <a:pt x="105" y="12228"/>
                  <a:pt x="105" y="12256"/>
                </a:cubicBezTo>
                <a:close/>
                <a:moveTo>
                  <a:pt x="105" y="12456"/>
                </a:moveTo>
                <a:lnTo>
                  <a:pt x="105" y="12456"/>
                </a:lnTo>
                <a:cubicBezTo>
                  <a:pt x="105" y="12484"/>
                  <a:pt x="83" y="12506"/>
                  <a:pt x="55" y="12506"/>
                </a:cubicBezTo>
                <a:cubicBezTo>
                  <a:pt x="27" y="12506"/>
                  <a:pt x="5" y="12484"/>
                  <a:pt x="5" y="12456"/>
                </a:cubicBezTo>
                <a:lnTo>
                  <a:pt x="5" y="12456"/>
                </a:lnTo>
                <a:cubicBezTo>
                  <a:pt x="5" y="12428"/>
                  <a:pt x="27" y="12406"/>
                  <a:pt x="55" y="12406"/>
                </a:cubicBezTo>
                <a:cubicBezTo>
                  <a:pt x="82" y="12406"/>
                  <a:pt x="105" y="12428"/>
                  <a:pt x="105" y="12456"/>
                </a:cubicBezTo>
                <a:close/>
                <a:moveTo>
                  <a:pt x="105" y="12656"/>
                </a:moveTo>
                <a:lnTo>
                  <a:pt x="105" y="12656"/>
                </a:lnTo>
                <a:cubicBezTo>
                  <a:pt x="105" y="12684"/>
                  <a:pt x="83" y="12706"/>
                  <a:pt x="55" y="12706"/>
                </a:cubicBezTo>
                <a:cubicBezTo>
                  <a:pt x="27" y="12706"/>
                  <a:pt x="5" y="12684"/>
                  <a:pt x="5" y="12656"/>
                </a:cubicBezTo>
                <a:lnTo>
                  <a:pt x="5" y="12656"/>
                </a:lnTo>
                <a:cubicBezTo>
                  <a:pt x="5" y="12629"/>
                  <a:pt x="27" y="12606"/>
                  <a:pt x="55" y="12606"/>
                </a:cubicBezTo>
                <a:cubicBezTo>
                  <a:pt x="83" y="12606"/>
                  <a:pt x="105" y="12628"/>
                  <a:pt x="105" y="12656"/>
                </a:cubicBezTo>
                <a:close/>
                <a:moveTo>
                  <a:pt x="105" y="12856"/>
                </a:moveTo>
                <a:lnTo>
                  <a:pt x="105" y="12856"/>
                </a:lnTo>
                <a:cubicBezTo>
                  <a:pt x="105" y="12884"/>
                  <a:pt x="83" y="12906"/>
                  <a:pt x="55" y="12906"/>
                </a:cubicBezTo>
                <a:cubicBezTo>
                  <a:pt x="27" y="12906"/>
                  <a:pt x="5" y="12884"/>
                  <a:pt x="5" y="12856"/>
                </a:cubicBezTo>
                <a:lnTo>
                  <a:pt x="5" y="12856"/>
                </a:lnTo>
                <a:cubicBezTo>
                  <a:pt x="5" y="12829"/>
                  <a:pt x="27" y="12806"/>
                  <a:pt x="55" y="12806"/>
                </a:cubicBezTo>
                <a:cubicBezTo>
                  <a:pt x="83" y="12806"/>
                  <a:pt x="105" y="12829"/>
                  <a:pt x="105" y="12856"/>
                </a:cubicBezTo>
                <a:close/>
                <a:moveTo>
                  <a:pt x="105" y="13056"/>
                </a:moveTo>
                <a:lnTo>
                  <a:pt x="105" y="13056"/>
                </a:lnTo>
                <a:cubicBezTo>
                  <a:pt x="105" y="13084"/>
                  <a:pt x="83" y="13106"/>
                  <a:pt x="55" y="13106"/>
                </a:cubicBezTo>
                <a:cubicBezTo>
                  <a:pt x="28" y="13106"/>
                  <a:pt x="5" y="13084"/>
                  <a:pt x="5" y="13056"/>
                </a:cubicBezTo>
                <a:lnTo>
                  <a:pt x="5" y="13056"/>
                </a:lnTo>
                <a:cubicBezTo>
                  <a:pt x="5" y="13029"/>
                  <a:pt x="28" y="13006"/>
                  <a:pt x="55" y="13006"/>
                </a:cubicBezTo>
                <a:cubicBezTo>
                  <a:pt x="83" y="13006"/>
                  <a:pt x="105" y="13029"/>
                  <a:pt x="105" y="13056"/>
                </a:cubicBezTo>
                <a:close/>
                <a:moveTo>
                  <a:pt x="105" y="13256"/>
                </a:moveTo>
                <a:lnTo>
                  <a:pt x="105" y="13256"/>
                </a:lnTo>
                <a:cubicBezTo>
                  <a:pt x="105" y="13284"/>
                  <a:pt x="83" y="13306"/>
                  <a:pt x="55" y="13307"/>
                </a:cubicBezTo>
                <a:cubicBezTo>
                  <a:pt x="28" y="13307"/>
                  <a:pt x="5" y="13284"/>
                  <a:pt x="5" y="13257"/>
                </a:cubicBezTo>
                <a:lnTo>
                  <a:pt x="5" y="13256"/>
                </a:lnTo>
                <a:cubicBezTo>
                  <a:pt x="5" y="13229"/>
                  <a:pt x="28" y="13206"/>
                  <a:pt x="55" y="13206"/>
                </a:cubicBezTo>
                <a:cubicBezTo>
                  <a:pt x="83" y="13206"/>
                  <a:pt x="105" y="13229"/>
                  <a:pt x="105" y="13256"/>
                </a:cubicBezTo>
                <a:close/>
                <a:moveTo>
                  <a:pt x="105" y="13456"/>
                </a:moveTo>
                <a:lnTo>
                  <a:pt x="105" y="13457"/>
                </a:lnTo>
                <a:cubicBezTo>
                  <a:pt x="105" y="13484"/>
                  <a:pt x="83" y="13507"/>
                  <a:pt x="55" y="13507"/>
                </a:cubicBezTo>
                <a:cubicBezTo>
                  <a:pt x="28" y="13507"/>
                  <a:pt x="5" y="13484"/>
                  <a:pt x="5" y="13457"/>
                </a:cubicBezTo>
                <a:lnTo>
                  <a:pt x="5" y="13457"/>
                </a:lnTo>
                <a:cubicBezTo>
                  <a:pt x="5" y="13429"/>
                  <a:pt x="28" y="13407"/>
                  <a:pt x="55" y="13407"/>
                </a:cubicBezTo>
                <a:cubicBezTo>
                  <a:pt x="83" y="13406"/>
                  <a:pt x="105" y="13429"/>
                  <a:pt x="105" y="13456"/>
                </a:cubicBezTo>
                <a:close/>
                <a:moveTo>
                  <a:pt x="105" y="13657"/>
                </a:moveTo>
                <a:lnTo>
                  <a:pt x="105" y="13657"/>
                </a:lnTo>
                <a:cubicBezTo>
                  <a:pt x="105" y="13684"/>
                  <a:pt x="83" y="13707"/>
                  <a:pt x="55" y="13707"/>
                </a:cubicBezTo>
                <a:cubicBezTo>
                  <a:pt x="28" y="13707"/>
                  <a:pt x="5" y="13684"/>
                  <a:pt x="5" y="13657"/>
                </a:cubicBezTo>
                <a:lnTo>
                  <a:pt x="5" y="13657"/>
                </a:lnTo>
                <a:cubicBezTo>
                  <a:pt x="5" y="13629"/>
                  <a:pt x="28" y="13607"/>
                  <a:pt x="55" y="13607"/>
                </a:cubicBezTo>
                <a:cubicBezTo>
                  <a:pt x="83" y="13607"/>
                  <a:pt x="105" y="13629"/>
                  <a:pt x="105" y="13657"/>
                </a:cubicBezTo>
                <a:close/>
                <a:moveTo>
                  <a:pt x="105" y="13857"/>
                </a:moveTo>
                <a:lnTo>
                  <a:pt x="105" y="13857"/>
                </a:lnTo>
                <a:cubicBezTo>
                  <a:pt x="105" y="13884"/>
                  <a:pt x="83" y="13907"/>
                  <a:pt x="55" y="13907"/>
                </a:cubicBezTo>
                <a:cubicBezTo>
                  <a:pt x="28" y="13907"/>
                  <a:pt x="5" y="13884"/>
                  <a:pt x="5" y="13857"/>
                </a:cubicBezTo>
                <a:lnTo>
                  <a:pt x="5" y="13857"/>
                </a:lnTo>
                <a:cubicBezTo>
                  <a:pt x="5" y="13829"/>
                  <a:pt x="28" y="13807"/>
                  <a:pt x="55" y="13807"/>
                </a:cubicBezTo>
                <a:cubicBezTo>
                  <a:pt x="83" y="13807"/>
                  <a:pt x="105" y="13829"/>
                  <a:pt x="105" y="13857"/>
                </a:cubicBezTo>
                <a:close/>
                <a:moveTo>
                  <a:pt x="106" y="14057"/>
                </a:moveTo>
                <a:lnTo>
                  <a:pt x="106" y="14057"/>
                </a:lnTo>
                <a:cubicBezTo>
                  <a:pt x="106" y="14085"/>
                  <a:pt x="83" y="14107"/>
                  <a:pt x="56" y="14107"/>
                </a:cubicBezTo>
                <a:cubicBezTo>
                  <a:pt x="28" y="14107"/>
                  <a:pt x="6" y="14085"/>
                  <a:pt x="6" y="14057"/>
                </a:cubicBezTo>
                <a:lnTo>
                  <a:pt x="6" y="14057"/>
                </a:lnTo>
                <a:cubicBezTo>
                  <a:pt x="6" y="14029"/>
                  <a:pt x="28" y="14007"/>
                  <a:pt x="56" y="14007"/>
                </a:cubicBezTo>
                <a:cubicBezTo>
                  <a:pt x="83" y="14007"/>
                  <a:pt x="106" y="14029"/>
                  <a:pt x="106" y="14057"/>
                </a:cubicBezTo>
                <a:close/>
                <a:moveTo>
                  <a:pt x="106" y="14257"/>
                </a:moveTo>
                <a:lnTo>
                  <a:pt x="106" y="14257"/>
                </a:lnTo>
                <a:cubicBezTo>
                  <a:pt x="106" y="14285"/>
                  <a:pt x="83" y="14307"/>
                  <a:pt x="56" y="14307"/>
                </a:cubicBezTo>
                <a:cubicBezTo>
                  <a:pt x="28" y="14307"/>
                  <a:pt x="6" y="14285"/>
                  <a:pt x="6" y="14257"/>
                </a:cubicBezTo>
                <a:lnTo>
                  <a:pt x="6" y="14257"/>
                </a:lnTo>
                <a:cubicBezTo>
                  <a:pt x="6" y="14229"/>
                  <a:pt x="28" y="14207"/>
                  <a:pt x="56" y="14207"/>
                </a:cubicBezTo>
                <a:cubicBezTo>
                  <a:pt x="83" y="14207"/>
                  <a:pt x="106" y="14229"/>
                  <a:pt x="106" y="14257"/>
                </a:cubicBezTo>
                <a:close/>
                <a:moveTo>
                  <a:pt x="106" y="14457"/>
                </a:moveTo>
                <a:lnTo>
                  <a:pt x="106" y="14457"/>
                </a:lnTo>
                <a:cubicBezTo>
                  <a:pt x="106" y="14485"/>
                  <a:pt x="83" y="14507"/>
                  <a:pt x="56" y="14507"/>
                </a:cubicBezTo>
                <a:cubicBezTo>
                  <a:pt x="28" y="14507"/>
                  <a:pt x="6" y="14485"/>
                  <a:pt x="6" y="14457"/>
                </a:cubicBezTo>
                <a:lnTo>
                  <a:pt x="6" y="14457"/>
                </a:lnTo>
                <a:cubicBezTo>
                  <a:pt x="6" y="14429"/>
                  <a:pt x="28" y="14407"/>
                  <a:pt x="56" y="14407"/>
                </a:cubicBezTo>
                <a:cubicBezTo>
                  <a:pt x="83" y="14407"/>
                  <a:pt x="106" y="14429"/>
                  <a:pt x="106" y="14457"/>
                </a:cubicBezTo>
                <a:close/>
                <a:moveTo>
                  <a:pt x="106" y="14657"/>
                </a:moveTo>
                <a:lnTo>
                  <a:pt x="106" y="14657"/>
                </a:lnTo>
                <a:cubicBezTo>
                  <a:pt x="106" y="14685"/>
                  <a:pt x="83" y="14707"/>
                  <a:pt x="56" y="14707"/>
                </a:cubicBezTo>
                <a:cubicBezTo>
                  <a:pt x="28" y="14707"/>
                  <a:pt x="6" y="14685"/>
                  <a:pt x="6" y="14657"/>
                </a:cubicBezTo>
                <a:lnTo>
                  <a:pt x="6" y="14657"/>
                </a:lnTo>
                <a:cubicBezTo>
                  <a:pt x="6" y="14630"/>
                  <a:pt x="28" y="14607"/>
                  <a:pt x="56" y="14607"/>
                </a:cubicBezTo>
                <a:cubicBezTo>
                  <a:pt x="83" y="14607"/>
                  <a:pt x="106" y="14629"/>
                  <a:pt x="106" y="14657"/>
                </a:cubicBezTo>
                <a:close/>
                <a:moveTo>
                  <a:pt x="106" y="14857"/>
                </a:moveTo>
                <a:lnTo>
                  <a:pt x="106" y="14857"/>
                </a:lnTo>
                <a:cubicBezTo>
                  <a:pt x="106" y="14885"/>
                  <a:pt x="84" y="14907"/>
                  <a:pt x="56" y="14907"/>
                </a:cubicBezTo>
                <a:cubicBezTo>
                  <a:pt x="28" y="14907"/>
                  <a:pt x="6" y="14885"/>
                  <a:pt x="6" y="14857"/>
                </a:cubicBezTo>
                <a:lnTo>
                  <a:pt x="6" y="14857"/>
                </a:lnTo>
                <a:cubicBezTo>
                  <a:pt x="6" y="14830"/>
                  <a:pt x="28" y="14807"/>
                  <a:pt x="56" y="14807"/>
                </a:cubicBezTo>
                <a:cubicBezTo>
                  <a:pt x="83" y="14807"/>
                  <a:pt x="106" y="14830"/>
                  <a:pt x="106" y="14857"/>
                </a:cubicBezTo>
                <a:close/>
                <a:moveTo>
                  <a:pt x="106" y="15057"/>
                </a:moveTo>
                <a:lnTo>
                  <a:pt x="106" y="15057"/>
                </a:lnTo>
                <a:cubicBezTo>
                  <a:pt x="106" y="15085"/>
                  <a:pt x="84" y="15107"/>
                  <a:pt x="56" y="15107"/>
                </a:cubicBezTo>
                <a:cubicBezTo>
                  <a:pt x="28" y="15107"/>
                  <a:pt x="6" y="15085"/>
                  <a:pt x="6" y="15057"/>
                </a:cubicBezTo>
                <a:lnTo>
                  <a:pt x="6" y="15057"/>
                </a:lnTo>
                <a:cubicBezTo>
                  <a:pt x="6" y="15030"/>
                  <a:pt x="28" y="15007"/>
                  <a:pt x="56" y="15007"/>
                </a:cubicBezTo>
                <a:cubicBezTo>
                  <a:pt x="84" y="15007"/>
                  <a:pt x="106" y="15030"/>
                  <a:pt x="106" y="15057"/>
                </a:cubicBezTo>
                <a:close/>
                <a:moveTo>
                  <a:pt x="106" y="15257"/>
                </a:moveTo>
                <a:lnTo>
                  <a:pt x="106" y="15257"/>
                </a:lnTo>
                <a:cubicBezTo>
                  <a:pt x="106" y="15285"/>
                  <a:pt x="84" y="15308"/>
                  <a:pt x="56" y="15308"/>
                </a:cubicBezTo>
                <a:cubicBezTo>
                  <a:pt x="28" y="15308"/>
                  <a:pt x="6" y="15285"/>
                  <a:pt x="6" y="15258"/>
                </a:cubicBezTo>
                <a:lnTo>
                  <a:pt x="6" y="15257"/>
                </a:lnTo>
                <a:cubicBezTo>
                  <a:pt x="6" y="15230"/>
                  <a:pt x="28" y="15207"/>
                  <a:pt x="56" y="15207"/>
                </a:cubicBezTo>
                <a:cubicBezTo>
                  <a:pt x="84" y="15207"/>
                  <a:pt x="106" y="15230"/>
                  <a:pt x="106" y="15257"/>
                </a:cubicBezTo>
                <a:close/>
                <a:moveTo>
                  <a:pt x="106" y="15457"/>
                </a:moveTo>
                <a:lnTo>
                  <a:pt x="106" y="15458"/>
                </a:lnTo>
                <a:cubicBezTo>
                  <a:pt x="106" y="15485"/>
                  <a:pt x="84" y="15508"/>
                  <a:pt x="56" y="15508"/>
                </a:cubicBezTo>
                <a:cubicBezTo>
                  <a:pt x="29" y="15508"/>
                  <a:pt x="6" y="15485"/>
                  <a:pt x="6" y="15458"/>
                </a:cubicBezTo>
                <a:lnTo>
                  <a:pt x="6" y="15458"/>
                </a:lnTo>
                <a:cubicBezTo>
                  <a:pt x="6" y="15430"/>
                  <a:pt x="28" y="15408"/>
                  <a:pt x="56" y="15408"/>
                </a:cubicBezTo>
                <a:cubicBezTo>
                  <a:pt x="84" y="15408"/>
                  <a:pt x="106" y="15430"/>
                  <a:pt x="106" y="15457"/>
                </a:cubicBezTo>
                <a:close/>
                <a:moveTo>
                  <a:pt x="106" y="15658"/>
                </a:moveTo>
                <a:lnTo>
                  <a:pt x="106" y="15658"/>
                </a:lnTo>
                <a:cubicBezTo>
                  <a:pt x="106" y="15685"/>
                  <a:pt x="84" y="15708"/>
                  <a:pt x="56" y="15708"/>
                </a:cubicBezTo>
                <a:cubicBezTo>
                  <a:pt x="29" y="15708"/>
                  <a:pt x="6" y="15685"/>
                  <a:pt x="6" y="15658"/>
                </a:cubicBezTo>
                <a:lnTo>
                  <a:pt x="6" y="15658"/>
                </a:lnTo>
                <a:cubicBezTo>
                  <a:pt x="6" y="15630"/>
                  <a:pt x="29" y="15608"/>
                  <a:pt x="56" y="15608"/>
                </a:cubicBezTo>
                <a:cubicBezTo>
                  <a:pt x="84" y="15608"/>
                  <a:pt x="106" y="15630"/>
                  <a:pt x="106" y="15658"/>
                </a:cubicBezTo>
                <a:close/>
                <a:moveTo>
                  <a:pt x="106" y="15858"/>
                </a:moveTo>
                <a:lnTo>
                  <a:pt x="106" y="15858"/>
                </a:lnTo>
                <a:cubicBezTo>
                  <a:pt x="106" y="15885"/>
                  <a:pt x="84" y="15908"/>
                  <a:pt x="56" y="15908"/>
                </a:cubicBezTo>
                <a:cubicBezTo>
                  <a:pt x="29" y="15908"/>
                  <a:pt x="6" y="15885"/>
                  <a:pt x="6" y="15858"/>
                </a:cubicBezTo>
                <a:lnTo>
                  <a:pt x="6" y="15858"/>
                </a:lnTo>
                <a:cubicBezTo>
                  <a:pt x="6" y="15830"/>
                  <a:pt x="29" y="15808"/>
                  <a:pt x="56" y="15808"/>
                </a:cubicBezTo>
                <a:cubicBezTo>
                  <a:pt x="84" y="15808"/>
                  <a:pt x="106" y="15830"/>
                  <a:pt x="106" y="15858"/>
                </a:cubicBezTo>
                <a:close/>
                <a:moveTo>
                  <a:pt x="106" y="16058"/>
                </a:moveTo>
                <a:lnTo>
                  <a:pt x="106" y="16058"/>
                </a:lnTo>
                <a:cubicBezTo>
                  <a:pt x="106" y="16086"/>
                  <a:pt x="84" y="16108"/>
                  <a:pt x="56" y="16108"/>
                </a:cubicBezTo>
                <a:cubicBezTo>
                  <a:pt x="29" y="16108"/>
                  <a:pt x="6" y="16086"/>
                  <a:pt x="6" y="16058"/>
                </a:cubicBezTo>
                <a:lnTo>
                  <a:pt x="6" y="16058"/>
                </a:lnTo>
                <a:cubicBezTo>
                  <a:pt x="6" y="16030"/>
                  <a:pt x="29" y="16008"/>
                  <a:pt x="56" y="16008"/>
                </a:cubicBezTo>
                <a:cubicBezTo>
                  <a:pt x="84" y="16008"/>
                  <a:pt x="106" y="16030"/>
                  <a:pt x="106" y="16058"/>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5"/>
          <p:cNvSpPr>
            <a:spLocks noEditPoints="1"/>
          </p:cNvSpPr>
          <p:nvPr/>
        </p:nvSpPr>
        <p:spPr bwMode="auto">
          <a:xfrm>
            <a:off x="3929716" y="3773103"/>
            <a:ext cx="45719" cy="1063902"/>
          </a:xfrm>
          <a:custGeom>
            <a:avLst/>
            <a:gdLst>
              <a:gd name="T0" fmla="*/ 100 w 106"/>
              <a:gd name="T1" fmla="*/ 251 h 13107"/>
              <a:gd name="T2" fmla="*/ 100 w 106"/>
              <a:gd name="T3" fmla="*/ 451 h 13107"/>
              <a:gd name="T4" fmla="*/ 50 w 106"/>
              <a:gd name="T5" fmla="*/ 701 h 13107"/>
              <a:gd name="T6" fmla="*/ 0 w 106"/>
              <a:gd name="T7" fmla="*/ 851 h 13107"/>
              <a:gd name="T8" fmla="*/ 0 w 106"/>
              <a:gd name="T9" fmla="*/ 1051 h 13107"/>
              <a:gd name="T10" fmla="*/ 50 w 106"/>
              <a:gd name="T11" fmla="*/ 1201 h 13107"/>
              <a:gd name="T12" fmla="*/ 101 w 106"/>
              <a:gd name="T13" fmla="*/ 1451 h 13107"/>
              <a:gd name="T14" fmla="*/ 101 w 106"/>
              <a:gd name="T15" fmla="*/ 1851 h 13107"/>
              <a:gd name="T16" fmla="*/ 101 w 106"/>
              <a:gd name="T17" fmla="*/ 2052 h 13107"/>
              <a:gd name="T18" fmla="*/ 51 w 106"/>
              <a:gd name="T19" fmla="*/ 2302 h 13107"/>
              <a:gd name="T20" fmla="*/ 1 w 106"/>
              <a:gd name="T21" fmla="*/ 2452 h 13107"/>
              <a:gd name="T22" fmla="*/ 1 w 106"/>
              <a:gd name="T23" fmla="*/ 2652 h 13107"/>
              <a:gd name="T24" fmla="*/ 51 w 106"/>
              <a:gd name="T25" fmla="*/ 2802 h 13107"/>
              <a:gd name="T26" fmla="*/ 101 w 106"/>
              <a:gd name="T27" fmla="*/ 3052 h 13107"/>
              <a:gd name="T28" fmla="*/ 102 w 106"/>
              <a:gd name="T29" fmla="*/ 3452 h 13107"/>
              <a:gd name="T30" fmla="*/ 102 w 106"/>
              <a:gd name="T31" fmla="*/ 3652 h 13107"/>
              <a:gd name="T32" fmla="*/ 52 w 106"/>
              <a:gd name="T33" fmla="*/ 3902 h 13107"/>
              <a:gd name="T34" fmla="*/ 2 w 106"/>
              <a:gd name="T35" fmla="*/ 4053 h 13107"/>
              <a:gd name="T36" fmla="*/ 2 w 106"/>
              <a:gd name="T37" fmla="*/ 4253 h 13107"/>
              <a:gd name="T38" fmla="*/ 52 w 106"/>
              <a:gd name="T39" fmla="*/ 4403 h 13107"/>
              <a:gd name="T40" fmla="*/ 102 w 106"/>
              <a:gd name="T41" fmla="*/ 4653 h 13107"/>
              <a:gd name="T42" fmla="*/ 102 w 106"/>
              <a:gd name="T43" fmla="*/ 5053 h 13107"/>
              <a:gd name="T44" fmla="*/ 102 w 106"/>
              <a:gd name="T45" fmla="*/ 5253 h 13107"/>
              <a:gd name="T46" fmla="*/ 53 w 106"/>
              <a:gd name="T47" fmla="*/ 5503 h 13107"/>
              <a:gd name="T48" fmla="*/ 3 w 106"/>
              <a:gd name="T49" fmla="*/ 5653 h 13107"/>
              <a:gd name="T50" fmla="*/ 3 w 106"/>
              <a:gd name="T51" fmla="*/ 5853 h 13107"/>
              <a:gd name="T52" fmla="*/ 53 w 106"/>
              <a:gd name="T53" fmla="*/ 6003 h 13107"/>
              <a:gd name="T54" fmla="*/ 103 w 106"/>
              <a:gd name="T55" fmla="*/ 6254 h 13107"/>
              <a:gd name="T56" fmla="*/ 103 w 106"/>
              <a:gd name="T57" fmla="*/ 6654 h 13107"/>
              <a:gd name="T58" fmla="*/ 103 w 106"/>
              <a:gd name="T59" fmla="*/ 6854 h 13107"/>
              <a:gd name="T60" fmla="*/ 53 w 106"/>
              <a:gd name="T61" fmla="*/ 7104 h 13107"/>
              <a:gd name="T62" fmla="*/ 3 w 106"/>
              <a:gd name="T63" fmla="*/ 7254 h 13107"/>
              <a:gd name="T64" fmla="*/ 4 w 106"/>
              <a:gd name="T65" fmla="*/ 7454 h 13107"/>
              <a:gd name="T66" fmla="*/ 54 w 106"/>
              <a:gd name="T67" fmla="*/ 7604 h 13107"/>
              <a:gd name="T68" fmla="*/ 104 w 106"/>
              <a:gd name="T69" fmla="*/ 7854 h 13107"/>
              <a:gd name="T70" fmla="*/ 104 w 106"/>
              <a:gd name="T71" fmla="*/ 8255 h 13107"/>
              <a:gd name="T72" fmla="*/ 104 w 106"/>
              <a:gd name="T73" fmla="*/ 8455 h 13107"/>
              <a:gd name="T74" fmla="*/ 54 w 106"/>
              <a:gd name="T75" fmla="*/ 8705 h 13107"/>
              <a:gd name="T76" fmla="*/ 4 w 106"/>
              <a:gd name="T77" fmla="*/ 8855 h 13107"/>
              <a:gd name="T78" fmla="*/ 4 w 106"/>
              <a:gd name="T79" fmla="*/ 9055 h 13107"/>
              <a:gd name="T80" fmla="*/ 54 w 106"/>
              <a:gd name="T81" fmla="*/ 9205 h 13107"/>
              <a:gd name="T82" fmla="*/ 105 w 106"/>
              <a:gd name="T83" fmla="*/ 9455 h 13107"/>
              <a:gd name="T84" fmla="*/ 105 w 106"/>
              <a:gd name="T85" fmla="*/ 9855 h 13107"/>
              <a:gd name="T86" fmla="*/ 105 w 106"/>
              <a:gd name="T87" fmla="*/ 10056 h 13107"/>
              <a:gd name="T88" fmla="*/ 55 w 106"/>
              <a:gd name="T89" fmla="*/ 10306 h 13107"/>
              <a:gd name="T90" fmla="*/ 5 w 106"/>
              <a:gd name="T91" fmla="*/ 10456 h 13107"/>
              <a:gd name="T92" fmla="*/ 5 w 106"/>
              <a:gd name="T93" fmla="*/ 10656 h 13107"/>
              <a:gd name="T94" fmla="*/ 55 w 106"/>
              <a:gd name="T95" fmla="*/ 10806 h 13107"/>
              <a:gd name="T96" fmla="*/ 105 w 106"/>
              <a:gd name="T97" fmla="*/ 11056 h 13107"/>
              <a:gd name="T98" fmla="*/ 106 w 106"/>
              <a:gd name="T99" fmla="*/ 11456 h 13107"/>
              <a:gd name="T100" fmla="*/ 106 w 106"/>
              <a:gd name="T101" fmla="*/ 11656 h 13107"/>
              <a:gd name="T102" fmla="*/ 56 w 106"/>
              <a:gd name="T103" fmla="*/ 11906 h 13107"/>
              <a:gd name="T104" fmla="*/ 6 w 106"/>
              <a:gd name="T105" fmla="*/ 12057 h 13107"/>
              <a:gd name="T106" fmla="*/ 6 w 106"/>
              <a:gd name="T107" fmla="*/ 12257 h 13107"/>
              <a:gd name="T108" fmla="*/ 56 w 106"/>
              <a:gd name="T109" fmla="*/ 12407 h 13107"/>
              <a:gd name="T110" fmla="*/ 106 w 106"/>
              <a:gd name="T111" fmla="*/ 12657 h 13107"/>
              <a:gd name="T112" fmla="*/ 106 w 106"/>
              <a:gd name="T113" fmla="*/ 13057 h 1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6" h="13107">
                <a:moveTo>
                  <a:pt x="100" y="50"/>
                </a:moveTo>
                <a:lnTo>
                  <a:pt x="100" y="51"/>
                </a:lnTo>
                <a:cubicBezTo>
                  <a:pt x="100" y="78"/>
                  <a:pt x="77" y="101"/>
                  <a:pt x="50" y="101"/>
                </a:cubicBezTo>
                <a:cubicBezTo>
                  <a:pt x="22" y="101"/>
                  <a:pt x="0" y="78"/>
                  <a:pt x="0" y="51"/>
                </a:cubicBezTo>
                <a:lnTo>
                  <a:pt x="0" y="50"/>
                </a:lnTo>
                <a:cubicBezTo>
                  <a:pt x="0" y="23"/>
                  <a:pt x="22" y="0"/>
                  <a:pt x="50" y="0"/>
                </a:cubicBezTo>
                <a:cubicBezTo>
                  <a:pt x="77" y="0"/>
                  <a:pt x="100" y="23"/>
                  <a:pt x="100" y="50"/>
                </a:cubicBezTo>
                <a:close/>
                <a:moveTo>
                  <a:pt x="100" y="251"/>
                </a:moveTo>
                <a:lnTo>
                  <a:pt x="100" y="251"/>
                </a:lnTo>
                <a:cubicBezTo>
                  <a:pt x="100" y="278"/>
                  <a:pt x="78" y="301"/>
                  <a:pt x="50" y="301"/>
                </a:cubicBezTo>
                <a:cubicBezTo>
                  <a:pt x="22" y="301"/>
                  <a:pt x="0" y="278"/>
                  <a:pt x="0" y="251"/>
                </a:cubicBezTo>
                <a:lnTo>
                  <a:pt x="0" y="251"/>
                </a:lnTo>
                <a:cubicBezTo>
                  <a:pt x="0" y="223"/>
                  <a:pt x="22" y="201"/>
                  <a:pt x="50" y="201"/>
                </a:cubicBezTo>
                <a:cubicBezTo>
                  <a:pt x="77" y="201"/>
                  <a:pt x="100" y="223"/>
                  <a:pt x="100" y="251"/>
                </a:cubicBezTo>
                <a:close/>
                <a:moveTo>
                  <a:pt x="100" y="451"/>
                </a:moveTo>
                <a:lnTo>
                  <a:pt x="100" y="451"/>
                </a:lnTo>
                <a:cubicBezTo>
                  <a:pt x="100" y="478"/>
                  <a:pt x="78" y="501"/>
                  <a:pt x="50" y="501"/>
                </a:cubicBezTo>
                <a:cubicBezTo>
                  <a:pt x="22" y="501"/>
                  <a:pt x="0" y="478"/>
                  <a:pt x="0" y="451"/>
                </a:cubicBezTo>
                <a:lnTo>
                  <a:pt x="0" y="451"/>
                </a:lnTo>
                <a:cubicBezTo>
                  <a:pt x="0" y="423"/>
                  <a:pt x="22" y="401"/>
                  <a:pt x="50" y="401"/>
                </a:cubicBezTo>
                <a:cubicBezTo>
                  <a:pt x="78" y="401"/>
                  <a:pt x="100" y="423"/>
                  <a:pt x="100" y="451"/>
                </a:cubicBezTo>
                <a:close/>
                <a:moveTo>
                  <a:pt x="100" y="651"/>
                </a:moveTo>
                <a:lnTo>
                  <a:pt x="100" y="651"/>
                </a:lnTo>
                <a:cubicBezTo>
                  <a:pt x="100" y="678"/>
                  <a:pt x="78" y="701"/>
                  <a:pt x="50" y="701"/>
                </a:cubicBezTo>
                <a:cubicBezTo>
                  <a:pt x="23" y="701"/>
                  <a:pt x="0" y="679"/>
                  <a:pt x="0" y="651"/>
                </a:cubicBezTo>
                <a:lnTo>
                  <a:pt x="0" y="651"/>
                </a:lnTo>
                <a:cubicBezTo>
                  <a:pt x="0" y="623"/>
                  <a:pt x="22" y="601"/>
                  <a:pt x="50" y="601"/>
                </a:cubicBezTo>
                <a:cubicBezTo>
                  <a:pt x="78" y="601"/>
                  <a:pt x="100" y="623"/>
                  <a:pt x="100" y="651"/>
                </a:cubicBezTo>
                <a:close/>
                <a:moveTo>
                  <a:pt x="100" y="851"/>
                </a:moveTo>
                <a:lnTo>
                  <a:pt x="100" y="851"/>
                </a:lnTo>
                <a:cubicBezTo>
                  <a:pt x="100" y="879"/>
                  <a:pt x="78" y="901"/>
                  <a:pt x="50" y="901"/>
                </a:cubicBezTo>
                <a:cubicBezTo>
                  <a:pt x="23" y="901"/>
                  <a:pt x="0" y="879"/>
                  <a:pt x="0" y="851"/>
                </a:cubicBezTo>
                <a:lnTo>
                  <a:pt x="0" y="851"/>
                </a:lnTo>
                <a:cubicBezTo>
                  <a:pt x="0" y="823"/>
                  <a:pt x="23" y="801"/>
                  <a:pt x="50" y="801"/>
                </a:cubicBezTo>
                <a:cubicBezTo>
                  <a:pt x="78" y="801"/>
                  <a:pt x="100" y="823"/>
                  <a:pt x="100" y="851"/>
                </a:cubicBezTo>
                <a:close/>
                <a:moveTo>
                  <a:pt x="100" y="1051"/>
                </a:moveTo>
                <a:lnTo>
                  <a:pt x="100" y="1051"/>
                </a:lnTo>
                <a:cubicBezTo>
                  <a:pt x="100" y="1079"/>
                  <a:pt x="78" y="1101"/>
                  <a:pt x="50" y="1101"/>
                </a:cubicBezTo>
                <a:cubicBezTo>
                  <a:pt x="23" y="1101"/>
                  <a:pt x="0" y="1079"/>
                  <a:pt x="0" y="1051"/>
                </a:cubicBezTo>
                <a:lnTo>
                  <a:pt x="0" y="1051"/>
                </a:lnTo>
                <a:cubicBezTo>
                  <a:pt x="0" y="1023"/>
                  <a:pt x="23" y="1001"/>
                  <a:pt x="50" y="1001"/>
                </a:cubicBezTo>
                <a:cubicBezTo>
                  <a:pt x="78" y="1001"/>
                  <a:pt x="100" y="1023"/>
                  <a:pt x="100" y="1051"/>
                </a:cubicBezTo>
                <a:close/>
                <a:moveTo>
                  <a:pt x="100" y="1251"/>
                </a:moveTo>
                <a:lnTo>
                  <a:pt x="100" y="1251"/>
                </a:lnTo>
                <a:cubicBezTo>
                  <a:pt x="100" y="1279"/>
                  <a:pt x="78" y="1301"/>
                  <a:pt x="50" y="1301"/>
                </a:cubicBezTo>
                <a:cubicBezTo>
                  <a:pt x="23" y="1301"/>
                  <a:pt x="0" y="1279"/>
                  <a:pt x="0" y="1251"/>
                </a:cubicBezTo>
                <a:lnTo>
                  <a:pt x="0" y="1251"/>
                </a:lnTo>
                <a:cubicBezTo>
                  <a:pt x="0" y="1223"/>
                  <a:pt x="23" y="1201"/>
                  <a:pt x="50" y="1201"/>
                </a:cubicBezTo>
                <a:cubicBezTo>
                  <a:pt x="78" y="1201"/>
                  <a:pt x="100" y="1223"/>
                  <a:pt x="100" y="1251"/>
                </a:cubicBezTo>
                <a:close/>
                <a:moveTo>
                  <a:pt x="101" y="1451"/>
                </a:moveTo>
                <a:lnTo>
                  <a:pt x="101" y="1451"/>
                </a:lnTo>
                <a:cubicBezTo>
                  <a:pt x="101" y="1479"/>
                  <a:pt x="78" y="1501"/>
                  <a:pt x="51" y="1501"/>
                </a:cubicBezTo>
                <a:cubicBezTo>
                  <a:pt x="23" y="1501"/>
                  <a:pt x="1" y="1479"/>
                  <a:pt x="1" y="1451"/>
                </a:cubicBezTo>
                <a:lnTo>
                  <a:pt x="1" y="1451"/>
                </a:lnTo>
                <a:cubicBezTo>
                  <a:pt x="0" y="1424"/>
                  <a:pt x="23" y="1401"/>
                  <a:pt x="50" y="1401"/>
                </a:cubicBezTo>
                <a:cubicBezTo>
                  <a:pt x="78" y="1401"/>
                  <a:pt x="100" y="1424"/>
                  <a:pt x="101" y="1451"/>
                </a:cubicBezTo>
                <a:close/>
                <a:moveTo>
                  <a:pt x="101" y="1651"/>
                </a:moveTo>
                <a:lnTo>
                  <a:pt x="101" y="1651"/>
                </a:lnTo>
                <a:cubicBezTo>
                  <a:pt x="101" y="1679"/>
                  <a:pt x="78" y="1701"/>
                  <a:pt x="51" y="1701"/>
                </a:cubicBezTo>
                <a:cubicBezTo>
                  <a:pt x="23" y="1701"/>
                  <a:pt x="1" y="1679"/>
                  <a:pt x="1" y="1651"/>
                </a:cubicBezTo>
                <a:lnTo>
                  <a:pt x="1" y="1651"/>
                </a:lnTo>
                <a:cubicBezTo>
                  <a:pt x="1" y="1624"/>
                  <a:pt x="23" y="1601"/>
                  <a:pt x="51" y="1601"/>
                </a:cubicBezTo>
                <a:cubicBezTo>
                  <a:pt x="78" y="1601"/>
                  <a:pt x="101" y="1624"/>
                  <a:pt x="101" y="1651"/>
                </a:cubicBezTo>
                <a:close/>
                <a:moveTo>
                  <a:pt x="101" y="1851"/>
                </a:moveTo>
                <a:lnTo>
                  <a:pt x="101" y="1851"/>
                </a:lnTo>
                <a:cubicBezTo>
                  <a:pt x="101" y="1879"/>
                  <a:pt x="78" y="1901"/>
                  <a:pt x="51" y="1901"/>
                </a:cubicBezTo>
                <a:cubicBezTo>
                  <a:pt x="23" y="1901"/>
                  <a:pt x="1" y="1879"/>
                  <a:pt x="1" y="1851"/>
                </a:cubicBezTo>
                <a:lnTo>
                  <a:pt x="1" y="1851"/>
                </a:lnTo>
                <a:cubicBezTo>
                  <a:pt x="1" y="1824"/>
                  <a:pt x="23" y="1801"/>
                  <a:pt x="51" y="1801"/>
                </a:cubicBezTo>
                <a:cubicBezTo>
                  <a:pt x="78" y="1801"/>
                  <a:pt x="101" y="1824"/>
                  <a:pt x="101" y="1851"/>
                </a:cubicBezTo>
                <a:close/>
                <a:moveTo>
                  <a:pt x="101" y="2051"/>
                </a:moveTo>
                <a:lnTo>
                  <a:pt x="101" y="2052"/>
                </a:lnTo>
                <a:cubicBezTo>
                  <a:pt x="101" y="2079"/>
                  <a:pt x="78" y="2102"/>
                  <a:pt x="51" y="2102"/>
                </a:cubicBezTo>
                <a:cubicBezTo>
                  <a:pt x="23" y="2102"/>
                  <a:pt x="1" y="2079"/>
                  <a:pt x="1" y="2052"/>
                </a:cubicBezTo>
                <a:lnTo>
                  <a:pt x="1" y="2051"/>
                </a:lnTo>
                <a:cubicBezTo>
                  <a:pt x="1" y="2024"/>
                  <a:pt x="23" y="2001"/>
                  <a:pt x="51" y="2001"/>
                </a:cubicBezTo>
                <a:cubicBezTo>
                  <a:pt x="78" y="2001"/>
                  <a:pt x="101" y="2024"/>
                  <a:pt x="101" y="2051"/>
                </a:cubicBezTo>
                <a:close/>
                <a:moveTo>
                  <a:pt x="101" y="2252"/>
                </a:moveTo>
                <a:lnTo>
                  <a:pt x="101" y="2252"/>
                </a:lnTo>
                <a:cubicBezTo>
                  <a:pt x="101" y="2279"/>
                  <a:pt x="79" y="2302"/>
                  <a:pt x="51" y="2302"/>
                </a:cubicBezTo>
                <a:cubicBezTo>
                  <a:pt x="23" y="2302"/>
                  <a:pt x="1" y="2279"/>
                  <a:pt x="1" y="2252"/>
                </a:cubicBezTo>
                <a:lnTo>
                  <a:pt x="1" y="2252"/>
                </a:lnTo>
                <a:cubicBezTo>
                  <a:pt x="1" y="2224"/>
                  <a:pt x="23" y="2202"/>
                  <a:pt x="51" y="2202"/>
                </a:cubicBezTo>
                <a:cubicBezTo>
                  <a:pt x="79" y="2202"/>
                  <a:pt x="101" y="2224"/>
                  <a:pt x="101" y="2252"/>
                </a:cubicBezTo>
                <a:close/>
                <a:moveTo>
                  <a:pt x="101" y="2452"/>
                </a:moveTo>
                <a:lnTo>
                  <a:pt x="101" y="2452"/>
                </a:lnTo>
                <a:cubicBezTo>
                  <a:pt x="101" y="2479"/>
                  <a:pt x="79" y="2502"/>
                  <a:pt x="51" y="2502"/>
                </a:cubicBezTo>
                <a:cubicBezTo>
                  <a:pt x="23" y="2502"/>
                  <a:pt x="1" y="2479"/>
                  <a:pt x="1" y="2452"/>
                </a:cubicBezTo>
                <a:lnTo>
                  <a:pt x="1" y="2452"/>
                </a:lnTo>
                <a:cubicBezTo>
                  <a:pt x="1" y="2424"/>
                  <a:pt x="23" y="2402"/>
                  <a:pt x="51" y="2402"/>
                </a:cubicBezTo>
                <a:cubicBezTo>
                  <a:pt x="79" y="2402"/>
                  <a:pt x="101" y="2424"/>
                  <a:pt x="101" y="2452"/>
                </a:cubicBezTo>
                <a:close/>
                <a:moveTo>
                  <a:pt x="101" y="2652"/>
                </a:moveTo>
                <a:lnTo>
                  <a:pt x="101" y="2652"/>
                </a:lnTo>
                <a:cubicBezTo>
                  <a:pt x="101" y="2679"/>
                  <a:pt x="79" y="2702"/>
                  <a:pt x="51" y="2702"/>
                </a:cubicBezTo>
                <a:cubicBezTo>
                  <a:pt x="24" y="2702"/>
                  <a:pt x="1" y="2680"/>
                  <a:pt x="1" y="2652"/>
                </a:cubicBezTo>
                <a:lnTo>
                  <a:pt x="1" y="2652"/>
                </a:lnTo>
                <a:cubicBezTo>
                  <a:pt x="1" y="2624"/>
                  <a:pt x="23" y="2602"/>
                  <a:pt x="51" y="2602"/>
                </a:cubicBezTo>
                <a:cubicBezTo>
                  <a:pt x="79" y="2602"/>
                  <a:pt x="101" y="2624"/>
                  <a:pt x="101" y="2652"/>
                </a:cubicBezTo>
                <a:close/>
                <a:moveTo>
                  <a:pt x="101" y="2852"/>
                </a:moveTo>
                <a:lnTo>
                  <a:pt x="101" y="2852"/>
                </a:lnTo>
                <a:cubicBezTo>
                  <a:pt x="101" y="2880"/>
                  <a:pt x="79" y="2902"/>
                  <a:pt x="51" y="2902"/>
                </a:cubicBezTo>
                <a:cubicBezTo>
                  <a:pt x="24" y="2902"/>
                  <a:pt x="1" y="2880"/>
                  <a:pt x="1" y="2852"/>
                </a:cubicBezTo>
                <a:lnTo>
                  <a:pt x="1" y="2852"/>
                </a:lnTo>
                <a:cubicBezTo>
                  <a:pt x="1" y="2824"/>
                  <a:pt x="24" y="2802"/>
                  <a:pt x="51" y="2802"/>
                </a:cubicBezTo>
                <a:cubicBezTo>
                  <a:pt x="79" y="2802"/>
                  <a:pt x="101" y="2824"/>
                  <a:pt x="101" y="2852"/>
                </a:cubicBezTo>
                <a:close/>
                <a:moveTo>
                  <a:pt x="101" y="3052"/>
                </a:moveTo>
                <a:lnTo>
                  <a:pt x="101" y="3052"/>
                </a:lnTo>
                <a:cubicBezTo>
                  <a:pt x="101" y="3080"/>
                  <a:pt x="79" y="3102"/>
                  <a:pt x="51" y="3102"/>
                </a:cubicBezTo>
                <a:cubicBezTo>
                  <a:pt x="24" y="3102"/>
                  <a:pt x="1" y="3080"/>
                  <a:pt x="1" y="3052"/>
                </a:cubicBezTo>
                <a:lnTo>
                  <a:pt x="1" y="3052"/>
                </a:lnTo>
                <a:cubicBezTo>
                  <a:pt x="1" y="3024"/>
                  <a:pt x="24" y="3002"/>
                  <a:pt x="51" y="3002"/>
                </a:cubicBezTo>
                <a:cubicBezTo>
                  <a:pt x="79" y="3002"/>
                  <a:pt x="101" y="3024"/>
                  <a:pt x="101" y="3052"/>
                </a:cubicBezTo>
                <a:close/>
                <a:moveTo>
                  <a:pt x="101" y="3252"/>
                </a:moveTo>
                <a:lnTo>
                  <a:pt x="101" y="3252"/>
                </a:lnTo>
                <a:cubicBezTo>
                  <a:pt x="101" y="3280"/>
                  <a:pt x="79" y="3302"/>
                  <a:pt x="51" y="3302"/>
                </a:cubicBezTo>
                <a:cubicBezTo>
                  <a:pt x="24" y="3302"/>
                  <a:pt x="1" y="3280"/>
                  <a:pt x="1" y="3252"/>
                </a:cubicBezTo>
                <a:lnTo>
                  <a:pt x="1" y="3252"/>
                </a:lnTo>
                <a:cubicBezTo>
                  <a:pt x="1" y="3224"/>
                  <a:pt x="24" y="3202"/>
                  <a:pt x="51" y="3202"/>
                </a:cubicBezTo>
                <a:cubicBezTo>
                  <a:pt x="79" y="3202"/>
                  <a:pt x="101" y="3224"/>
                  <a:pt x="101" y="3252"/>
                </a:cubicBezTo>
                <a:close/>
                <a:moveTo>
                  <a:pt x="102" y="3452"/>
                </a:moveTo>
                <a:lnTo>
                  <a:pt x="102" y="3452"/>
                </a:lnTo>
                <a:cubicBezTo>
                  <a:pt x="102" y="3480"/>
                  <a:pt x="79" y="3502"/>
                  <a:pt x="52" y="3502"/>
                </a:cubicBezTo>
                <a:cubicBezTo>
                  <a:pt x="24" y="3502"/>
                  <a:pt x="2" y="3480"/>
                  <a:pt x="2" y="3452"/>
                </a:cubicBezTo>
                <a:lnTo>
                  <a:pt x="2" y="3452"/>
                </a:lnTo>
                <a:cubicBezTo>
                  <a:pt x="2" y="3425"/>
                  <a:pt x="24" y="3402"/>
                  <a:pt x="52" y="3402"/>
                </a:cubicBezTo>
                <a:cubicBezTo>
                  <a:pt x="79" y="3402"/>
                  <a:pt x="102" y="3425"/>
                  <a:pt x="102" y="3452"/>
                </a:cubicBezTo>
                <a:close/>
                <a:moveTo>
                  <a:pt x="102" y="3652"/>
                </a:moveTo>
                <a:lnTo>
                  <a:pt x="102" y="3652"/>
                </a:lnTo>
                <a:cubicBezTo>
                  <a:pt x="102" y="3680"/>
                  <a:pt x="79" y="3702"/>
                  <a:pt x="52" y="3702"/>
                </a:cubicBezTo>
                <a:cubicBezTo>
                  <a:pt x="24" y="3702"/>
                  <a:pt x="2" y="3680"/>
                  <a:pt x="2" y="3652"/>
                </a:cubicBezTo>
                <a:lnTo>
                  <a:pt x="2" y="3652"/>
                </a:lnTo>
                <a:cubicBezTo>
                  <a:pt x="2" y="3625"/>
                  <a:pt x="24" y="3602"/>
                  <a:pt x="52" y="3602"/>
                </a:cubicBezTo>
                <a:cubicBezTo>
                  <a:pt x="79" y="3602"/>
                  <a:pt x="102" y="3625"/>
                  <a:pt x="102" y="3652"/>
                </a:cubicBezTo>
                <a:close/>
                <a:moveTo>
                  <a:pt x="102" y="3852"/>
                </a:moveTo>
                <a:lnTo>
                  <a:pt x="102" y="3852"/>
                </a:lnTo>
                <a:cubicBezTo>
                  <a:pt x="102" y="3880"/>
                  <a:pt x="79" y="3902"/>
                  <a:pt x="52" y="3902"/>
                </a:cubicBezTo>
                <a:cubicBezTo>
                  <a:pt x="24" y="3902"/>
                  <a:pt x="2" y="3880"/>
                  <a:pt x="2" y="3852"/>
                </a:cubicBezTo>
                <a:lnTo>
                  <a:pt x="2" y="3852"/>
                </a:lnTo>
                <a:cubicBezTo>
                  <a:pt x="2" y="3825"/>
                  <a:pt x="24" y="3802"/>
                  <a:pt x="52" y="3802"/>
                </a:cubicBezTo>
                <a:cubicBezTo>
                  <a:pt x="79" y="3802"/>
                  <a:pt x="102" y="3825"/>
                  <a:pt x="102" y="3852"/>
                </a:cubicBezTo>
                <a:close/>
                <a:moveTo>
                  <a:pt x="102" y="4052"/>
                </a:moveTo>
                <a:lnTo>
                  <a:pt x="102" y="4053"/>
                </a:lnTo>
                <a:cubicBezTo>
                  <a:pt x="102" y="4080"/>
                  <a:pt x="79" y="4103"/>
                  <a:pt x="52" y="4103"/>
                </a:cubicBezTo>
                <a:cubicBezTo>
                  <a:pt x="24" y="4103"/>
                  <a:pt x="2" y="4080"/>
                  <a:pt x="2" y="4053"/>
                </a:cubicBezTo>
                <a:lnTo>
                  <a:pt x="2" y="4052"/>
                </a:lnTo>
                <a:cubicBezTo>
                  <a:pt x="2" y="4025"/>
                  <a:pt x="24" y="4002"/>
                  <a:pt x="52" y="4002"/>
                </a:cubicBezTo>
                <a:cubicBezTo>
                  <a:pt x="79" y="4002"/>
                  <a:pt x="102" y="4025"/>
                  <a:pt x="102" y="4052"/>
                </a:cubicBezTo>
                <a:close/>
                <a:moveTo>
                  <a:pt x="102" y="4253"/>
                </a:moveTo>
                <a:lnTo>
                  <a:pt x="102" y="4253"/>
                </a:lnTo>
                <a:cubicBezTo>
                  <a:pt x="102" y="4280"/>
                  <a:pt x="80" y="4303"/>
                  <a:pt x="52" y="4303"/>
                </a:cubicBezTo>
                <a:cubicBezTo>
                  <a:pt x="24" y="4303"/>
                  <a:pt x="2" y="4280"/>
                  <a:pt x="2" y="4253"/>
                </a:cubicBezTo>
                <a:lnTo>
                  <a:pt x="2" y="4253"/>
                </a:lnTo>
                <a:cubicBezTo>
                  <a:pt x="2" y="4225"/>
                  <a:pt x="24" y="4203"/>
                  <a:pt x="52" y="4203"/>
                </a:cubicBezTo>
                <a:cubicBezTo>
                  <a:pt x="80" y="4203"/>
                  <a:pt x="102" y="4225"/>
                  <a:pt x="102" y="4253"/>
                </a:cubicBezTo>
                <a:close/>
                <a:moveTo>
                  <a:pt x="102" y="4453"/>
                </a:moveTo>
                <a:lnTo>
                  <a:pt x="102" y="4453"/>
                </a:lnTo>
                <a:cubicBezTo>
                  <a:pt x="102" y="4480"/>
                  <a:pt x="80" y="4503"/>
                  <a:pt x="52" y="4503"/>
                </a:cubicBezTo>
                <a:cubicBezTo>
                  <a:pt x="24" y="4503"/>
                  <a:pt x="2" y="4480"/>
                  <a:pt x="2" y="4453"/>
                </a:cubicBezTo>
                <a:lnTo>
                  <a:pt x="2" y="4453"/>
                </a:lnTo>
                <a:cubicBezTo>
                  <a:pt x="2" y="4425"/>
                  <a:pt x="24" y="4403"/>
                  <a:pt x="52" y="4403"/>
                </a:cubicBezTo>
                <a:cubicBezTo>
                  <a:pt x="80" y="4403"/>
                  <a:pt x="102" y="4425"/>
                  <a:pt x="102" y="4453"/>
                </a:cubicBezTo>
                <a:close/>
                <a:moveTo>
                  <a:pt x="102" y="4653"/>
                </a:moveTo>
                <a:lnTo>
                  <a:pt x="102" y="4653"/>
                </a:lnTo>
                <a:cubicBezTo>
                  <a:pt x="102" y="4680"/>
                  <a:pt x="80" y="4703"/>
                  <a:pt x="52" y="4703"/>
                </a:cubicBezTo>
                <a:cubicBezTo>
                  <a:pt x="25" y="4703"/>
                  <a:pt x="2" y="4681"/>
                  <a:pt x="2" y="4653"/>
                </a:cubicBezTo>
                <a:lnTo>
                  <a:pt x="2" y="4653"/>
                </a:lnTo>
                <a:cubicBezTo>
                  <a:pt x="2" y="4625"/>
                  <a:pt x="24" y="4603"/>
                  <a:pt x="52" y="4603"/>
                </a:cubicBezTo>
                <a:cubicBezTo>
                  <a:pt x="80" y="4603"/>
                  <a:pt x="102" y="4625"/>
                  <a:pt x="102" y="4653"/>
                </a:cubicBezTo>
                <a:close/>
                <a:moveTo>
                  <a:pt x="102" y="4853"/>
                </a:moveTo>
                <a:lnTo>
                  <a:pt x="102" y="4853"/>
                </a:lnTo>
                <a:cubicBezTo>
                  <a:pt x="102" y="4881"/>
                  <a:pt x="80" y="4903"/>
                  <a:pt x="52" y="4903"/>
                </a:cubicBezTo>
                <a:cubicBezTo>
                  <a:pt x="25" y="4903"/>
                  <a:pt x="2" y="4881"/>
                  <a:pt x="2" y="4853"/>
                </a:cubicBezTo>
                <a:lnTo>
                  <a:pt x="2" y="4853"/>
                </a:lnTo>
                <a:cubicBezTo>
                  <a:pt x="2" y="4825"/>
                  <a:pt x="25" y="4803"/>
                  <a:pt x="52" y="4803"/>
                </a:cubicBezTo>
                <a:cubicBezTo>
                  <a:pt x="80" y="4803"/>
                  <a:pt x="102" y="4825"/>
                  <a:pt x="102" y="4853"/>
                </a:cubicBezTo>
                <a:close/>
                <a:moveTo>
                  <a:pt x="102" y="5053"/>
                </a:moveTo>
                <a:lnTo>
                  <a:pt x="102" y="5053"/>
                </a:lnTo>
                <a:cubicBezTo>
                  <a:pt x="102" y="5081"/>
                  <a:pt x="80" y="5103"/>
                  <a:pt x="52" y="5103"/>
                </a:cubicBezTo>
                <a:cubicBezTo>
                  <a:pt x="25" y="5103"/>
                  <a:pt x="2" y="5081"/>
                  <a:pt x="2" y="5053"/>
                </a:cubicBezTo>
                <a:lnTo>
                  <a:pt x="2" y="5053"/>
                </a:lnTo>
                <a:cubicBezTo>
                  <a:pt x="2" y="5025"/>
                  <a:pt x="25" y="5003"/>
                  <a:pt x="52" y="5003"/>
                </a:cubicBezTo>
                <a:cubicBezTo>
                  <a:pt x="80" y="5003"/>
                  <a:pt x="102" y="5025"/>
                  <a:pt x="102" y="5053"/>
                </a:cubicBezTo>
                <a:close/>
                <a:moveTo>
                  <a:pt x="102" y="5253"/>
                </a:moveTo>
                <a:lnTo>
                  <a:pt x="102" y="5253"/>
                </a:lnTo>
                <a:cubicBezTo>
                  <a:pt x="102" y="5281"/>
                  <a:pt x="80" y="5303"/>
                  <a:pt x="52" y="5303"/>
                </a:cubicBezTo>
                <a:cubicBezTo>
                  <a:pt x="25" y="5303"/>
                  <a:pt x="2" y="5281"/>
                  <a:pt x="2" y="5253"/>
                </a:cubicBezTo>
                <a:lnTo>
                  <a:pt x="2" y="5253"/>
                </a:lnTo>
                <a:cubicBezTo>
                  <a:pt x="2" y="5225"/>
                  <a:pt x="25" y="5203"/>
                  <a:pt x="52" y="5203"/>
                </a:cubicBezTo>
                <a:cubicBezTo>
                  <a:pt x="80" y="5203"/>
                  <a:pt x="102" y="5225"/>
                  <a:pt x="102" y="5253"/>
                </a:cubicBezTo>
                <a:close/>
                <a:moveTo>
                  <a:pt x="103" y="5453"/>
                </a:moveTo>
                <a:lnTo>
                  <a:pt x="103" y="5453"/>
                </a:lnTo>
                <a:cubicBezTo>
                  <a:pt x="103" y="5481"/>
                  <a:pt x="80" y="5503"/>
                  <a:pt x="53" y="5503"/>
                </a:cubicBezTo>
                <a:cubicBezTo>
                  <a:pt x="25" y="5503"/>
                  <a:pt x="3" y="5481"/>
                  <a:pt x="3" y="5453"/>
                </a:cubicBezTo>
                <a:lnTo>
                  <a:pt x="3" y="5453"/>
                </a:lnTo>
                <a:cubicBezTo>
                  <a:pt x="3" y="5426"/>
                  <a:pt x="25" y="5403"/>
                  <a:pt x="53" y="5403"/>
                </a:cubicBezTo>
                <a:cubicBezTo>
                  <a:pt x="80" y="5403"/>
                  <a:pt x="103" y="5426"/>
                  <a:pt x="103" y="5453"/>
                </a:cubicBezTo>
                <a:close/>
                <a:moveTo>
                  <a:pt x="103" y="5653"/>
                </a:moveTo>
                <a:lnTo>
                  <a:pt x="103" y="5653"/>
                </a:lnTo>
                <a:cubicBezTo>
                  <a:pt x="103" y="5681"/>
                  <a:pt x="80" y="5703"/>
                  <a:pt x="53" y="5703"/>
                </a:cubicBezTo>
                <a:cubicBezTo>
                  <a:pt x="25" y="5703"/>
                  <a:pt x="3" y="5681"/>
                  <a:pt x="3" y="5653"/>
                </a:cubicBezTo>
                <a:lnTo>
                  <a:pt x="3" y="5653"/>
                </a:lnTo>
                <a:cubicBezTo>
                  <a:pt x="3" y="5626"/>
                  <a:pt x="25" y="5603"/>
                  <a:pt x="53" y="5603"/>
                </a:cubicBezTo>
                <a:cubicBezTo>
                  <a:pt x="80" y="5603"/>
                  <a:pt x="103" y="5626"/>
                  <a:pt x="103" y="5653"/>
                </a:cubicBezTo>
                <a:close/>
                <a:moveTo>
                  <a:pt x="103" y="5853"/>
                </a:moveTo>
                <a:lnTo>
                  <a:pt x="103" y="5853"/>
                </a:lnTo>
                <a:cubicBezTo>
                  <a:pt x="103" y="5881"/>
                  <a:pt x="80" y="5903"/>
                  <a:pt x="53" y="5903"/>
                </a:cubicBezTo>
                <a:cubicBezTo>
                  <a:pt x="25" y="5903"/>
                  <a:pt x="3" y="5881"/>
                  <a:pt x="3" y="5853"/>
                </a:cubicBezTo>
                <a:lnTo>
                  <a:pt x="3" y="5853"/>
                </a:lnTo>
                <a:cubicBezTo>
                  <a:pt x="3" y="5826"/>
                  <a:pt x="25" y="5803"/>
                  <a:pt x="53" y="5803"/>
                </a:cubicBezTo>
                <a:cubicBezTo>
                  <a:pt x="80" y="5803"/>
                  <a:pt x="103" y="5826"/>
                  <a:pt x="103" y="5853"/>
                </a:cubicBezTo>
                <a:close/>
                <a:moveTo>
                  <a:pt x="103" y="6053"/>
                </a:moveTo>
                <a:lnTo>
                  <a:pt x="103" y="6054"/>
                </a:lnTo>
                <a:cubicBezTo>
                  <a:pt x="103" y="6081"/>
                  <a:pt x="80" y="6104"/>
                  <a:pt x="53" y="6104"/>
                </a:cubicBezTo>
                <a:cubicBezTo>
                  <a:pt x="25" y="6104"/>
                  <a:pt x="3" y="6081"/>
                  <a:pt x="3" y="6054"/>
                </a:cubicBezTo>
                <a:lnTo>
                  <a:pt x="3" y="6053"/>
                </a:lnTo>
                <a:cubicBezTo>
                  <a:pt x="3" y="6026"/>
                  <a:pt x="25" y="6003"/>
                  <a:pt x="53" y="6003"/>
                </a:cubicBezTo>
                <a:cubicBezTo>
                  <a:pt x="80" y="6003"/>
                  <a:pt x="103" y="6026"/>
                  <a:pt x="103" y="6053"/>
                </a:cubicBezTo>
                <a:close/>
                <a:moveTo>
                  <a:pt x="103" y="6254"/>
                </a:moveTo>
                <a:lnTo>
                  <a:pt x="103" y="6254"/>
                </a:lnTo>
                <a:cubicBezTo>
                  <a:pt x="103" y="6281"/>
                  <a:pt x="81" y="6304"/>
                  <a:pt x="53" y="6304"/>
                </a:cubicBezTo>
                <a:cubicBezTo>
                  <a:pt x="25" y="6304"/>
                  <a:pt x="3" y="6281"/>
                  <a:pt x="3" y="6254"/>
                </a:cubicBezTo>
                <a:lnTo>
                  <a:pt x="3" y="6254"/>
                </a:lnTo>
                <a:cubicBezTo>
                  <a:pt x="3" y="6226"/>
                  <a:pt x="25" y="6204"/>
                  <a:pt x="53" y="6204"/>
                </a:cubicBezTo>
                <a:cubicBezTo>
                  <a:pt x="81" y="6204"/>
                  <a:pt x="103" y="6226"/>
                  <a:pt x="103" y="6254"/>
                </a:cubicBezTo>
                <a:close/>
                <a:moveTo>
                  <a:pt x="103" y="6454"/>
                </a:moveTo>
                <a:lnTo>
                  <a:pt x="103" y="6454"/>
                </a:lnTo>
                <a:cubicBezTo>
                  <a:pt x="103" y="6481"/>
                  <a:pt x="81" y="6504"/>
                  <a:pt x="53" y="6504"/>
                </a:cubicBezTo>
                <a:cubicBezTo>
                  <a:pt x="25" y="6504"/>
                  <a:pt x="3" y="6481"/>
                  <a:pt x="3" y="6454"/>
                </a:cubicBezTo>
                <a:lnTo>
                  <a:pt x="3" y="6454"/>
                </a:lnTo>
                <a:cubicBezTo>
                  <a:pt x="3" y="6426"/>
                  <a:pt x="25" y="6404"/>
                  <a:pt x="53" y="6404"/>
                </a:cubicBezTo>
                <a:cubicBezTo>
                  <a:pt x="81" y="6404"/>
                  <a:pt x="103" y="6426"/>
                  <a:pt x="103" y="6454"/>
                </a:cubicBezTo>
                <a:close/>
                <a:moveTo>
                  <a:pt x="103" y="6654"/>
                </a:moveTo>
                <a:lnTo>
                  <a:pt x="103" y="6654"/>
                </a:lnTo>
                <a:cubicBezTo>
                  <a:pt x="103" y="6681"/>
                  <a:pt x="81" y="6704"/>
                  <a:pt x="53" y="6704"/>
                </a:cubicBezTo>
                <a:cubicBezTo>
                  <a:pt x="26" y="6704"/>
                  <a:pt x="3" y="6681"/>
                  <a:pt x="3" y="6654"/>
                </a:cubicBezTo>
                <a:lnTo>
                  <a:pt x="3" y="6654"/>
                </a:lnTo>
                <a:cubicBezTo>
                  <a:pt x="3" y="6626"/>
                  <a:pt x="26" y="6604"/>
                  <a:pt x="53" y="6604"/>
                </a:cubicBezTo>
                <a:cubicBezTo>
                  <a:pt x="81" y="6604"/>
                  <a:pt x="103" y="6626"/>
                  <a:pt x="103" y="6654"/>
                </a:cubicBezTo>
                <a:close/>
                <a:moveTo>
                  <a:pt x="103" y="6854"/>
                </a:moveTo>
                <a:lnTo>
                  <a:pt x="103" y="6854"/>
                </a:lnTo>
                <a:cubicBezTo>
                  <a:pt x="103" y="6882"/>
                  <a:pt x="81" y="6904"/>
                  <a:pt x="53" y="6904"/>
                </a:cubicBezTo>
                <a:cubicBezTo>
                  <a:pt x="26" y="6904"/>
                  <a:pt x="3" y="6882"/>
                  <a:pt x="3" y="6854"/>
                </a:cubicBezTo>
                <a:lnTo>
                  <a:pt x="3" y="6854"/>
                </a:lnTo>
                <a:cubicBezTo>
                  <a:pt x="3" y="6826"/>
                  <a:pt x="26" y="6804"/>
                  <a:pt x="53" y="6804"/>
                </a:cubicBezTo>
                <a:cubicBezTo>
                  <a:pt x="81" y="6804"/>
                  <a:pt x="103" y="6826"/>
                  <a:pt x="103" y="6854"/>
                </a:cubicBezTo>
                <a:close/>
                <a:moveTo>
                  <a:pt x="103" y="7054"/>
                </a:moveTo>
                <a:lnTo>
                  <a:pt x="103" y="7054"/>
                </a:lnTo>
                <a:cubicBezTo>
                  <a:pt x="103" y="7082"/>
                  <a:pt x="81" y="7104"/>
                  <a:pt x="53" y="7104"/>
                </a:cubicBezTo>
                <a:cubicBezTo>
                  <a:pt x="26" y="7104"/>
                  <a:pt x="3" y="7082"/>
                  <a:pt x="3" y="7054"/>
                </a:cubicBezTo>
                <a:lnTo>
                  <a:pt x="3" y="7054"/>
                </a:lnTo>
                <a:cubicBezTo>
                  <a:pt x="3" y="7026"/>
                  <a:pt x="26" y="7004"/>
                  <a:pt x="53" y="7004"/>
                </a:cubicBezTo>
                <a:cubicBezTo>
                  <a:pt x="81" y="7004"/>
                  <a:pt x="103" y="7026"/>
                  <a:pt x="103" y="7054"/>
                </a:cubicBezTo>
                <a:close/>
                <a:moveTo>
                  <a:pt x="103" y="7254"/>
                </a:moveTo>
                <a:lnTo>
                  <a:pt x="103" y="7254"/>
                </a:lnTo>
                <a:cubicBezTo>
                  <a:pt x="103" y="7282"/>
                  <a:pt x="81" y="7304"/>
                  <a:pt x="53" y="7304"/>
                </a:cubicBezTo>
                <a:cubicBezTo>
                  <a:pt x="26" y="7304"/>
                  <a:pt x="3" y="7282"/>
                  <a:pt x="3" y="7254"/>
                </a:cubicBezTo>
                <a:lnTo>
                  <a:pt x="3" y="7254"/>
                </a:lnTo>
                <a:cubicBezTo>
                  <a:pt x="3" y="7226"/>
                  <a:pt x="26" y="7204"/>
                  <a:pt x="53" y="7204"/>
                </a:cubicBezTo>
                <a:cubicBezTo>
                  <a:pt x="81" y="7204"/>
                  <a:pt x="103" y="7226"/>
                  <a:pt x="103" y="7254"/>
                </a:cubicBezTo>
                <a:close/>
                <a:moveTo>
                  <a:pt x="104" y="7454"/>
                </a:moveTo>
                <a:lnTo>
                  <a:pt x="104" y="7454"/>
                </a:lnTo>
                <a:cubicBezTo>
                  <a:pt x="104" y="7482"/>
                  <a:pt x="81" y="7504"/>
                  <a:pt x="54" y="7504"/>
                </a:cubicBezTo>
                <a:cubicBezTo>
                  <a:pt x="26" y="7504"/>
                  <a:pt x="4" y="7482"/>
                  <a:pt x="4" y="7454"/>
                </a:cubicBezTo>
                <a:lnTo>
                  <a:pt x="4" y="7454"/>
                </a:lnTo>
                <a:cubicBezTo>
                  <a:pt x="4" y="7427"/>
                  <a:pt x="26" y="7404"/>
                  <a:pt x="54" y="7404"/>
                </a:cubicBezTo>
                <a:cubicBezTo>
                  <a:pt x="81" y="7404"/>
                  <a:pt x="104" y="7427"/>
                  <a:pt x="104" y="7454"/>
                </a:cubicBezTo>
                <a:close/>
                <a:moveTo>
                  <a:pt x="104" y="7654"/>
                </a:moveTo>
                <a:lnTo>
                  <a:pt x="104" y="7654"/>
                </a:lnTo>
                <a:cubicBezTo>
                  <a:pt x="104" y="7682"/>
                  <a:pt x="81" y="7704"/>
                  <a:pt x="54" y="7704"/>
                </a:cubicBezTo>
                <a:cubicBezTo>
                  <a:pt x="26" y="7704"/>
                  <a:pt x="4" y="7682"/>
                  <a:pt x="4" y="7654"/>
                </a:cubicBezTo>
                <a:lnTo>
                  <a:pt x="4" y="7654"/>
                </a:lnTo>
                <a:cubicBezTo>
                  <a:pt x="4" y="7627"/>
                  <a:pt x="26" y="7604"/>
                  <a:pt x="54" y="7604"/>
                </a:cubicBezTo>
                <a:cubicBezTo>
                  <a:pt x="81" y="7604"/>
                  <a:pt x="104" y="7627"/>
                  <a:pt x="104" y="7654"/>
                </a:cubicBezTo>
                <a:close/>
                <a:moveTo>
                  <a:pt x="104" y="7854"/>
                </a:moveTo>
                <a:lnTo>
                  <a:pt x="104" y="7854"/>
                </a:lnTo>
                <a:cubicBezTo>
                  <a:pt x="104" y="7882"/>
                  <a:pt x="81" y="7904"/>
                  <a:pt x="54" y="7904"/>
                </a:cubicBezTo>
                <a:cubicBezTo>
                  <a:pt x="26" y="7904"/>
                  <a:pt x="4" y="7882"/>
                  <a:pt x="4" y="7854"/>
                </a:cubicBezTo>
                <a:lnTo>
                  <a:pt x="4" y="7854"/>
                </a:lnTo>
                <a:cubicBezTo>
                  <a:pt x="4" y="7827"/>
                  <a:pt x="26" y="7804"/>
                  <a:pt x="54" y="7804"/>
                </a:cubicBezTo>
                <a:cubicBezTo>
                  <a:pt x="81" y="7804"/>
                  <a:pt x="104" y="7827"/>
                  <a:pt x="104" y="7854"/>
                </a:cubicBezTo>
                <a:close/>
                <a:moveTo>
                  <a:pt x="104" y="8054"/>
                </a:moveTo>
                <a:lnTo>
                  <a:pt x="104" y="8055"/>
                </a:lnTo>
                <a:cubicBezTo>
                  <a:pt x="104" y="8082"/>
                  <a:pt x="82" y="8105"/>
                  <a:pt x="54" y="8105"/>
                </a:cubicBezTo>
                <a:cubicBezTo>
                  <a:pt x="26" y="8105"/>
                  <a:pt x="4" y="8082"/>
                  <a:pt x="4" y="8055"/>
                </a:cubicBezTo>
                <a:lnTo>
                  <a:pt x="4" y="8054"/>
                </a:lnTo>
                <a:cubicBezTo>
                  <a:pt x="4" y="8027"/>
                  <a:pt x="26" y="8004"/>
                  <a:pt x="54" y="8004"/>
                </a:cubicBezTo>
                <a:cubicBezTo>
                  <a:pt x="81" y="8004"/>
                  <a:pt x="104" y="8027"/>
                  <a:pt x="104" y="8054"/>
                </a:cubicBezTo>
                <a:close/>
                <a:moveTo>
                  <a:pt x="104" y="8255"/>
                </a:moveTo>
                <a:lnTo>
                  <a:pt x="104" y="8255"/>
                </a:lnTo>
                <a:cubicBezTo>
                  <a:pt x="104" y="8282"/>
                  <a:pt x="82" y="8305"/>
                  <a:pt x="54" y="8305"/>
                </a:cubicBezTo>
                <a:cubicBezTo>
                  <a:pt x="26" y="8305"/>
                  <a:pt x="4" y="8282"/>
                  <a:pt x="4" y="8255"/>
                </a:cubicBezTo>
                <a:lnTo>
                  <a:pt x="4" y="8255"/>
                </a:lnTo>
                <a:cubicBezTo>
                  <a:pt x="4" y="8227"/>
                  <a:pt x="26" y="8205"/>
                  <a:pt x="54" y="8205"/>
                </a:cubicBezTo>
                <a:cubicBezTo>
                  <a:pt x="82" y="8205"/>
                  <a:pt x="104" y="8227"/>
                  <a:pt x="104" y="8255"/>
                </a:cubicBezTo>
                <a:close/>
                <a:moveTo>
                  <a:pt x="104" y="8455"/>
                </a:moveTo>
                <a:lnTo>
                  <a:pt x="104" y="8455"/>
                </a:lnTo>
                <a:cubicBezTo>
                  <a:pt x="104" y="8482"/>
                  <a:pt x="82" y="8505"/>
                  <a:pt x="54" y="8505"/>
                </a:cubicBezTo>
                <a:cubicBezTo>
                  <a:pt x="26" y="8505"/>
                  <a:pt x="4" y="8482"/>
                  <a:pt x="4" y="8455"/>
                </a:cubicBezTo>
                <a:lnTo>
                  <a:pt x="4" y="8455"/>
                </a:lnTo>
                <a:cubicBezTo>
                  <a:pt x="4" y="8427"/>
                  <a:pt x="26" y="8405"/>
                  <a:pt x="54" y="8405"/>
                </a:cubicBezTo>
                <a:cubicBezTo>
                  <a:pt x="82" y="8405"/>
                  <a:pt x="104" y="8427"/>
                  <a:pt x="104" y="8455"/>
                </a:cubicBezTo>
                <a:close/>
                <a:moveTo>
                  <a:pt x="104" y="8655"/>
                </a:moveTo>
                <a:lnTo>
                  <a:pt x="104" y="8655"/>
                </a:lnTo>
                <a:cubicBezTo>
                  <a:pt x="104" y="8682"/>
                  <a:pt x="82" y="8705"/>
                  <a:pt x="54" y="8705"/>
                </a:cubicBezTo>
                <a:cubicBezTo>
                  <a:pt x="27" y="8705"/>
                  <a:pt x="4" y="8683"/>
                  <a:pt x="4" y="8655"/>
                </a:cubicBezTo>
                <a:lnTo>
                  <a:pt x="4" y="8655"/>
                </a:lnTo>
                <a:cubicBezTo>
                  <a:pt x="4" y="8627"/>
                  <a:pt x="27" y="8605"/>
                  <a:pt x="54" y="8605"/>
                </a:cubicBezTo>
                <a:cubicBezTo>
                  <a:pt x="82" y="8605"/>
                  <a:pt x="104" y="8627"/>
                  <a:pt x="104" y="8655"/>
                </a:cubicBezTo>
                <a:close/>
                <a:moveTo>
                  <a:pt x="104" y="8855"/>
                </a:moveTo>
                <a:lnTo>
                  <a:pt x="104" y="8855"/>
                </a:lnTo>
                <a:cubicBezTo>
                  <a:pt x="104" y="8883"/>
                  <a:pt x="82" y="8905"/>
                  <a:pt x="54" y="8905"/>
                </a:cubicBezTo>
                <a:cubicBezTo>
                  <a:pt x="27" y="8905"/>
                  <a:pt x="4" y="8883"/>
                  <a:pt x="4" y="8855"/>
                </a:cubicBezTo>
                <a:lnTo>
                  <a:pt x="4" y="8855"/>
                </a:lnTo>
                <a:cubicBezTo>
                  <a:pt x="4" y="8827"/>
                  <a:pt x="27" y="8805"/>
                  <a:pt x="54" y="8805"/>
                </a:cubicBezTo>
                <a:cubicBezTo>
                  <a:pt x="82" y="8805"/>
                  <a:pt x="104" y="8827"/>
                  <a:pt x="104" y="8855"/>
                </a:cubicBezTo>
                <a:close/>
                <a:moveTo>
                  <a:pt x="104" y="9055"/>
                </a:moveTo>
                <a:lnTo>
                  <a:pt x="104" y="9055"/>
                </a:lnTo>
                <a:cubicBezTo>
                  <a:pt x="104" y="9083"/>
                  <a:pt x="82" y="9105"/>
                  <a:pt x="54" y="9105"/>
                </a:cubicBezTo>
                <a:cubicBezTo>
                  <a:pt x="27" y="9105"/>
                  <a:pt x="4" y="9083"/>
                  <a:pt x="4" y="9055"/>
                </a:cubicBezTo>
                <a:lnTo>
                  <a:pt x="4" y="9055"/>
                </a:lnTo>
                <a:cubicBezTo>
                  <a:pt x="4" y="9027"/>
                  <a:pt x="27" y="9005"/>
                  <a:pt x="54" y="9005"/>
                </a:cubicBezTo>
                <a:cubicBezTo>
                  <a:pt x="82" y="9005"/>
                  <a:pt x="104" y="9027"/>
                  <a:pt x="104" y="9055"/>
                </a:cubicBezTo>
                <a:close/>
                <a:moveTo>
                  <a:pt x="104" y="9255"/>
                </a:moveTo>
                <a:lnTo>
                  <a:pt x="104" y="9255"/>
                </a:lnTo>
                <a:cubicBezTo>
                  <a:pt x="104" y="9283"/>
                  <a:pt x="82" y="9305"/>
                  <a:pt x="55" y="9305"/>
                </a:cubicBezTo>
                <a:cubicBezTo>
                  <a:pt x="27" y="9305"/>
                  <a:pt x="4" y="9283"/>
                  <a:pt x="4" y="9255"/>
                </a:cubicBezTo>
                <a:lnTo>
                  <a:pt x="4" y="9255"/>
                </a:lnTo>
                <a:cubicBezTo>
                  <a:pt x="4" y="9227"/>
                  <a:pt x="27" y="9205"/>
                  <a:pt x="54" y="9205"/>
                </a:cubicBezTo>
                <a:cubicBezTo>
                  <a:pt x="82" y="9205"/>
                  <a:pt x="104" y="9227"/>
                  <a:pt x="104" y="9255"/>
                </a:cubicBezTo>
                <a:close/>
                <a:moveTo>
                  <a:pt x="105" y="9455"/>
                </a:moveTo>
                <a:lnTo>
                  <a:pt x="105" y="9455"/>
                </a:lnTo>
                <a:cubicBezTo>
                  <a:pt x="105" y="9483"/>
                  <a:pt x="82" y="9505"/>
                  <a:pt x="55" y="9505"/>
                </a:cubicBezTo>
                <a:cubicBezTo>
                  <a:pt x="27" y="9505"/>
                  <a:pt x="5" y="9483"/>
                  <a:pt x="5" y="9455"/>
                </a:cubicBezTo>
                <a:lnTo>
                  <a:pt x="5" y="9455"/>
                </a:lnTo>
                <a:cubicBezTo>
                  <a:pt x="5" y="9428"/>
                  <a:pt x="27" y="9405"/>
                  <a:pt x="55" y="9405"/>
                </a:cubicBezTo>
                <a:cubicBezTo>
                  <a:pt x="82" y="9405"/>
                  <a:pt x="105" y="9428"/>
                  <a:pt x="105" y="9455"/>
                </a:cubicBezTo>
                <a:close/>
                <a:moveTo>
                  <a:pt x="105" y="9655"/>
                </a:moveTo>
                <a:lnTo>
                  <a:pt x="105" y="9655"/>
                </a:lnTo>
                <a:cubicBezTo>
                  <a:pt x="105" y="9683"/>
                  <a:pt x="82" y="9705"/>
                  <a:pt x="55" y="9705"/>
                </a:cubicBezTo>
                <a:cubicBezTo>
                  <a:pt x="27" y="9705"/>
                  <a:pt x="5" y="9683"/>
                  <a:pt x="5" y="9655"/>
                </a:cubicBezTo>
                <a:lnTo>
                  <a:pt x="5" y="9655"/>
                </a:lnTo>
                <a:cubicBezTo>
                  <a:pt x="5" y="9628"/>
                  <a:pt x="27" y="9605"/>
                  <a:pt x="55" y="9605"/>
                </a:cubicBezTo>
                <a:cubicBezTo>
                  <a:pt x="82" y="9605"/>
                  <a:pt x="105" y="9628"/>
                  <a:pt x="105" y="9655"/>
                </a:cubicBezTo>
                <a:close/>
                <a:moveTo>
                  <a:pt x="105" y="9855"/>
                </a:moveTo>
                <a:lnTo>
                  <a:pt x="105" y="9855"/>
                </a:lnTo>
                <a:cubicBezTo>
                  <a:pt x="105" y="9883"/>
                  <a:pt x="82" y="9905"/>
                  <a:pt x="55" y="9905"/>
                </a:cubicBezTo>
                <a:cubicBezTo>
                  <a:pt x="27" y="9905"/>
                  <a:pt x="5" y="9883"/>
                  <a:pt x="5" y="9855"/>
                </a:cubicBezTo>
                <a:lnTo>
                  <a:pt x="5" y="9855"/>
                </a:lnTo>
                <a:cubicBezTo>
                  <a:pt x="5" y="9828"/>
                  <a:pt x="27" y="9805"/>
                  <a:pt x="55" y="9805"/>
                </a:cubicBezTo>
                <a:cubicBezTo>
                  <a:pt x="82" y="9805"/>
                  <a:pt x="105" y="9828"/>
                  <a:pt x="105" y="9855"/>
                </a:cubicBezTo>
                <a:close/>
                <a:moveTo>
                  <a:pt x="105" y="10055"/>
                </a:moveTo>
                <a:lnTo>
                  <a:pt x="105" y="10056"/>
                </a:lnTo>
                <a:cubicBezTo>
                  <a:pt x="105" y="10083"/>
                  <a:pt x="83" y="10106"/>
                  <a:pt x="55" y="10106"/>
                </a:cubicBezTo>
                <a:cubicBezTo>
                  <a:pt x="27" y="10106"/>
                  <a:pt x="5" y="10083"/>
                  <a:pt x="5" y="10056"/>
                </a:cubicBezTo>
                <a:lnTo>
                  <a:pt x="5" y="10055"/>
                </a:lnTo>
                <a:cubicBezTo>
                  <a:pt x="5" y="10028"/>
                  <a:pt x="27" y="10005"/>
                  <a:pt x="55" y="10005"/>
                </a:cubicBezTo>
                <a:cubicBezTo>
                  <a:pt x="82" y="10005"/>
                  <a:pt x="105" y="10028"/>
                  <a:pt x="105" y="10055"/>
                </a:cubicBezTo>
                <a:close/>
                <a:moveTo>
                  <a:pt x="105" y="10256"/>
                </a:moveTo>
                <a:lnTo>
                  <a:pt x="105" y="10256"/>
                </a:lnTo>
                <a:cubicBezTo>
                  <a:pt x="105" y="10283"/>
                  <a:pt x="83" y="10306"/>
                  <a:pt x="55" y="10306"/>
                </a:cubicBezTo>
                <a:cubicBezTo>
                  <a:pt x="27" y="10306"/>
                  <a:pt x="5" y="10283"/>
                  <a:pt x="5" y="10256"/>
                </a:cubicBezTo>
                <a:lnTo>
                  <a:pt x="5" y="10256"/>
                </a:lnTo>
                <a:cubicBezTo>
                  <a:pt x="5" y="10228"/>
                  <a:pt x="27" y="10206"/>
                  <a:pt x="55" y="10206"/>
                </a:cubicBezTo>
                <a:cubicBezTo>
                  <a:pt x="83" y="10206"/>
                  <a:pt x="105" y="10228"/>
                  <a:pt x="105" y="10256"/>
                </a:cubicBezTo>
                <a:close/>
                <a:moveTo>
                  <a:pt x="105" y="10456"/>
                </a:moveTo>
                <a:lnTo>
                  <a:pt x="105" y="10456"/>
                </a:lnTo>
                <a:cubicBezTo>
                  <a:pt x="105" y="10483"/>
                  <a:pt x="83" y="10506"/>
                  <a:pt x="55" y="10506"/>
                </a:cubicBezTo>
                <a:cubicBezTo>
                  <a:pt x="28" y="10506"/>
                  <a:pt x="5" y="10483"/>
                  <a:pt x="5" y="10456"/>
                </a:cubicBezTo>
                <a:lnTo>
                  <a:pt x="5" y="10456"/>
                </a:lnTo>
                <a:cubicBezTo>
                  <a:pt x="5" y="10428"/>
                  <a:pt x="27" y="10406"/>
                  <a:pt x="55" y="10406"/>
                </a:cubicBezTo>
                <a:cubicBezTo>
                  <a:pt x="83" y="10406"/>
                  <a:pt x="105" y="10428"/>
                  <a:pt x="105" y="10456"/>
                </a:cubicBezTo>
                <a:close/>
                <a:moveTo>
                  <a:pt x="105" y="10656"/>
                </a:moveTo>
                <a:lnTo>
                  <a:pt x="105" y="10656"/>
                </a:lnTo>
                <a:cubicBezTo>
                  <a:pt x="105" y="10683"/>
                  <a:pt x="83" y="10706"/>
                  <a:pt x="55" y="10706"/>
                </a:cubicBezTo>
                <a:cubicBezTo>
                  <a:pt x="28" y="10706"/>
                  <a:pt x="5" y="10684"/>
                  <a:pt x="5" y="10656"/>
                </a:cubicBezTo>
                <a:lnTo>
                  <a:pt x="5" y="10656"/>
                </a:lnTo>
                <a:cubicBezTo>
                  <a:pt x="5" y="10628"/>
                  <a:pt x="28" y="10606"/>
                  <a:pt x="55" y="10606"/>
                </a:cubicBezTo>
                <a:cubicBezTo>
                  <a:pt x="83" y="10606"/>
                  <a:pt x="105" y="10628"/>
                  <a:pt x="105" y="10656"/>
                </a:cubicBezTo>
                <a:close/>
                <a:moveTo>
                  <a:pt x="105" y="10856"/>
                </a:moveTo>
                <a:lnTo>
                  <a:pt x="105" y="10856"/>
                </a:lnTo>
                <a:cubicBezTo>
                  <a:pt x="105" y="10884"/>
                  <a:pt x="83" y="10906"/>
                  <a:pt x="55" y="10906"/>
                </a:cubicBezTo>
                <a:cubicBezTo>
                  <a:pt x="28" y="10906"/>
                  <a:pt x="5" y="10884"/>
                  <a:pt x="5" y="10856"/>
                </a:cubicBezTo>
                <a:lnTo>
                  <a:pt x="5" y="10856"/>
                </a:lnTo>
                <a:cubicBezTo>
                  <a:pt x="5" y="10828"/>
                  <a:pt x="28" y="10806"/>
                  <a:pt x="55" y="10806"/>
                </a:cubicBezTo>
                <a:cubicBezTo>
                  <a:pt x="83" y="10806"/>
                  <a:pt x="105" y="10828"/>
                  <a:pt x="105" y="10856"/>
                </a:cubicBezTo>
                <a:close/>
                <a:moveTo>
                  <a:pt x="105" y="11056"/>
                </a:moveTo>
                <a:lnTo>
                  <a:pt x="105" y="11056"/>
                </a:lnTo>
                <a:cubicBezTo>
                  <a:pt x="105" y="11084"/>
                  <a:pt x="83" y="11106"/>
                  <a:pt x="55" y="11106"/>
                </a:cubicBezTo>
                <a:cubicBezTo>
                  <a:pt x="28" y="11106"/>
                  <a:pt x="5" y="11084"/>
                  <a:pt x="5" y="11056"/>
                </a:cubicBezTo>
                <a:lnTo>
                  <a:pt x="5" y="11056"/>
                </a:lnTo>
                <a:cubicBezTo>
                  <a:pt x="5" y="11028"/>
                  <a:pt x="28" y="11006"/>
                  <a:pt x="55" y="11006"/>
                </a:cubicBezTo>
                <a:cubicBezTo>
                  <a:pt x="83" y="11006"/>
                  <a:pt x="105" y="11028"/>
                  <a:pt x="105" y="11056"/>
                </a:cubicBezTo>
                <a:close/>
                <a:moveTo>
                  <a:pt x="106" y="11256"/>
                </a:moveTo>
                <a:lnTo>
                  <a:pt x="106" y="11256"/>
                </a:lnTo>
                <a:cubicBezTo>
                  <a:pt x="106" y="11284"/>
                  <a:pt x="83" y="11306"/>
                  <a:pt x="56" y="11306"/>
                </a:cubicBezTo>
                <a:cubicBezTo>
                  <a:pt x="28" y="11306"/>
                  <a:pt x="6" y="11284"/>
                  <a:pt x="6" y="11256"/>
                </a:cubicBezTo>
                <a:lnTo>
                  <a:pt x="6" y="11256"/>
                </a:lnTo>
                <a:cubicBezTo>
                  <a:pt x="5" y="11228"/>
                  <a:pt x="28" y="11206"/>
                  <a:pt x="55" y="11206"/>
                </a:cubicBezTo>
                <a:cubicBezTo>
                  <a:pt x="83" y="11206"/>
                  <a:pt x="105" y="11228"/>
                  <a:pt x="106" y="11256"/>
                </a:cubicBezTo>
                <a:close/>
                <a:moveTo>
                  <a:pt x="106" y="11456"/>
                </a:moveTo>
                <a:lnTo>
                  <a:pt x="106" y="11456"/>
                </a:lnTo>
                <a:cubicBezTo>
                  <a:pt x="106" y="11484"/>
                  <a:pt x="83" y="11506"/>
                  <a:pt x="56" y="11506"/>
                </a:cubicBezTo>
                <a:cubicBezTo>
                  <a:pt x="28" y="11506"/>
                  <a:pt x="6" y="11484"/>
                  <a:pt x="6" y="11456"/>
                </a:cubicBezTo>
                <a:lnTo>
                  <a:pt x="6" y="11456"/>
                </a:lnTo>
                <a:cubicBezTo>
                  <a:pt x="6" y="11429"/>
                  <a:pt x="28" y="11406"/>
                  <a:pt x="56" y="11406"/>
                </a:cubicBezTo>
                <a:cubicBezTo>
                  <a:pt x="83" y="11406"/>
                  <a:pt x="106" y="11429"/>
                  <a:pt x="106" y="11456"/>
                </a:cubicBezTo>
                <a:close/>
                <a:moveTo>
                  <a:pt x="106" y="11656"/>
                </a:moveTo>
                <a:lnTo>
                  <a:pt x="106" y="11656"/>
                </a:lnTo>
                <a:cubicBezTo>
                  <a:pt x="106" y="11684"/>
                  <a:pt x="83" y="11706"/>
                  <a:pt x="56" y="11706"/>
                </a:cubicBezTo>
                <a:cubicBezTo>
                  <a:pt x="28" y="11706"/>
                  <a:pt x="6" y="11684"/>
                  <a:pt x="6" y="11656"/>
                </a:cubicBezTo>
                <a:lnTo>
                  <a:pt x="6" y="11656"/>
                </a:lnTo>
                <a:cubicBezTo>
                  <a:pt x="6" y="11629"/>
                  <a:pt x="28" y="11606"/>
                  <a:pt x="56" y="11606"/>
                </a:cubicBezTo>
                <a:cubicBezTo>
                  <a:pt x="83" y="11606"/>
                  <a:pt x="106" y="11629"/>
                  <a:pt x="106" y="11656"/>
                </a:cubicBezTo>
                <a:close/>
                <a:moveTo>
                  <a:pt x="106" y="11856"/>
                </a:moveTo>
                <a:lnTo>
                  <a:pt x="106" y="11856"/>
                </a:lnTo>
                <a:cubicBezTo>
                  <a:pt x="106" y="11884"/>
                  <a:pt x="83" y="11906"/>
                  <a:pt x="56" y="11906"/>
                </a:cubicBezTo>
                <a:cubicBezTo>
                  <a:pt x="28" y="11906"/>
                  <a:pt x="6" y="11884"/>
                  <a:pt x="6" y="11856"/>
                </a:cubicBezTo>
                <a:lnTo>
                  <a:pt x="6" y="11856"/>
                </a:lnTo>
                <a:cubicBezTo>
                  <a:pt x="6" y="11829"/>
                  <a:pt x="28" y="11806"/>
                  <a:pt x="56" y="11806"/>
                </a:cubicBezTo>
                <a:cubicBezTo>
                  <a:pt x="83" y="11806"/>
                  <a:pt x="106" y="11829"/>
                  <a:pt x="106" y="11856"/>
                </a:cubicBezTo>
                <a:close/>
                <a:moveTo>
                  <a:pt x="106" y="12056"/>
                </a:moveTo>
                <a:lnTo>
                  <a:pt x="106" y="12057"/>
                </a:lnTo>
                <a:cubicBezTo>
                  <a:pt x="106" y="12084"/>
                  <a:pt x="84" y="12107"/>
                  <a:pt x="56" y="12107"/>
                </a:cubicBezTo>
                <a:cubicBezTo>
                  <a:pt x="28" y="12107"/>
                  <a:pt x="6" y="12084"/>
                  <a:pt x="6" y="12057"/>
                </a:cubicBezTo>
                <a:lnTo>
                  <a:pt x="6" y="12057"/>
                </a:lnTo>
                <a:cubicBezTo>
                  <a:pt x="6" y="12029"/>
                  <a:pt x="28" y="12006"/>
                  <a:pt x="56" y="12006"/>
                </a:cubicBezTo>
                <a:cubicBezTo>
                  <a:pt x="84" y="12006"/>
                  <a:pt x="106" y="12029"/>
                  <a:pt x="106" y="12056"/>
                </a:cubicBezTo>
                <a:close/>
                <a:moveTo>
                  <a:pt x="106" y="12257"/>
                </a:moveTo>
                <a:lnTo>
                  <a:pt x="106" y="12257"/>
                </a:lnTo>
                <a:cubicBezTo>
                  <a:pt x="106" y="12284"/>
                  <a:pt x="84" y="12307"/>
                  <a:pt x="56" y="12307"/>
                </a:cubicBezTo>
                <a:cubicBezTo>
                  <a:pt x="28" y="12307"/>
                  <a:pt x="6" y="12284"/>
                  <a:pt x="6" y="12257"/>
                </a:cubicBezTo>
                <a:lnTo>
                  <a:pt x="6" y="12257"/>
                </a:lnTo>
                <a:cubicBezTo>
                  <a:pt x="6" y="12229"/>
                  <a:pt x="28" y="12207"/>
                  <a:pt x="56" y="12207"/>
                </a:cubicBezTo>
                <a:cubicBezTo>
                  <a:pt x="84" y="12207"/>
                  <a:pt x="106" y="12229"/>
                  <a:pt x="106" y="12257"/>
                </a:cubicBezTo>
                <a:close/>
                <a:moveTo>
                  <a:pt x="106" y="12457"/>
                </a:moveTo>
                <a:lnTo>
                  <a:pt x="106" y="12457"/>
                </a:lnTo>
                <a:cubicBezTo>
                  <a:pt x="106" y="12484"/>
                  <a:pt x="84" y="12507"/>
                  <a:pt x="56" y="12507"/>
                </a:cubicBezTo>
                <a:cubicBezTo>
                  <a:pt x="29" y="12507"/>
                  <a:pt x="6" y="12484"/>
                  <a:pt x="6" y="12457"/>
                </a:cubicBezTo>
                <a:lnTo>
                  <a:pt x="6" y="12457"/>
                </a:lnTo>
                <a:cubicBezTo>
                  <a:pt x="6" y="12429"/>
                  <a:pt x="28" y="12407"/>
                  <a:pt x="56" y="12407"/>
                </a:cubicBezTo>
                <a:cubicBezTo>
                  <a:pt x="84" y="12407"/>
                  <a:pt x="106" y="12429"/>
                  <a:pt x="106" y="12457"/>
                </a:cubicBezTo>
                <a:close/>
                <a:moveTo>
                  <a:pt x="106" y="12657"/>
                </a:moveTo>
                <a:lnTo>
                  <a:pt x="106" y="12657"/>
                </a:lnTo>
                <a:cubicBezTo>
                  <a:pt x="106" y="12684"/>
                  <a:pt x="84" y="12707"/>
                  <a:pt x="56" y="12707"/>
                </a:cubicBezTo>
                <a:cubicBezTo>
                  <a:pt x="29" y="12707"/>
                  <a:pt x="6" y="12685"/>
                  <a:pt x="6" y="12657"/>
                </a:cubicBezTo>
                <a:lnTo>
                  <a:pt x="6" y="12657"/>
                </a:lnTo>
                <a:cubicBezTo>
                  <a:pt x="6" y="12629"/>
                  <a:pt x="29" y="12607"/>
                  <a:pt x="56" y="12607"/>
                </a:cubicBezTo>
                <a:cubicBezTo>
                  <a:pt x="84" y="12607"/>
                  <a:pt x="106" y="12629"/>
                  <a:pt x="106" y="12657"/>
                </a:cubicBezTo>
                <a:close/>
                <a:moveTo>
                  <a:pt x="106" y="12857"/>
                </a:moveTo>
                <a:lnTo>
                  <a:pt x="106" y="12857"/>
                </a:lnTo>
                <a:cubicBezTo>
                  <a:pt x="106" y="12885"/>
                  <a:pt x="84" y="12907"/>
                  <a:pt x="56" y="12907"/>
                </a:cubicBezTo>
                <a:cubicBezTo>
                  <a:pt x="29" y="12907"/>
                  <a:pt x="6" y="12885"/>
                  <a:pt x="6" y="12857"/>
                </a:cubicBezTo>
                <a:lnTo>
                  <a:pt x="6" y="12857"/>
                </a:lnTo>
                <a:cubicBezTo>
                  <a:pt x="6" y="12829"/>
                  <a:pt x="29" y="12807"/>
                  <a:pt x="56" y="12807"/>
                </a:cubicBezTo>
                <a:cubicBezTo>
                  <a:pt x="84" y="12807"/>
                  <a:pt x="106" y="12829"/>
                  <a:pt x="106" y="12857"/>
                </a:cubicBezTo>
                <a:close/>
                <a:moveTo>
                  <a:pt x="106" y="13057"/>
                </a:moveTo>
                <a:lnTo>
                  <a:pt x="106" y="13057"/>
                </a:lnTo>
                <a:cubicBezTo>
                  <a:pt x="106" y="13085"/>
                  <a:pt x="84" y="13107"/>
                  <a:pt x="56" y="13107"/>
                </a:cubicBezTo>
                <a:cubicBezTo>
                  <a:pt x="29" y="13107"/>
                  <a:pt x="6" y="13085"/>
                  <a:pt x="6" y="13057"/>
                </a:cubicBezTo>
                <a:lnTo>
                  <a:pt x="6" y="13057"/>
                </a:lnTo>
                <a:cubicBezTo>
                  <a:pt x="6" y="13029"/>
                  <a:pt x="29" y="13007"/>
                  <a:pt x="56" y="13007"/>
                </a:cubicBezTo>
                <a:cubicBezTo>
                  <a:pt x="84" y="13007"/>
                  <a:pt x="106" y="13029"/>
                  <a:pt x="106" y="13057"/>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6"/>
          <p:cNvSpPr>
            <a:spLocks noChangeArrowheads="1"/>
          </p:cNvSpPr>
          <p:nvPr/>
        </p:nvSpPr>
        <p:spPr bwMode="auto">
          <a:xfrm>
            <a:off x="2031136" y="1911259"/>
            <a:ext cx="37465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Price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7"/>
          <p:cNvSpPr>
            <a:spLocks noChangeArrowheads="1"/>
          </p:cNvSpPr>
          <p:nvPr/>
        </p:nvSpPr>
        <p:spPr bwMode="auto">
          <a:xfrm>
            <a:off x="2343874" y="1911259"/>
            <a:ext cx="984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8"/>
          <p:cNvSpPr>
            <a:spLocks noChangeArrowheads="1"/>
          </p:cNvSpPr>
          <p:nvPr/>
        </p:nvSpPr>
        <p:spPr bwMode="auto">
          <a:xfrm>
            <a:off x="5852249" y="4994184"/>
            <a:ext cx="5937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Quantity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9"/>
          <p:cNvSpPr>
            <a:spLocks noChangeArrowheads="1"/>
          </p:cNvSpPr>
          <p:nvPr/>
        </p:nvSpPr>
        <p:spPr bwMode="auto">
          <a:xfrm>
            <a:off x="6385649" y="4994184"/>
            <a:ext cx="1000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0"/>
          <p:cNvSpPr>
            <a:spLocks noChangeArrowheads="1"/>
          </p:cNvSpPr>
          <p:nvPr/>
        </p:nvSpPr>
        <p:spPr bwMode="auto">
          <a:xfrm>
            <a:off x="5147399" y="4300447"/>
            <a:ext cx="247650"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D2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1"/>
          <p:cNvSpPr>
            <a:spLocks noChangeArrowheads="1"/>
          </p:cNvSpPr>
          <p:nvPr/>
        </p:nvSpPr>
        <p:spPr bwMode="auto">
          <a:xfrm>
            <a:off x="5334724" y="4300447"/>
            <a:ext cx="98425"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6202291" y="2098788"/>
            <a:ext cx="2206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S2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3"/>
          <p:cNvSpPr>
            <a:spLocks noChangeArrowheads="1"/>
          </p:cNvSpPr>
          <p:nvPr/>
        </p:nvSpPr>
        <p:spPr bwMode="auto">
          <a:xfrm>
            <a:off x="5590311" y="1796959"/>
            <a:ext cx="984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4"/>
          <p:cNvSpPr>
            <a:spLocks noChangeArrowheads="1"/>
          </p:cNvSpPr>
          <p:nvPr/>
        </p:nvSpPr>
        <p:spPr bwMode="auto">
          <a:xfrm>
            <a:off x="4222679" y="4932452"/>
            <a:ext cx="2460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Q1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5"/>
          <p:cNvSpPr>
            <a:spLocks noChangeArrowheads="1"/>
          </p:cNvSpPr>
          <p:nvPr/>
        </p:nvSpPr>
        <p:spPr bwMode="auto">
          <a:xfrm>
            <a:off x="4733061" y="4879884"/>
            <a:ext cx="1000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6"/>
          <p:cNvSpPr>
            <a:spLocks noChangeArrowheads="1"/>
          </p:cNvSpPr>
          <p:nvPr/>
        </p:nvSpPr>
        <p:spPr bwMode="auto">
          <a:xfrm>
            <a:off x="3813106" y="4889409"/>
            <a:ext cx="24765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Q2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7"/>
          <p:cNvSpPr>
            <a:spLocks noChangeArrowheads="1"/>
          </p:cNvSpPr>
          <p:nvPr/>
        </p:nvSpPr>
        <p:spPr bwMode="auto">
          <a:xfrm>
            <a:off x="3704361" y="4875122"/>
            <a:ext cx="984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8"/>
          <p:cNvSpPr>
            <a:spLocks noChangeArrowheads="1"/>
          </p:cNvSpPr>
          <p:nvPr/>
        </p:nvSpPr>
        <p:spPr bwMode="auto">
          <a:xfrm>
            <a:off x="3517036" y="5049747"/>
            <a:ext cx="10001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9"/>
          <p:cNvSpPr>
            <a:spLocks noChangeArrowheads="1"/>
          </p:cNvSpPr>
          <p:nvPr/>
        </p:nvSpPr>
        <p:spPr bwMode="auto">
          <a:xfrm>
            <a:off x="5999611" y="1806484"/>
            <a:ext cx="2206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S1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Rectangle 30"/>
          <p:cNvSpPr>
            <a:spLocks noChangeArrowheads="1"/>
          </p:cNvSpPr>
          <p:nvPr/>
        </p:nvSpPr>
        <p:spPr bwMode="auto">
          <a:xfrm>
            <a:off x="6423749" y="2254159"/>
            <a:ext cx="1000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1"/>
          <p:cNvSpPr>
            <a:spLocks noChangeArrowheads="1"/>
          </p:cNvSpPr>
          <p:nvPr/>
        </p:nvSpPr>
        <p:spPr bwMode="auto">
          <a:xfrm>
            <a:off x="2259736" y="3505109"/>
            <a:ext cx="2206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32"/>
          <p:cNvSpPr>
            <a:spLocks noChangeArrowheads="1"/>
          </p:cNvSpPr>
          <p:nvPr/>
        </p:nvSpPr>
        <p:spPr bwMode="auto">
          <a:xfrm>
            <a:off x="2421661" y="3505109"/>
            <a:ext cx="984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33"/>
          <p:cNvSpPr>
            <a:spLocks noChangeArrowheads="1"/>
          </p:cNvSpPr>
          <p:nvPr/>
        </p:nvSpPr>
        <p:spPr bwMode="auto">
          <a:xfrm>
            <a:off x="2259736" y="3679734"/>
            <a:ext cx="98425"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34"/>
          <p:cNvSpPr>
            <a:spLocks noChangeArrowheads="1"/>
          </p:cNvSpPr>
          <p:nvPr/>
        </p:nvSpPr>
        <p:spPr bwMode="auto">
          <a:xfrm>
            <a:off x="2259736" y="3162209"/>
            <a:ext cx="2206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35"/>
          <p:cNvSpPr>
            <a:spLocks noChangeArrowheads="1"/>
          </p:cNvSpPr>
          <p:nvPr/>
        </p:nvSpPr>
        <p:spPr bwMode="auto">
          <a:xfrm>
            <a:off x="2421661" y="3162209"/>
            <a:ext cx="984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36"/>
          <p:cNvSpPr>
            <a:spLocks noChangeArrowheads="1"/>
          </p:cNvSpPr>
          <p:nvPr/>
        </p:nvSpPr>
        <p:spPr bwMode="auto">
          <a:xfrm>
            <a:off x="2259736" y="3335247"/>
            <a:ext cx="98425"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37"/>
          <p:cNvSpPr>
            <a:spLocks/>
          </p:cNvSpPr>
          <p:nvPr/>
        </p:nvSpPr>
        <p:spPr bwMode="auto">
          <a:xfrm>
            <a:off x="3243986" y="2195422"/>
            <a:ext cx="2986088" cy="2297113"/>
          </a:xfrm>
          <a:custGeom>
            <a:avLst/>
            <a:gdLst>
              <a:gd name="T0" fmla="*/ 7 w 1881"/>
              <a:gd name="T1" fmla="*/ 0 h 1447"/>
              <a:gd name="T2" fmla="*/ 1881 w 1881"/>
              <a:gd name="T3" fmla="*/ 1438 h 1447"/>
              <a:gd name="T4" fmla="*/ 1874 w 1881"/>
              <a:gd name="T5" fmla="*/ 1447 h 1447"/>
              <a:gd name="T6" fmla="*/ 0 w 1881"/>
              <a:gd name="T7" fmla="*/ 9 h 1447"/>
              <a:gd name="T8" fmla="*/ 7 w 1881"/>
              <a:gd name="T9" fmla="*/ 0 h 1447"/>
            </a:gdLst>
            <a:ahLst/>
            <a:cxnLst>
              <a:cxn ang="0">
                <a:pos x="T0" y="T1"/>
              </a:cxn>
              <a:cxn ang="0">
                <a:pos x="T2" y="T3"/>
              </a:cxn>
              <a:cxn ang="0">
                <a:pos x="T4" y="T5"/>
              </a:cxn>
              <a:cxn ang="0">
                <a:pos x="T6" y="T7"/>
              </a:cxn>
              <a:cxn ang="0">
                <a:pos x="T8" y="T9"/>
              </a:cxn>
            </a:cxnLst>
            <a:rect l="0" t="0" r="r" b="b"/>
            <a:pathLst>
              <a:path w="1881" h="1447">
                <a:moveTo>
                  <a:pt x="7" y="0"/>
                </a:moveTo>
                <a:lnTo>
                  <a:pt x="1881" y="1438"/>
                </a:lnTo>
                <a:lnTo>
                  <a:pt x="1874" y="1447"/>
                </a:lnTo>
                <a:lnTo>
                  <a:pt x="0" y="9"/>
                </a:lnTo>
                <a:lnTo>
                  <a:pt x="7" y="0"/>
                </a:lnTo>
                <a:close/>
              </a:path>
            </a:pathLst>
          </a:custGeom>
          <a:solidFill>
            <a:srgbClr val="002060"/>
          </a:solidFill>
          <a:ln w="0" cap="flat">
            <a:solidFill>
              <a:srgbClr val="002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Rectangle 38"/>
          <p:cNvSpPr>
            <a:spLocks noChangeArrowheads="1"/>
          </p:cNvSpPr>
          <p:nvPr/>
        </p:nvSpPr>
        <p:spPr bwMode="auto">
          <a:xfrm>
            <a:off x="6263411" y="4076609"/>
            <a:ext cx="2460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D1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39"/>
          <p:cNvSpPr>
            <a:spLocks noChangeArrowheads="1"/>
          </p:cNvSpPr>
          <p:nvPr/>
        </p:nvSpPr>
        <p:spPr bwMode="auto">
          <a:xfrm>
            <a:off x="6449149" y="4076609"/>
            <a:ext cx="984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40"/>
          <p:cNvSpPr>
            <a:spLocks noChangeArrowheads="1"/>
          </p:cNvSpPr>
          <p:nvPr/>
        </p:nvSpPr>
        <p:spPr bwMode="auto">
          <a:xfrm>
            <a:off x="6263411" y="4251234"/>
            <a:ext cx="984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Freeform 42"/>
          <p:cNvSpPr>
            <a:spLocks noEditPoints="1"/>
          </p:cNvSpPr>
          <p:nvPr/>
        </p:nvSpPr>
        <p:spPr bwMode="auto">
          <a:xfrm>
            <a:off x="3324949" y="2768509"/>
            <a:ext cx="447675" cy="347663"/>
          </a:xfrm>
          <a:custGeom>
            <a:avLst/>
            <a:gdLst>
              <a:gd name="T0" fmla="*/ 277 w 282"/>
              <a:gd name="T1" fmla="*/ 0 h 219"/>
              <a:gd name="T2" fmla="*/ 30 w 282"/>
              <a:gd name="T3" fmla="*/ 191 h 219"/>
              <a:gd name="T4" fmla="*/ 35 w 282"/>
              <a:gd name="T5" fmla="*/ 197 h 219"/>
              <a:gd name="T6" fmla="*/ 282 w 282"/>
              <a:gd name="T7" fmla="*/ 6 h 219"/>
              <a:gd name="T8" fmla="*/ 277 w 282"/>
              <a:gd name="T9" fmla="*/ 0 h 219"/>
              <a:gd name="T10" fmla="*/ 24 w 282"/>
              <a:gd name="T11" fmla="*/ 170 h 219"/>
              <a:gd name="T12" fmla="*/ 0 w 282"/>
              <a:gd name="T13" fmla="*/ 219 h 219"/>
              <a:gd name="T14" fmla="*/ 53 w 282"/>
              <a:gd name="T15" fmla="*/ 208 h 219"/>
              <a:gd name="T16" fmla="*/ 24 w 282"/>
              <a:gd name="T17" fmla="*/ 17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219">
                <a:moveTo>
                  <a:pt x="277" y="0"/>
                </a:moveTo>
                <a:lnTo>
                  <a:pt x="30" y="191"/>
                </a:lnTo>
                <a:lnTo>
                  <a:pt x="35" y="197"/>
                </a:lnTo>
                <a:lnTo>
                  <a:pt x="282" y="6"/>
                </a:lnTo>
                <a:lnTo>
                  <a:pt x="277" y="0"/>
                </a:lnTo>
                <a:close/>
                <a:moveTo>
                  <a:pt x="24" y="170"/>
                </a:moveTo>
                <a:lnTo>
                  <a:pt x="0" y="219"/>
                </a:lnTo>
                <a:lnTo>
                  <a:pt x="53" y="208"/>
                </a:lnTo>
                <a:lnTo>
                  <a:pt x="24" y="17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Rectangle 43"/>
          <p:cNvSpPr>
            <a:spLocks noChangeArrowheads="1"/>
          </p:cNvSpPr>
          <p:nvPr/>
        </p:nvSpPr>
        <p:spPr bwMode="auto">
          <a:xfrm>
            <a:off x="4671149" y="3017747"/>
            <a:ext cx="1539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44"/>
          <p:cNvSpPr>
            <a:spLocks noChangeArrowheads="1"/>
          </p:cNvSpPr>
          <p:nvPr/>
        </p:nvSpPr>
        <p:spPr bwMode="auto">
          <a:xfrm>
            <a:off x="4763224" y="3017747"/>
            <a:ext cx="1000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Rectangle 45"/>
          <p:cNvSpPr>
            <a:spLocks noChangeArrowheads="1"/>
          </p:cNvSpPr>
          <p:nvPr/>
        </p:nvSpPr>
        <p:spPr bwMode="auto">
          <a:xfrm>
            <a:off x="3823424" y="3505109"/>
            <a:ext cx="2270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46"/>
          <p:cNvSpPr>
            <a:spLocks noChangeArrowheads="1"/>
          </p:cNvSpPr>
          <p:nvPr/>
        </p:nvSpPr>
        <p:spPr bwMode="auto">
          <a:xfrm>
            <a:off x="3988524" y="3505109"/>
            <a:ext cx="1000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4936782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62608"/>
            <a:ext cx="8686800" cy="838200"/>
          </a:xfrm>
        </p:spPr>
        <p:txBody>
          <a:bodyPr>
            <a:normAutofit fontScale="90000"/>
          </a:bodyPr>
          <a:lstStyle/>
          <a:p>
            <a:pPr algn="ctr" rtl="1"/>
            <a:r>
              <a:rPr lang="ar-IQ" sz="3300" dirty="0">
                <a:solidFill>
                  <a:srgbClr val="002060"/>
                </a:solidFill>
                <a:latin typeface="+mn-lt"/>
                <a:ea typeface="+mn-ea"/>
              </a:rPr>
              <a:t>2</a:t>
            </a:r>
            <a:r>
              <a:rPr lang="ar-IQ" dirty="0" smtClean="0">
                <a:solidFill>
                  <a:srgbClr val="002060"/>
                </a:solidFill>
                <a:cs typeface="Ali_K_Alwand" pitchFamily="2" charset="-78"/>
              </a:rPr>
              <a:t>- </a:t>
            </a:r>
            <a:r>
              <a:rPr lang="ar-IQ" dirty="0">
                <a:solidFill>
                  <a:srgbClr val="002060"/>
                </a:solidFill>
                <a:cs typeface="Ali_K_Alwand" pitchFamily="2" charset="-78"/>
              </a:rPr>
              <a:t>كةم بوونى خواست كةمتر لة زيادبوونى خستنةروو: دةبيتة هؤى </a:t>
            </a:r>
            <a:r>
              <a:rPr lang="ar-IQ" dirty="0" smtClean="0">
                <a:solidFill>
                  <a:srgbClr val="002060"/>
                </a:solidFill>
                <a:cs typeface="Ali_K_Alwand" pitchFamily="2" charset="-78"/>
              </a:rPr>
              <a:t>نزم بوونةوةى </a:t>
            </a:r>
            <a:r>
              <a:rPr lang="ar-IQ" dirty="0">
                <a:solidFill>
                  <a:srgbClr val="002060"/>
                </a:solidFill>
                <a:cs typeface="Ali_K_Alwand" pitchFamily="2" charset="-78"/>
              </a:rPr>
              <a:t>نرخى هاوسةنطى وزيادبوونى برى هاوسةنطى.</a:t>
            </a:r>
            <a:br>
              <a:rPr lang="ar-IQ" dirty="0">
                <a:solidFill>
                  <a:srgbClr val="002060"/>
                </a:solidFill>
                <a:cs typeface="Ali_K_Alwand" pitchFamily="2" charset="-78"/>
              </a:rPr>
            </a:br>
            <a:endParaRPr lang="en-US" dirty="0"/>
          </a:p>
        </p:txBody>
      </p:sp>
      <p:sp>
        <p:nvSpPr>
          <p:cNvPr id="5" name="Line 3"/>
          <p:cNvSpPr>
            <a:spLocks noChangeShapeType="1"/>
          </p:cNvSpPr>
          <p:nvPr/>
        </p:nvSpPr>
        <p:spPr bwMode="auto">
          <a:xfrm>
            <a:off x="1912136" y="2624668"/>
            <a:ext cx="0" cy="303309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4"/>
          <p:cNvSpPr>
            <a:spLocks noChangeShapeType="1"/>
          </p:cNvSpPr>
          <p:nvPr/>
        </p:nvSpPr>
        <p:spPr bwMode="auto">
          <a:xfrm>
            <a:off x="1912136" y="5657759"/>
            <a:ext cx="507074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Text Box 11"/>
          <p:cNvSpPr txBox="1">
            <a:spLocks noChangeArrowheads="1"/>
          </p:cNvSpPr>
          <p:nvPr/>
        </p:nvSpPr>
        <p:spPr bwMode="auto">
          <a:xfrm>
            <a:off x="5355660" y="2274943"/>
            <a:ext cx="437514"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a:solidFill>
                  <a:srgbClr val="000000"/>
                </a:solidFill>
                <a:latin typeface="Arial" charset="0"/>
              </a:rPr>
              <a:t>S</a:t>
            </a:r>
          </a:p>
        </p:txBody>
      </p:sp>
      <p:sp>
        <p:nvSpPr>
          <p:cNvPr id="8" name="Text Box 15"/>
          <p:cNvSpPr txBox="1">
            <a:spLocks noChangeArrowheads="1"/>
          </p:cNvSpPr>
          <p:nvPr/>
        </p:nvSpPr>
        <p:spPr bwMode="auto">
          <a:xfrm>
            <a:off x="1411134" y="2444662"/>
            <a:ext cx="563109"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a:solidFill>
                  <a:srgbClr val="000000"/>
                </a:solidFill>
                <a:latin typeface="Arial" charset="0"/>
              </a:rPr>
              <a:t>P</a:t>
            </a:r>
          </a:p>
        </p:txBody>
      </p:sp>
      <p:sp>
        <p:nvSpPr>
          <p:cNvPr id="9" name="Text Box 16"/>
          <p:cNvSpPr txBox="1">
            <a:spLocks noChangeArrowheads="1"/>
          </p:cNvSpPr>
          <p:nvPr/>
        </p:nvSpPr>
        <p:spPr bwMode="auto">
          <a:xfrm>
            <a:off x="1548460" y="3568527"/>
            <a:ext cx="288456"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l" rtl="0" eaLnBrk="1" hangingPunct="1">
              <a:spcBef>
                <a:spcPct val="50000"/>
              </a:spcBef>
            </a:pPr>
            <a:r>
              <a:rPr lang="en-US" b="1" dirty="0">
                <a:solidFill>
                  <a:srgbClr val="000000"/>
                </a:solidFill>
                <a:latin typeface="Arial" charset="0"/>
              </a:rPr>
              <a:t>P</a:t>
            </a:r>
          </a:p>
        </p:txBody>
      </p:sp>
      <p:sp>
        <p:nvSpPr>
          <p:cNvPr id="10" name="Text Box 17"/>
          <p:cNvSpPr txBox="1">
            <a:spLocks noChangeArrowheads="1"/>
          </p:cNvSpPr>
          <p:nvPr/>
        </p:nvSpPr>
        <p:spPr bwMode="auto">
          <a:xfrm>
            <a:off x="3408585" y="5762188"/>
            <a:ext cx="313299"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l" rtl="0" eaLnBrk="1" hangingPunct="1">
              <a:spcBef>
                <a:spcPct val="50000"/>
              </a:spcBef>
            </a:pPr>
            <a:r>
              <a:rPr lang="en-US" b="1" dirty="0">
                <a:solidFill>
                  <a:srgbClr val="000000"/>
                </a:solidFill>
                <a:latin typeface="Arial" charset="0"/>
              </a:rPr>
              <a:t>Q</a:t>
            </a:r>
          </a:p>
        </p:txBody>
      </p:sp>
      <p:sp>
        <p:nvSpPr>
          <p:cNvPr id="11" name="Line 19"/>
          <p:cNvSpPr>
            <a:spLocks noChangeShapeType="1"/>
          </p:cNvSpPr>
          <p:nvPr/>
        </p:nvSpPr>
        <p:spPr bwMode="auto">
          <a:xfrm>
            <a:off x="1493944" y="3848705"/>
            <a:ext cx="0" cy="62230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Line 20"/>
          <p:cNvSpPr>
            <a:spLocks noChangeShapeType="1"/>
          </p:cNvSpPr>
          <p:nvPr/>
        </p:nvSpPr>
        <p:spPr bwMode="auto">
          <a:xfrm>
            <a:off x="2535973" y="2974393"/>
            <a:ext cx="2692711" cy="19157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Text Box 22"/>
          <p:cNvSpPr txBox="1">
            <a:spLocks noChangeArrowheads="1"/>
          </p:cNvSpPr>
          <p:nvPr/>
        </p:nvSpPr>
        <p:spPr bwMode="auto">
          <a:xfrm>
            <a:off x="5300851" y="4741660"/>
            <a:ext cx="437513"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dirty="0">
                <a:solidFill>
                  <a:srgbClr val="000000"/>
                </a:solidFill>
                <a:latin typeface="Arial" charset="0"/>
              </a:rPr>
              <a:t>d</a:t>
            </a:r>
          </a:p>
        </p:txBody>
      </p:sp>
      <p:sp>
        <p:nvSpPr>
          <p:cNvPr id="15" name="Line 23"/>
          <p:cNvSpPr>
            <a:spLocks noChangeShapeType="1"/>
          </p:cNvSpPr>
          <p:nvPr/>
        </p:nvSpPr>
        <p:spPr bwMode="auto">
          <a:xfrm flipV="1">
            <a:off x="2120541" y="2469092"/>
            <a:ext cx="3380037" cy="2215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Text Box 29"/>
          <p:cNvSpPr txBox="1">
            <a:spLocks noChangeArrowheads="1"/>
          </p:cNvSpPr>
          <p:nvPr/>
        </p:nvSpPr>
        <p:spPr bwMode="auto">
          <a:xfrm>
            <a:off x="6733070" y="5651330"/>
            <a:ext cx="437514"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a:solidFill>
                  <a:srgbClr val="000000"/>
                </a:solidFill>
                <a:latin typeface="Arial" charset="0"/>
              </a:rPr>
              <a:t>Q</a:t>
            </a:r>
          </a:p>
        </p:txBody>
      </p:sp>
      <p:sp>
        <p:nvSpPr>
          <p:cNvPr id="17" name="Line 30"/>
          <p:cNvSpPr>
            <a:spLocks noChangeShapeType="1"/>
          </p:cNvSpPr>
          <p:nvPr/>
        </p:nvSpPr>
        <p:spPr bwMode="auto">
          <a:xfrm>
            <a:off x="1912137" y="3717032"/>
            <a:ext cx="1658964"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31"/>
          <p:cNvSpPr>
            <a:spLocks noChangeShapeType="1"/>
          </p:cNvSpPr>
          <p:nvPr/>
        </p:nvSpPr>
        <p:spPr bwMode="auto">
          <a:xfrm>
            <a:off x="3602153" y="3697543"/>
            <a:ext cx="21393" cy="1960216"/>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32"/>
          <p:cNvSpPr>
            <a:spLocks noChangeShapeType="1"/>
          </p:cNvSpPr>
          <p:nvPr/>
        </p:nvSpPr>
        <p:spPr bwMode="auto">
          <a:xfrm>
            <a:off x="2120542" y="3350301"/>
            <a:ext cx="2889386" cy="1989234"/>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33"/>
          <p:cNvSpPr>
            <a:spLocks noChangeShapeType="1"/>
          </p:cNvSpPr>
          <p:nvPr/>
        </p:nvSpPr>
        <p:spPr bwMode="auto">
          <a:xfrm flipV="1">
            <a:off x="3163950" y="3383262"/>
            <a:ext cx="2942523" cy="1923486"/>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Text Box 34"/>
          <p:cNvSpPr txBox="1">
            <a:spLocks noChangeArrowheads="1"/>
          </p:cNvSpPr>
          <p:nvPr/>
        </p:nvSpPr>
        <p:spPr bwMode="auto">
          <a:xfrm>
            <a:off x="5980877" y="3144112"/>
            <a:ext cx="437513"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a:solidFill>
                  <a:srgbClr val="000000"/>
                </a:solidFill>
                <a:latin typeface="Arial" charset="0"/>
              </a:rPr>
              <a:t>S1</a:t>
            </a:r>
          </a:p>
        </p:txBody>
      </p:sp>
      <p:sp>
        <p:nvSpPr>
          <p:cNvPr id="22" name="Text Box 35"/>
          <p:cNvSpPr txBox="1">
            <a:spLocks noChangeArrowheads="1"/>
          </p:cNvSpPr>
          <p:nvPr/>
        </p:nvSpPr>
        <p:spPr bwMode="auto">
          <a:xfrm>
            <a:off x="4977068" y="5248779"/>
            <a:ext cx="437514"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dirty="0">
                <a:solidFill>
                  <a:srgbClr val="000000"/>
                </a:solidFill>
                <a:latin typeface="Arial" charset="0"/>
              </a:rPr>
              <a:t>d1</a:t>
            </a:r>
          </a:p>
        </p:txBody>
      </p:sp>
      <p:sp>
        <p:nvSpPr>
          <p:cNvPr id="23" name="Line 36"/>
          <p:cNvSpPr>
            <a:spLocks noChangeShapeType="1"/>
          </p:cNvSpPr>
          <p:nvPr/>
        </p:nvSpPr>
        <p:spPr bwMode="auto">
          <a:xfrm flipH="1">
            <a:off x="1907994" y="4725144"/>
            <a:ext cx="2159949"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7"/>
          <p:cNvSpPr>
            <a:spLocks noChangeShapeType="1"/>
          </p:cNvSpPr>
          <p:nvPr/>
        </p:nvSpPr>
        <p:spPr bwMode="auto">
          <a:xfrm>
            <a:off x="4067944" y="4725144"/>
            <a:ext cx="0" cy="932615"/>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Text Box 38"/>
          <p:cNvSpPr txBox="1">
            <a:spLocks noChangeArrowheads="1"/>
          </p:cNvSpPr>
          <p:nvPr/>
        </p:nvSpPr>
        <p:spPr bwMode="auto">
          <a:xfrm>
            <a:off x="3383396" y="3261887"/>
            <a:ext cx="437514"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dirty="0">
                <a:solidFill>
                  <a:srgbClr val="000000"/>
                </a:solidFill>
                <a:latin typeface="Arial" charset="0"/>
              </a:rPr>
              <a:t>E</a:t>
            </a:r>
          </a:p>
        </p:txBody>
      </p:sp>
      <p:sp>
        <p:nvSpPr>
          <p:cNvPr id="26" name="Text Box 39"/>
          <p:cNvSpPr txBox="1">
            <a:spLocks noChangeArrowheads="1"/>
          </p:cNvSpPr>
          <p:nvPr/>
        </p:nvSpPr>
        <p:spPr bwMode="auto">
          <a:xfrm>
            <a:off x="3882328" y="4322504"/>
            <a:ext cx="437513"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dirty="0">
                <a:solidFill>
                  <a:srgbClr val="000000"/>
                </a:solidFill>
                <a:latin typeface="Arial" charset="0"/>
              </a:rPr>
              <a:t>E1</a:t>
            </a:r>
          </a:p>
        </p:txBody>
      </p:sp>
      <p:sp>
        <p:nvSpPr>
          <p:cNvPr id="29" name="Line 42"/>
          <p:cNvSpPr>
            <a:spLocks noChangeShapeType="1"/>
          </p:cNvSpPr>
          <p:nvPr/>
        </p:nvSpPr>
        <p:spPr bwMode="auto">
          <a:xfrm>
            <a:off x="4854659" y="2974393"/>
            <a:ext cx="625217" cy="5824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 name="Line 43"/>
          <p:cNvSpPr>
            <a:spLocks noChangeShapeType="1"/>
          </p:cNvSpPr>
          <p:nvPr/>
        </p:nvSpPr>
        <p:spPr bwMode="auto">
          <a:xfrm>
            <a:off x="4415765" y="3325404"/>
            <a:ext cx="625217" cy="58244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 name="Text Box 44"/>
          <p:cNvSpPr txBox="1">
            <a:spLocks noChangeArrowheads="1"/>
          </p:cNvSpPr>
          <p:nvPr/>
        </p:nvSpPr>
        <p:spPr bwMode="auto">
          <a:xfrm>
            <a:off x="3882328" y="5657760"/>
            <a:ext cx="438894"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l" rtl="0" eaLnBrk="1" hangingPunct="1">
              <a:spcBef>
                <a:spcPct val="50000"/>
              </a:spcBef>
            </a:pPr>
            <a:r>
              <a:rPr lang="en-US" b="1" dirty="0">
                <a:solidFill>
                  <a:srgbClr val="000000"/>
                </a:solidFill>
                <a:latin typeface="Arial" charset="0"/>
              </a:rPr>
              <a:t>Q1</a:t>
            </a:r>
          </a:p>
        </p:txBody>
      </p:sp>
      <p:sp>
        <p:nvSpPr>
          <p:cNvPr id="32" name="Text Box 45"/>
          <p:cNvSpPr txBox="1">
            <a:spLocks noChangeArrowheads="1"/>
          </p:cNvSpPr>
          <p:nvPr/>
        </p:nvSpPr>
        <p:spPr bwMode="auto">
          <a:xfrm>
            <a:off x="1521548" y="4238288"/>
            <a:ext cx="476159" cy="29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l" rtl="0" eaLnBrk="1" hangingPunct="1">
              <a:spcBef>
                <a:spcPct val="50000"/>
              </a:spcBef>
            </a:pPr>
            <a:r>
              <a:rPr lang="en-US" b="1">
                <a:solidFill>
                  <a:srgbClr val="000000"/>
                </a:solidFill>
                <a:latin typeface="Arial" charset="0"/>
              </a:rPr>
              <a:t>P1</a:t>
            </a:r>
          </a:p>
        </p:txBody>
      </p:sp>
    </p:spTree>
    <p:extLst>
      <p:ext uri="{BB962C8B-B14F-4D97-AF65-F5344CB8AC3E}">
        <p14:creationId xmlns:p14="http://schemas.microsoft.com/office/powerpoint/2010/main" val="233862449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34616"/>
            <a:ext cx="8686800" cy="838200"/>
          </a:xfrm>
        </p:spPr>
        <p:txBody>
          <a:bodyPr>
            <a:normAutofit fontScale="90000"/>
          </a:bodyPr>
          <a:lstStyle/>
          <a:p>
            <a:pPr algn="ctr" rtl="1"/>
            <a:r>
              <a:rPr lang="ar-IQ" sz="3300" dirty="0">
                <a:solidFill>
                  <a:srgbClr val="002060"/>
                </a:solidFill>
                <a:latin typeface="+mn-lt"/>
                <a:ea typeface="+mn-ea"/>
              </a:rPr>
              <a:t>3</a:t>
            </a:r>
            <a:r>
              <a:rPr lang="ar-IQ" dirty="0" smtClean="0">
                <a:solidFill>
                  <a:srgbClr val="002060"/>
                </a:solidFill>
                <a:cs typeface="Ali_K_Alwand" pitchFamily="2" charset="-78"/>
              </a:rPr>
              <a:t>- </a:t>
            </a:r>
            <a:r>
              <a:rPr lang="ar-IQ" dirty="0">
                <a:solidFill>
                  <a:srgbClr val="002060"/>
                </a:solidFill>
                <a:cs typeface="Ali_K_Alwand" pitchFamily="2" charset="-78"/>
              </a:rPr>
              <a:t>كةم بوونى خواست يةكسان بة </a:t>
            </a:r>
            <a:r>
              <a:rPr lang="ar-IQ" dirty="0" smtClean="0">
                <a:solidFill>
                  <a:srgbClr val="002060"/>
                </a:solidFill>
                <a:cs typeface="Ali_K_Alwand" pitchFamily="2" charset="-78"/>
              </a:rPr>
              <a:t>زيادبوونى </a:t>
            </a:r>
            <a:r>
              <a:rPr lang="ar-IQ" dirty="0">
                <a:solidFill>
                  <a:srgbClr val="002060"/>
                </a:solidFill>
                <a:cs typeface="Ali_K_Alwand" pitchFamily="2" charset="-78"/>
              </a:rPr>
              <a:t>خستنةروو: دةبيَتة هؤى نزم بوونةوةى نرخى هاوسةنطى وجيَطيرى برى هاوسةنطى.</a:t>
            </a:r>
            <a:br>
              <a:rPr lang="ar-IQ" dirty="0">
                <a:solidFill>
                  <a:srgbClr val="002060"/>
                </a:solidFill>
                <a:cs typeface="Ali_K_Alwand" pitchFamily="2" charset="-78"/>
              </a:rPr>
            </a:br>
            <a:endParaRPr lang="en-US" dirty="0"/>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10260" y="2035381"/>
            <a:ext cx="5275879" cy="35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629864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rtl="1">
              <a:buNone/>
            </a:pPr>
            <a:r>
              <a:rPr lang="ar-IQ" dirty="0" smtClean="0">
                <a:solidFill>
                  <a:srgbClr val="002060"/>
                </a:solidFill>
                <a:cs typeface="Ali_K_Alwand" pitchFamily="2" charset="-78"/>
              </a:rPr>
              <a:t>ب- </a:t>
            </a:r>
            <a:r>
              <a:rPr lang="ar-IQ" dirty="0">
                <a:solidFill>
                  <a:srgbClr val="002060"/>
                </a:solidFill>
                <a:cs typeface="Ali_K_Alwand" pitchFamily="2" charset="-78"/>
              </a:rPr>
              <a:t>زياد بوونى خواست وكةم بوونى </a:t>
            </a:r>
            <a:r>
              <a:rPr lang="ar-IQ" dirty="0" smtClean="0">
                <a:solidFill>
                  <a:srgbClr val="002060"/>
                </a:solidFill>
                <a:cs typeface="Ali_K_Alwand" pitchFamily="2" charset="-78"/>
              </a:rPr>
              <a:t>خستنةروو: دةبيَتة </a:t>
            </a:r>
            <a:r>
              <a:rPr lang="ar-IQ" dirty="0" smtClean="0">
                <a:solidFill>
                  <a:srgbClr val="002060"/>
                </a:solidFill>
                <a:cs typeface="+mj-cs"/>
              </a:rPr>
              <a:t>3</a:t>
            </a:r>
            <a:r>
              <a:rPr lang="ar-IQ" dirty="0" smtClean="0">
                <a:solidFill>
                  <a:srgbClr val="002060"/>
                </a:solidFill>
                <a:cs typeface="Ali_K_Alwand" pitchFamily="2" charset="-78"/>
              </a:rPr>
              <a:t> حالةت :-</a:t>
            </a:r>
            <a:endParaRPr lang="ar-IQ" dirty="0">
              <a:solidFill>
                <a:srgbClr val="002060"/>
              </a:solidFill>
              <a:cs typeface="Ali_K_Alwand" pitchFamily="2" charset="-78"/>
            </a:endParaRPr>
          </a:p>
          <a:p>
            <a:pPr marL="0" indent="0" algn="ctr" rtl="1">
              <a:buNone/>
            </a:pPr>
            <a:r>
              <a:rPr lang="ar-IQ" sz="3000" dirty="0">
                <a:solidFill>
                  <a:srgbClr val="002060"/>
                </a:solidFill>
                <a:cs typeface="+mj-cs"/>
              </a:rPr>
              <a:t>1</a:t>
            </a:r>
            <a:r>
              <a:rPr lang="ar-IQ" dirty="0" smtClean="0">
                <a:solidFill>
                  <a:srgbClr val="002060"/>
                </a:solidFill>
                <a:cs typeface="Ali_K_Alwand" pitchFamily="2" charset="-78"/>
              </a:rPr>
              <a:t>- زياد بوونى خواست زياتر لة كةم بوونى خستنةروو.</a:t>
            </a:r>
          </a:p>
          <a:p>
            <a:pPr marL="0" indent="0" algn="ctr" rtl="1">
              <a:buNone/>
            </a:pPr>
            <a:r>
              <a:rPr lang="ar-IQ" sz="3000" dirty="0">
                <a:solidFill>
                  <a:srgbClr val="002060"/>
                </a:solidFill>
                <a:cs typeface="+mj-cs"/>
              </a:rPr>
              <a:t>2</a:t>
            </a:r>
            <a:r>
              <a:rPr lang="ar-IQ" dirty="0" smtClean="0">
                <a:solidFill>
                  <a:srgbClr val="002060"/>
                </a:solidFill>
                <a:cs typeface="Ali_K_Alwand" pitchFamily="2" charset="-78"/>
              </a:rPr>
              <a:t>- زياد بوونى خواست كةمتر لة كةم بوونى خستنةروو.</a:t>
            </a:r>
          </a:p>
          <a:p>
            <a:pPr marL="0" indent="0" algn="ctr" rtl="1">
              <a:buNone/>
            </a:pPr>
            <a:r>
              <a:rPr lang="ar-IQ" sz="3000" dirty="0">
                <a:solidFill>
                  <a:srgbClr val="002060"/>
                </a:solidFill>
                <a:cs typeface="+mj-cs"/>
              </a:rPr>
              <a:t>3</a:t>
            </a:r>
            <a:r>
              <a:rPr lang="ar-IQ" dirty="0" smtClean="0">
                <a:solidFill>
                  <a:srgbClr val="002060"/>
                </a:solidFill>
                <a:cs typeface="Ali_K_Alwand" pitchFamily="2" charset="-78"/>
              </a:rPr>
              <a:t>- زياد بوونى خواست يةكسانة بة كةم بوونى خستنةروو</a:t>
            </a:r>
            <a:r>
              <a:rPr lang="ar-IQ" dirty="0">
                <a:solidFill>
                  <a:srgbClr val="002060"/>
                </a:solidFill>
                <a:cs typeface="Ali_K_Alwand" pitchFamily="2" charset="-78"/>
              </a:rPr>
              <a:t>.</a:t>
            </a:r>
            <a:endParaRPr lang="ar-IQ" dirty="0" smtClean="0">
              <a:solidFill>
                <a:srgbClr val="002060"/>
              </a:solidFill>
              <a:cs typeface="Ali_K_Alwand" pitchFamily="2" charset="-78"/>
            </a:endParaRPr>
          </a:p>
          <a:p>
            <a:pPr marL="0" indent="0" algn="ctr" rtl="1">
              <a:buNone/>
            </a:pPr>
            <a:endParaRPr lang="en-US" dirty="0"/>
          </a:p>
        </p:txBody>
      </p:sp>
    </p:spTree>
    <p:extLst>
      <p:ext uri="{BB962C8B-B14F-4D97-AF65-F5344CB8AC3E}">
        <p14:creationId xmlns:p14="http://schemas.microsoft.com/office/powerpoint/2010/main" val="284048215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0600"/>
            <a:ext cx="8686800" cy="838200"/>
          </a:xfrm>
        </p:spPr>
        <p:txBody>
          <a:bodyPr>
            <a:normAutofit fontScale="90000"/>
          </a:bodyPr>
          <a:lstStyle/>
          <a:p>
            <a:pPr algn="ctr" rtl="1"/>
            <a:r>
              <a:rPr lang="ar-IQ" dirty="0">
                <a:solidFill>
                  <a:srgbClr val="002060"/>
                </a:solidFill>
                <a:cs typeface="Ali_K_Alwand" pitchFamily="2" charset="-78"/>
              </a:rPr>
              <a:t>أ - زياد بوونى خواست زياتر لة كةم بوونى خستنةروو: دةبيَتة هؤى بةرزبوونةوةى نرخى هاوسةنطى وزيادبوونى برى هاوسةنطى.</a:t>
            </a:r>
            <a:br>
              <a:rPr lang="ar-IQ" dirty="0">
                <a:solidFill>
                  <a:srgbClr val="002060"/>
                </a:solidFill>
                <a:cs typeface="Ali_K_Alwand" pitchFamily="2" charset="-78"/>
              </a:rPr>
            </a:br>
            <a:endParaRPr lang="en-US" dirty="0"/>
          </a:p>
        </p:txBody>
      </p:sp>
      <p:grpSp>
        <p:nvGrpSpPr>
          <p:cNvPr id="3" name="Group 4"/>
          <p:cNvGrpSpPr>
            <a:grpSpLocks noChangeAspect="1"/>
          </p:cNvGrpSpPr>
          <p:nvPr/>
        </p:nvGrpSpPr>
        <p:grpSpPr bwMode="auto">
          <a:xfrm>
            <a:off x="2003425" y="2028825"/>
            <a:ext cx="5283200" cy="3636963"/>
            <a:chOff x="1262" y="1278"/>
            <a:chExt cx="3328" cy="2291"/>
          </a:xfrm>
        </p:grpSpPr>
        <p:sp>
          <p:nvSpPr>
            <p:cNvPr id="5" name="AutoShape 3"/>
            <p:cNvSpPr>
              <a:spLocks noChangeAspect="1" noChangeArrowheads="1" noTextEdit="1"/>
            </p:cNvSpPr>
            <p:nvPr/>
          </p:nvSpPr>
          <p:spPr bwMode="auto">
            <a:xfrm>
              <a:off x="1266" y="1282"/>
              <a:ext cx="3324" cy="2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a:spLocks noChangeArrowheads="1"/>
            </p:cNvSpPr>
            <p:nvPr/>
          </p:nvSpPr>
          <p:spPr bwMode="auto">
            <a:xfrm>
              <a:off x="4520" y="3437"/>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Freeform 6"/>
            <p:cNvSpPr>
              <a:spLocks noEditPoints="1"/>
            </p:cNvSpPr>
            <p:nvPr/>
          </p:nvSpPr>
          <p:spPr bwMode="auto">
            <a:xfrm>
              <a:off x="1262" y="1278"/>
              <a:ext cx="3250" cy="2237"/>
            </a:xfrm>
            <a:custGeom>
              <a:avLst/>
              <a:gdLst>
                <a:gd name="T0" fmla="*/ 0 w 3250"/>
                <a:gd name="T1" fmla="*/ 0 h 2237"/>
                <a:gd name="T2" fmla="*/ 3250 w 3250"/>
                <a:gd name="T3" fmla="*/ 0 h 2237"/>
                <a:gd name="T4" fmla="*/ 3250 w 3250"/>
                <a:gd name="T5" fmla="*/ 2237 h 2237"/>
                <a:gd name="T6" fmla="*/ 0 w 3250"/>
                <a:gd name="T7" fmla="*/ 2237 h 2237"/>
                <a:gd name="T8" fmla="*/ 0 w 3250"/>
                <a:gd name="T9" fmla="*/ 0 h 2237"/>
                <a:gd name="T10" fmla="*/ 8 w 3250"/>
                <a:gd name="T11" fmla="*/ 2233 h 2237"/>
                <a:gd name="T12" fmla="*/ 4 w 3250"/>
                <a:gd name="T13" fmla="*/ 2229 h 2237"/>
                <a:gd name="T14" fmla="*/ 3246 w 3250"/>
                <a:gd name="T15" fmla="*/ 2229 h 2237"/>
                <a:gd name="T16" fmla="*/ 3242 w 3250"/>
                <a:gd name="T17" fmla="*/ 2233 h 2237"/>
                <a:gd name="T18" fmla="*/ 3242 w 3250"/>
                <a:gd name="T19" fmla="*/ 4 h 2237"/>
                <a:gd name="T20" fmla="*/ 3246 w 3250"/>
                <a:gd name="T21" fmla="*/ 8 h 2237"/>
                <a:gd name="T22" fmla="*/ 4 w 3250"/>
                <a:gd name="T23" fmla="*/ 8 h 2237"/>
                <a:gd name="T24" fmla="*/ 8 w 3250"/>
                <a:gd name="T25" fmla="*/ 4 h 2237"/>
                <a:gd name="T26" fmla="*/ 8 w 3250"/>
                <a:gd name="T27" fmla="*/ 2233 h 2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50" h="2237">
                  <a:moveTo>
                    <a:pt x="0" y="0"/>
                  </a:moveTo>
                  <a:lnTo>
                    <a:pt x="3250" y="0"/>
                  </a:lnTo>
                  <a:lnTo>
                    <a:pt x="3250" y="2237"/>
                  </a:lnTo>
                  <a:lnTo>
                    <a:pt x="0" y="2237"/>
                  </a:lnTo>
                  <a:lnTo>
                    <a:pt x="0" y="0"/>
                  </a:lnTo>
                  <a:close/>
                  <a:moveTo>
                    <a:pt x="8" y="2233"/>
                  </a:moveTo>
                  <a:lnTo>
                    <a:pt x="4" y="2229"/>
                  </a:lnTo>
                  <a:lnTo>
                    <a:pt x="3246" y="2229"/>
                  </a:lnTo>
                  <a:lnTo>
                    <a:pt x="3242" y="2233"/>
                  </a:lnTo>
                  <a:lnTo>
                    <a:pt x="3242" y="4"/>
                  </a:lnTo>
                  <a:lnTo>
                    <a:pt x="3246" y="8"/>
                  </a:lnTo>
                  <a:lnTo>
                    <a:pt x="4" y="8"/>
                  </a:lnTo>
                  <a:lnTo>
                    <a:pt x="8" y="4"/>
                  </a:lnTo>
                  <a:lnTo>
                    <a:pt x="8" y="2233"/>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1764" y="1353"/>
              <a:ext cx="12" cy="1870"/>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8"/>
            <p:cNvSpPr>
              <a:spLocks noChangeArrowheads="1"/>
            </p:cNvSpPr>
            <p:nvPr/>
          </p:nvSpPr>
          <p:spPr bwMode="auto">
            <a:xfrm>
              <a:off x="1770" y="3217"/>
              <a:ext cx="2594" cy="12"/>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425" y="1452"/>
              <a:ext cx="1853" cy="1429"/>
            </a:xfrm>
            <a:custGeom>
              <a:avLst/>
              <a:gdLst>
                <a:gd name="T0" fmla="*/ 11 w 1853"/>
                <a:gd name="T1" fmla="*/ 0 h 1429"/>
                <a:gd name="T2" fmla="*/ 125 w 1853"/>
                <a:gd name="T3" fmla="*/ 88 h 1429"/>
                <a:gd name="T4" fmla="*/ 114 w 1853"/>
                <a:gd name="T5" fmla="*/ 102 h 1429"/>
                <a:gd name="T6" fmla="*/ 0 w 1853"/>
                <a:gd name="T7" fmla="*/ 14 h 1429"/>
                <a:gd name="T8" fmla="*/ 11 w 1853"/>
                <a:gd name="T9" fmla="*/ 0 h 1429"/>
                <a:gd name="T10" fmla="*/ 168 w 1853"/>
                <a:gd name="T11" fmla="*/ 121 h 1429"/>
                <a:gd name="T12" fmla="*/ 282 w 1853"/>
                <a:gd name="T13" fmla="*/ 208 h 1429"/>
                <a:gd name="T14" fmla="*/ 271 w 1853"/>
                <a:gd name="T15" fmla="*/ 223 h 1429"/>
                <a:gd name="T16" fmla="*/ 157 w 1853"/>
                <a:gd name="T17" fmla="*/ 135 h 1429"/>
                <a:gd name="T18" fmla="*/ 168 w 1853"/>
                <a:gd name="T19" fmla="*/ 121 h 1429"/>
                <a:gd name="T20" fmla="*/ 325 w 1853"/>
                <a:gd name="T21" fmla="*/ 241 h 1429"/>
                <a:gd name="T22" fmla="*/ 439 w 1853"/>
                <a:gd name="T23" fmla="*/ 329 h 1429"/>
                <a:gd name="T24" fmla="*/ 428 w 1853"/>
                <a:gd name="T25" fmla="*/ 343 h 1429"/>
                <a:gd name="T26" fmla="*/ 314 w 1853"/>
                <a:gd name="T27" fmla="*/ 255 h 1429"/>
                <a:gd name="T28" fmla="*/ 325 w 1853"/>
                <a:gd name="T29" fmla="*/ 241 h 1429"/>
                <a:gd name="T30" fmla="*/ 482 w 1853"/>
                <a:gd name="T31" fmla="*/ 362 h 1429"/>
                <a:gd name="T32" fmla="*/ 596 w 1853"/>
                <a:gd name="T33" fmla="*/ 450 h 1429"/>
                <a:gd name="T34" fmla="*/ 585 w 1853"/>
                <a:gd name="T35" fmla="*/ 464 h 1429"/>
                <a:gd name="T36" fmla="*/ 471 w 1853"/>
                <a:gd name="T37" fmla="*/ 376 h 1429"/>
                <a:gd name="T38" fmla="*/ 482 w 1853"/>
                <a:gd name="T39" fmla="*/ 362 h 1429"/>
                <a:gd name="T40" fmla="*/ 639 w 1853"/>
                <a:gd name="T41" fmla="*/ 482 h 1429"/>
                <a:gd name="T42" fmla="*/ 753 w 1853"/>
                <a:gd name="T43" fmla="*/ 570 h 1429"/>
                <a:gd name="T44" fmla="*/ 742 w 1853"/>
                <a:gd name="T45" fmla="*/ 584 h 1429"/>
                <a:gd name="T46" fmla="*/ 628 w 1853"/>
                <a:gd name="T47" fmla="*/ 497 h 1429"/>
                <a:gd name="T48" fmla="*/ 639 w 1853"/>
                <a:gd name="T49" fmla="*/ 482 h 1429"/>
                <a:gd name="T50" fmla="*/ 796 w 1853"/>
                <a:gd name="T51" fmla="*/ 603 h 1429"/>
                <a:gd name="T52" fmla="*/ 910 w 1853"/>
                <a:gd name="T53" fmla="*/ 691 h 1429"/>
                <a:gd name="T54" fmla="*/ 899 w 1853"/>
                <a:gd name="T55" fmla="*/ 705 h 1429"/>
                <a:gd name="T56" fmla="*/ 785 w 1853"/>
                <a:gd name="T57" fmla="*/ 617 h 1429"/>
                <a:gd name="T58" fmla="*/ 796 w 1853"/>
                <a:gd name="T59" fmla="*/ 603 h 1429"/>
                <a:gd name="T60" fmla="*/ 953 w 1853"/>
                <a:gd name="T61" fmla="*/ 724 h 1429"/>
                <a:gd name="T62" fmla="*/ 1067 w 1853"/>
                <a:gd name="T63" fmla="*/ 811 h 1429"/>
                <a:gd name="T64" fmla="*/ 1056 w 1853"/>
                <a:gd name="T65" fmla="*/ 826 h 1429"/>
                <a:gd name="T66" fmla="*/ 942 w 1853"/>
                <a:gd name="T67" fmla="*/ 738 h 1429"/>
                <a:gd name="T68" fmla="*/ 953 w 1853"/>
                <a:gd name="T69" fmla="*/ 724 h 1429"/>
                <a:gd name="T70" fmla="*/ 1110 w 1853"/>
                <a:gd name="T71" fmla="*/ 844 h 1429"/>
                <a:gd name="T72" fmla="*/ 1224 w 1853"/>
                <a:gd name="T73" fmla="*/ 932 h 1429"/>
                <a:gd name="T74" fmla="*/ 1213 w 1853"/>
                <a:gd name="T75" fmla="*/ 946 h 1429"/>
                <a:gd name="T76" fmla="*/ 1099 w 1853"/>
                <a:gd name="T77" fmla="*/ 858 h 1429"/>
                <a:gd name="T78" fmla="*/ 1110 w 1853"/>
                <a:gd name="T79" fmla="*/ 844 h 1429"/>
                <a:gd name="T80" fmla="*/ 1267 w 1853"/>
                <a:gd name="T81" fmla="*/ 965 h 1429"/>
                <a:gd name="T82" fmla="*/ 1381 w 1853"/>
                <a:gd name="T83" fmla="*/ 1052 h 1429"/>
                <a:gd name="T84" fmla="*/ 1371 w 1853"/>
                <a:gd name="T85" fmla="*/ 1067 h 1429"/>
                <a:gd name="T86" fmla="*/ 1256 w 1853"/>
                <a:gd name="T87" fmla="*/ 979 h 1429"/>
                <a:gd name="T88" fmla="*/ 1267 w 1853"/>
                <a:gd name="T89" fmla="*/ 965 h 1429"/>
                <a:gd name="T90" fmla="*/ 1424 w 1853"/>
                <a:gd name="T91" fmla="*/ 1085 h 1429"/>
                <a:gd name="T92" fmla="*/ 1539 w 1853"/>
                <a:gd name="T93" fmla="*/ 1173 h 1429"/>
                <a:gd name="T94" fmla="*/ 1527 w 1853"/>
                <a:gd name="T95" fmla="*/ 1187 h 1429"/>
                <a:gd name="T96" fmla="*/ 1413 w 1853"/>
                <a:gd name="T97" fmla="*/ 1100 h 1429"/>
                <a:gd name="T98" fmla="*/ 1424 w 1853"/>
                <a:gd name="T99" fmla="*/ 1085 h 1429"/>
                <a:gd name="T100" fmla="*/ 1581 w 1853"/>
                <a:gd name="T101" fmla="*/ 1206 h 1429"/>
                <a:gd name="T102" fmla="*/ 1696 w 1853"/>
                <a:gd name="T103" fmla="*/ 1294 h 1429"/>
                <a:gd name="T104" fmla="*/ 1685 w 1853"/>
                <a:gd name="T105" fmla="*/ 1308 h 1429"/>
                <a:gd name="T106" fmla="*/ 1570 w 1853"/>
                <a:gd name="T107" fmla="*/ 1220 h 1429"/>
                <a:gd name="T108" fmla="*/ 1581 w 1853"/>
                <a:gd name="T109" fmla="*/ 1206 h 1429"/>
                <a:gd name="T110" fmla="*/ 1738 w 1853"/>
                <a:gd name="T111" fmla="*/ 1327 h 1429"/>
                <a:gd name="T112" fmla="*/ 1853 w 1853"/>
                <a:gd name="T113" fmla="*/ 1414 h 1429"/>
                <a:gd name="T114" fmla="*/ 1842 w 1853"/>
                <a:gd name="T115" fmla="*/ 1429 h 1429"/>
                <a:gd name="T116" fmla="*/ 1727 w 1853"/>
                <a:gd name="T117" fmla="*/ 1341 h 1429"/>
                <a:gd name="T118" fmla="*/ 1738 w 1853"/>
                <a:gd name="T119" fmla="*/ 1327 h 1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53" h="1429">
                  <a:moveTo>
                    <a:pt x="11" y="0"/>
                  </a:moveTo>
                  <a:lnTo>
                    <a:pt x="125" y="88"/>
                  </a:lnTo>
                  <a:lnTo>
                    <a:pt x="114" y="102"/>
                  </a:lnTo>
                  <a:lnTo>
                    <a:pt x="0" y="14"/>
                  </a:lnTo>
                  <a:lnTo>
                    <a:pt x="11" y="0"/>
                  </a:lnTo>
                  <a:close/>
                  <a:moveTo>
                    <a:pt x="168" y="121"/>
                  </a:moveTo>
                  <a:lnTo>
                    <a:pt x="282" y="208"/>
                  </a:lnTo>
                  <a:lnTo>
                    <a:pt x="271" y="223"/>
                  </a:lnTo>
                  <a:lnTo>
                    <a:pt x="157" y="135"/>
                  </a:lnTo>
                  <a:lnTo>
                    <a:pt x="168" y="121"/>
                  </a:lnTo>
                  <a:close/>
                  <a:moveTo>
                    <a:pt x="325" y="241"/>
                  </a:moveTo>
                  <a:lnTo>
                    <a:pt x="439" y="329"/>
                  </a:lnTo>
                  <a:lnTo>
                    <a:pt x="428" y="343"/>
                  </a:lnTo>
                  <a:lnTo>
                    <a:pt x="314" y="255"/>
                  </a:lnTo>
                  <a:lnTo>
                    <a:pt x="325" y="241"/>
                  </a:lnTo>
                  <a:close/>
                  <a:moveTo>
                    <a:pt x="482" y="362"/>
                  </a:moveTo>
                  <a:lnTo>
                    <a:pt x="596" y="450"/>
                  </a:lnTo>
                  <a:lnTo>
                    <a:pt x="585" y="464"/>
                  </a:lnTo>
                  <a:lnTo>
                    <a:pt x="471" y="376"/>
                  </a:lnTo>
                  <a:lnTo>
                    <a:pt x="482" y="362"/>
                  </a:lnTo>
                  <a:close/>
                  <a:moveTo>
                    <a:pt x="639" y="482"/>
                  </a:moveTo>
                  <a:lnTo>
                    <a:pt x="753" y="570"/>
                  </a:lnTo>
                  <a:lnTo>
                    <a:pt x="742" y="584"/>
                  </a:lnTo>
                  <a:lnTo>
                    <a:pt x="628" y="497"/>
                  </a:lnTo>
                  <a:lnTo>
                    <a:pt x="639" y="482"/>
                  </a:lnTo>
                  <a:close/>
                  <a:moveTo>
                    <a:pt x="796" y="603"/>
                  </a:moveTo>
                  <a:lnTo>
                    <a:pt x="910" y="691"/>
                  </a:lnTo>
                  <a:lnTo>
                    <a:pt x="899" y="705"/>
                  </a:lnTo>
                  <a:lnTo>
                    <a:pt x="785" y="617"/>
                  </a:lnTo>
                  <a:lnTo>
                    <a:pt x="796" y="603"/>
                  </a:lnTo>
                  <a:close/>
                  <a:moveTo>
                    <a:pt x="953" y="724"/>
                  </a:moveTo>
                  <a:lnTo>
                    <a:pt x="1067" y="811"/>
                  </a:lnTo>
                  <a:lnTo>
                    <a:pt x="1056" y="826"/>
                  </a:lnTo>
                  <a:lnTo>
                    <a:pt x="942" y="738"/>
                  </a:lnTo>
                  <a:lnTo>
                    <a:pt x="953" y="724"/>
                  </a:lnTo>
                  <a:close/>
                  <a:moveTo>
                    <a:pt x="1110" y="844"/>
                  </a:moveTo>
                  <a:lnTo>
                    <a:pt x="1224" y="932"/>
                  </a:lnTo>
                  <a:lnTo>
                    <a:pt x="1213" y="946"/>
                  </a:lnTo>
                  <a:lnTo>
                    <a:pt x="1099" y="858"/>
                  </a:lnTo>
                  <a:lnTo>
                    <a:pt x="1110" y="844"/>
                  </a:lnTo>
                  <a:close/>
                  <a:moveTo>
                    <a:pt x="1267" y="965"/>
                  </a:moveTo>
                  <a:lnTo>
                    <a:pt x="1381" y="1052"/>
                  </a:lnTo>
                  <a:lnTo>
                    <a:pt x="1371" y="1067"/>
                  </a:lnTo>
                  <a:lnTo>
                    <a:pt x="1256" y="979"/>
                  </a:lnTo>
                  <a:lnTo>
                    <a:pt x="1267" y="965"/>
                  </a:lnTo>
                  <a:close/>
                  <a:moveTo>
                    <a:pt x="1424" y="1085"/>
                  </a:moveTo>
                  <a:lnTo>
                    <a:pt x="1539" y="1173"/>
                  </a:lnTo>
                  <a:lnTo>
                    <a:pt x="1527" y="1187"/>
                  </a:lnTo>
                  <a:lnTo>
                    <a:pt x="1413" y="1100"/>
                  </a:lnTo>
                  <a:lnTo>
                    <a:pt x="1424" y="1085"/>
                  </a:lnTo>
                  <a:close/>
                  <a:moveTo>
                    <a:pt x="1581" y="1206"/>
                  </a:moveTo>
                  <a:lnTo>
                    <a:pt x="1696" y="1294"/>
                  </a:lnTo>
                  <a:lnTo>
                    <a:pt x="1685" y="1308"/>
                  </a:lnTo>
                  <a:lnTo>
                    <a:pt x="1570" y="1220"/>
                  </a:lnTo>
                  <a:lnTo>
                    <a:pt x="1581" y="1206"/>
                  </a:lnTo>
                  <a:close/>
                  <a:moveTo>
                    <a:pt x="1738" y="1327"/>
                  </a:moveTo>
                  <a:lnTo>
                    <a:pt x="1853" y="1414"/>
                  </a:lnTo>
                  <a:lnTo>
                    <a:pt x="1842" y="1429"/>
                  </a:lnTo>
                  <a:lnTo>
                    <a:pt x="1727" y="1341"/>
                  </a:lnTo>
                  <a:lnTo>
                    <a:pt x="1738" y="1327"/>
                  </a:lnTo>
                  <a:close/>
                </a:path>
              </a:pathLst>
            </a:custGeom>
            <a:solidFill>
              <a:srgbClr val="002060"/>
            </a:solidFill>
            <a:ln w="0" cap="flat">
              <a:solidFill>
                <a:srgbClr val="002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343" y="1678"/>
              <a:ext cx="1952" cy="1376"/>
            </a:xfrm>
            <a:custGeom>
              <a:avLst/>
              <a:gdLst>
                <a:gd name="T0" fmla="*/ 7 w 1952"/>
                <a:gd name="T1" fmla="*/ 1376 h 1376"/>
                <a:gd name="T2" fmla="*/ 1952 w 1952"/>
                <a:gd name="T3" fmla="*/ 10 h 1376"/>
                <a:gd name="T4" fmla="*/ 1945 w 1952"/>
                <a:gd name="T5" fmla="*/ 0 h 1376"/>
                <a:gd name="T6" fmla="*/ 0 w 1952"/>
                <a:gd name="T7" fmla="*/ 1367 h 1376"/>
                <a:gd name="T8" fmla="*/ 7 w 1952"/>
                <a:gd name="T9" fmla="*/ 1376 h 1376"/>
              </a:gdLst>
              <a:ahLst/>
              <a:cxnLst>
                <a:cxn ang="0">
                  <a:pos x="T0" y="T1"/>
                </a:cxn>
                <a:cxn ang="0">
                  <a:pos x="T2" y="T3"/>
                </a:cxn>
                <a:cxn ang="0">
                  <a:pos x="T4" y="T5"/>
                </a:cxn>
                <a:cxn ang="0">
                  <a:pos x="T6" y="T7"/>
                </a:cxn>
                <a:cxn ang="0">
                  <a:pos x="T8" y="T9"/>
                </a:cxn>
              </a:cxnLst>
              <a:rect l="0" t="0" r="r" b="b"/>
              <a:pathLst>
                <a:path w="1952" h="1376">
                  <a:moveTo>
                    <a:pt x="7" y="1376"/>
                  </a:moveTo>
                  <a:lnTo>
                    <a:pt x="1952" y="10"/>
                  </a:lnTo>
                  <a:lnTo>
                    <a:pt x="1945" y="0"/>
                  </a:lnTo>
                  <a:lnTo>
                    <a:pt x="0" y="1367"/>
                  </a:lnTo>
                  <a:lnTo>
                    <a:pt x="7" y="1376"/>
                  </a:lnTo>
                  <a:close/>
                </a:path>
              </a:pathLst>
            </a:custGeom>
            <a:solidFill>
              <a:srgbClr val="00B050"/>
            </a:solidFill>
            <a:ln w="0" cap="flat">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noEditPoints="1"/>
            </p:cNvSpPr>
            <p:nvPr/>
          </p:nvSpPr>
          <p:spPr bwMode="auto">
            <a:xfrm>
              <a:off x="2048" y="1602"/>
              <a:ext cx="2086" cy="1444"/>
            </a:xfrm>
            <a:custGeom>
              <a:avLst/>
              <a:gdLst>
                <a:gd name="T0" fmla="*/ 129 w 2086"/>
                <a:gd name="T1" fmla="*/ 1362 h 1444"/>
                <a:gd name="T2" fmla="*/ 0 w 2086"/>
                <a:gd name="T3" fmla="*/ 1429 h 1444"/>
                <a:gd name="T4" fmla="*/ 173 w 2086"/>
                <a:gd name="T5" fmla="*/ 1332 h 1444"/>
                <a:gd name="T6" fmla="*/ 282 w 2086"/>
                <a:gd name="T7" fmla="*/ 1235 h 1444"/>
                <a:gd name="T8" fmla="*/ 173 w 2086"/>
                <a:gd name="T9" fmla="*/ 1332 h 1444"/>
                <a:gd name="T10" fmla="*/ 455 w 2086"/>
                <a:gd name="T11" fmla="*/ 1138 h 1444"/>
                <a:gd name="T12" fmla="*/ 326 w 2086"/>
                <a:gd name="T13" fmla="*/ 1205 h 1444"/>
                <a:gd name="T14" fmla="*/ 500 w 2086"/>
                <a:gd name="T15" fmla="*/ 1107 h 1444"/>
                <a:gd name="T16" fmla="*/ 608 w 2086"/>
                <a:gd name="T17" fmla="*/ 1011 h 1444"/>
                <a:gd name="T18" fmla="*/ 500 w 2086"/>
                <a:gd name="T19" fmla="*/ 1107 h 1444"/>
                <a:gd name="T20" fmla="*/ 781 w 2086"/>
                <a:gd name="T21" fmla="*/ 913 h 1444"/>
                <a:gd name="T22" fmla="*/ 652 w 2086"/>
                <a:gd name="T23" fmla="*/ 980 h 1444"/>
                <a:gd name="T24" fmla="*/ 826 w 2086"/>
                <a:gd name="T25" fmla="*/ 883 h 1444"/>
                <a:gd name="T26" fmla="*/ 934 w 2086"/>
                <a:gd name="T27" fmla="*/ 786 h 1444"/>
                <a:gd name="T28" fmla="*/ 826 w 2086"/>
                <a:gd name="T29" fmla="*/ 883 h 1444"/>
                <a:gd name="T30" fmla="*/ 1108 w 2086"/>
                <a:gd name="T31" fmla="*/ 689 h 1444"/>
                <a:gd name="T32" fmla="*/ 979 w 2086"/>
                <a:gd name="T33" fmla="*/ 756 h 1444"/>
                <a:gd name="T34" fmla="*/ 1152 w 2086"/>
                <a:gd name="T35" fmla="*/ 658 h 1444"/>
                <a:gd name="T36" fmla="*/ 1260 w 2086"/>
                <a:gd name="T37" fmla="*/ 562 h 1444"/>
                <a:gd name="T38" fmla="*/ 1152 w 2086"/>
                <a:gd name="T39" fmla="*/ 658 h 1444"/>
                <a:gd name="T40" fmla="*/ 1434 w 2086"/>
                <a:gd name="T41" fmla="*/ 464 h 1444"/>
                <a:gd name="T42" fmla="*/ 1305 w 2086"/>
                <a:gd name="T43" fmla="*/ 531 h 1444"/>
                <a:gd name="T44" fmla="*/ 1478 w 2086"/>
                <a:gd name="T45" fmla="*/ 434 h 1444"/>
                <a:gd name="T46" fmla="*/ 1587 w 2086"/>
                <a:gd name="T47" fmla="*/ 337 h 1444"/>
                <a:gd name="T48" fmla="*/ 1478 w 2086"/>
                <a:gd name="T49" fmla="*/ 434 h 1444"/>
                <a:gd name="T50" fmla="*/ 1760 w 2086"/>
                <a:gd name="T51" fmla="*/ 240 h 1444"/>
                <a:gd name="T52" fmla="*/ 1631 w 2086"/>
                <a:gd name="T53" fmla="*/ 306 h 1444"/>
                <a:gd name="T54" fmla="*/ 1804 w 2086"/>
                <a:gd name="T55" fmla="*/ 209 h 1444"/>
                <a:gd name="T56" fmla="*/ 1913 w 2086"/>
                <a:gd name="T57" fmla="*/ 113 h 1444"/>
                <a:gd name="T58" fmla="*/ 1804 w 2086"/>
                <a:gd name="T59" fmla="*/ 209 h 1444"/>
                <a:gd name="T60" fmla="*/ 2086 w 2086"/>
                <a:gd name="T61" fmla="*/ 15 h 1444"/>
                <a:gd name="T62" fmla="*/ 1957 w 2086"/>
                <a:gd name="T63" fmla="*/ 82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86" h="1444">
                  <a:moveTo>
                    <a:pt x="10" y="1444"/>
                  </a:moveTo>
                  <a:lnTo>
                    <a:pt x="129" y="1362"/>
                  </a:lnTo>
                  <a:lnTo>
                    <a:pt x="119" y="1348"/>
                  </a:lnTo>
                  <a:lnTo>
                    <a:pt x="0" y="1429"/>
                  </a:lnTo>
                  <a:lnTo>
                    <a:pt x="10" y="1444"/>
                  </a:lnTo>
                  <a:close/>
                  <a:moveTo>
                    <a:pt x="173" y="1332"/>
                  </a:moveTo>
                  <a:lnTo>
                    <a:pt x="292" y="1250"/>
                  </a:lnTo>
                  <a:lnTo>
                    <a:pt x="282" y="1235"/>
                  </a:lnTo>
                  <a:lnTo>
                    <a:pt x="163" y="1317"/>
                  </a:lnTo>
                  <a:lnTo>
                    <a:pt x="173" y="1332"/>
                  </a:lnTo>
                  <a:close/>
                  <a:moveTo>
                    <a:pt x="336" y="1220"/>
                  </a:moveTo>
                  <a:lnTo>
                    <a:pt x="455" y="1138"/>
                  </a:lnTo>
                  <a:lnTo>
                    <a:pt x="445" y="1123"/>
                  </a:lnTo>
                  <a:lnTo>
                    <a:pt x="326" y="1205"/>
                  </a:lnTo>
                  <a:lnTo>
                    <a:pt x="336" y="1220"/>
                  </a:lnTo>
                  <a:close/>
                  <a:moveTo>
                    <a:pt x="500" y="1107"/>
                  </a:moveTo>
                  <a:lnTo>
                    <a:pt x="618" y="1026"/>
                  </a:lnTo>
                  <a:lnTo>
                    <a:pt x="608" y="1011"/>
                  </a:lnTo>
                  <a:lnTo>
                    <a:pt x="489" y="1092"/>
                  </a:lnTo>
                  <a:lnTo>
                    <a:pt x="500" y="1107"/>
                  </a:lnTo>
                  <a:close/>
                  <a:moveTo>
                    <a:pt x="663" y="995"/>
                  </a:moveTo>
                  <a:lnTo>
                    <a:pt x="781" y="913"/>
                  </a:lnTo>
                  <a:lnTo>
                    <a:pt x="771" y="898"/>
                  </a:lnTo>
                  <a:lnTo>
                    <a:pt x="652" y="980"/>
                  </a:lnTo>
                  <a:lnTo>
                    <a:pt x="663" y="995"/>
                  </a:lnTo>
                  <a:close/>
                  <a:moveTo>
                    <a:pt x="826" y="883"/>
                  </a:moveTo>
                  <a:lnTo>
                    <a:pt x="944" y="801"/>
                  </a:lnTo>
                  <a:lnTo>
                    <a:pt x="934" y="786"/>
                  </a:lnTo>
                  <a:lnTo>
                    <a:pt x="815" y="868"/>
                  </a:lnTo>
                  <a:lnTo>
                    <a:pt x="826" y="883"/>
                  </a:lnTo>
                  <a:close/>
                  <a:moveTo>
                    <a:pt x="989" y="770"/>
                  </a:moveTo>
                  <a:lnTo>
                    <a:pt x="1108" y="689"/>
                  </a:lnTo>
                  <a:lnTo>
                    <a:pt x="1097" y="674"/>
                  </a:lnTo>
                  <a:lnTo>
                    <a:pt x="979" y="756"/>
                  </a:lnTo>
                  <a:lnTo>
                    <a:pt x="989" y="770"/>
                  </a:lnTo>
                  <a:close/>
                  <a:moveTo>
                    <a:pt x="1152" y="658"/>
                  </a:moveTo>
                  <a:lnTo>
                    <a:pt x="1271" y="577"/>
                  </a:lnTo>
                  <a:lnTo>
                    <a:pt x="1260" y="562"/>
                  </a:lnTo>
                  <a:lnTo>
                    <a:pt x="1142" y="643"/>
                  </a:lnTo>
                  <a:lnTo>
                    <a:pt x="1152" y="658"/>
                  </a:lnTo>
                  <a:close/>
                  <a:moveTo>
                    <a:pt x="1315" y="546"/>
                  </a:moveTo>
                  <a:lnTo>
                    <a:pt x="1434" y="464"/>
                  </a:lnTo>
                  <a:lnTo>
                    <a:pt x="1423" y="449"/>
                  </a:lnTo>
                  <a:lnTo>
                    <a:pt x="1305" y="531"/>
                  </a:lnTo>
                  <a:lnTo>
                    <a:pt x="1315" y="546"/>
                  </a:lnTo>
                  <a:close/>
                  <a:moveTo>
                    <a:pt x="1478" y="434"/>
                  </a:moveTo>
                  <a:lnTo>
                    <a:pt x="1597" y="352"/>
                  </a:lnTo>
                  <a:lnTo>
                    <a:pt x="1587" y="337"/>
                  </a:lnTo>
                  <a:lnTo>
                    <a:pt x="1468" y="419"/>
                  </a:lnTo>
                  <a:lnTo>
                    <a:pt x="1478" y="434"/>
                  </a:lnTo>
                  <a:close/>
                  <a:moveTo>
                    <a:pt x="1641" y="321"/>
                  </a:moveTo>
                  <a:lnTo>
                    <a:pt x="1760" y="240"/>
                  </a:lnTo>
                  <a:lnTo>
                    <a:pt x="1750" y="225"/>
                  </a:lnTo>
                  <a:lnTo>
                    <a:pt x="1631" y="306"/>
                  </a:lnTo>
                  <a:lnTo>
                    <a:pt x="1641" y="321"/>
                  </a:lnTo>
                  <a:close/>
                  <a:moveTo>
                    <a:pt x="1804" y="209"/>
                  </a:moveTo>
                  <a:lnTo>
                    <a:pt x="1923" y="127"/>
                  </a:lnTo>
                  <a:lnTo>
                    <a:pt x="1913" y="113"/>
                  </a:lnTo>
                  <a:lnTo>
                    <a:pt x="1794" y="194"/>
                  </a:lnTo>
                  <a:lnTo>
                    <a:pt x="1804" y="209"/>
                  </a:lnTo>
                  <a:close/>
                  <a:moveTo>
                    <a:pt x="1968" y="97"/>
                  </a:moveTo>
                  <a:lnTo>
                    <a:pt x="2086" y="15"/>
                  </a:lnTo>
                  <a:lnTo>
                    <a:pt x="2076" y="0"/>
                  </a:lnTo>
                  <a:lnTo>
                    <a:pt x="1957" y="82"/>
                  </a:lnTo>
                  <a:lnTo>
                    <a:pt x="1968" y="97"/>
                  </a:lnTo>
                  <a:close/>
                </a:path>
              </a:pathLst>
            </a:custGeom>
            <a:solidFill>
              <a:srgbClr val="00B050"/>
            </a:solidFill>
            <a:ln w="0" cap="flat">
              <a:solidFill>
                <a:srgbClr val="00B05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1778" y="2501"/>
              <a:ext cx="1364" cy="7"/>
            </a:xfrm>
            <a:custGeom>
              <a:avLst/>
              <a:gdLst>
                <a:gd name="T0" fmla="*/ 22511 w 22711"/>
                <a:gd name="T1" fmla="*/ 51 h 107"/>
                <a:gd name="T2" fmla="*/ 22061 w 22711"/>
                <a:gd name="T3" fmla="*/ 101 h 107"/>
                <a:gd name="T4" fmla="*/ 21661 w 22711"/>
                <a:gd name="T5" fmla="*/ 101 h 107"/>
                <a:gd name="T6" fmla="*/ 21211 w 22711"/>
                <a:gd name="T7" fmla="*/ 51 h 107"/>
                <a:gd name="T8" fmla="*/ 20860 w 22711"/>
                <a:gd name="T9" fmla="*/ 1 h 107"/>
                <a:gd name="T10" fmla="*/ 20460 w 22711"/>
                <a:gd name="T11" fmla="*/ 1 h 107"/>
                <a:gd name="T12" fmla="*/ 20260 w 22711"/>
                <a:gd name="T13" fmla="*/ 1 h 107"/>
                <a:gd name="T14" fmla="*/ 19910 w 22711"/>
                <a:gd name="T15" fmla="*/ 51 h 107"/>
                <a:gd name="T16" fmla="*/ 19460 w 22711"/>
                <a:gd name="T17" fmla="*/ 101 h 107"/>
                <a:gd name="T18" fmla="*/ 19060 w 22711"/>
                <a:gd name="T19" fmla="*/ 102 h 107"/>
                <a:gd name="T20" fmla="*/ 18609 w 22711"/>
                <a:gd name="T21" fmla="*/ 52 h 107"/>
                <a:gd name="T22" fmla="*/ 18259 w 22711"/>
                <a:gd name="T23" fmla="*/ 2 h 107"/>
                <a:gd name="T24" fmla="*/ 17859 w 22711"/>
                <a:gd name="T25" fmla="*/ 2 h 107"/>
                <a:gd name="T26" fmla="*/ 17659 w 22711"/>
                <a:gd name="T27" fmla="*/ 2 h 107"/>
                <a:gd name="T28" fmla="*/ 17309 w 22711"/>
                <a:gd name="T29" fmla="*/ 52 h 107"/>
                <a:gd name="T30" fmla="*/ 16859 w 22711"/>
                <a:gd name="T31" fmla="*/ 102 h 107"/>
                <a:gd name="T32" fmla="*/ 16458 w 22711"/>
                <a:gd name="T33" fmla="*/ 102 h 107"/>
                <a:gd name="T34" fmla="*/ 16008 w 22711"/>
                <a:gd name="T35" fmla="*/ 52 h 107"/>
                <a:gd name="T36" fmla="*/ 15658 w 22711"/>
                <a:gd name="T37" fmla="*/ 3 h 107"/>
                <a:gd name="T38" fmla="*/ 15258 w 22711"/>
                <a:gd name="T39" fmla="*/ 3 h 107"/>
                <a:gd name="T40" fmla="*/ 15058 w 22711"/>
                <a:gd name="T41" fmla="*/ 3 h 107"/>
                <a:gd name="T42" fmla="*/ 14707 w 22711"/>
                <a:gd name="T43" fmla="*/ 53 h 107"/>
                <a:gd name="T44" fmla="*/ 14257 w 22711"/>
                <a:gd name="T45" fmla="*/ 103 h 107"/>
                <a:gd name="T46" fmla="*/ 13857 w 22711"/>
                <a:gd name="T47" fmla="*/ 103 h 107"/>
                <a:gd name="T48" fmla="*/ 13407 w 22711"/>
                <a:gd name="T49" fmla="*/ 53 h 107"/>
                <a:gd name="T50" fmla="*/ 13057 w 22711"/>
                <a:gd name="T51" fmla="*/ 3 h 107"/>
                <a:gd name="T52" fmla="*/ 12656 w 22711"/>
                <a:gd name="T53" fmla="*/ 3 h 107"/>
                <a:gd name="T54" fmla="*/ 12456 w 22711"/>
                <a:gd name="T55" fmla="*/ 3 h 107"/>
                <a:gd name="T56" fmla="*/ 12106 w 22711"/>
                <a:gd name="T57" fmla="*/ 54 h 107"/>
                <a:gd name="T58" fmla="*/ 11656 w 22711"/>
                <a:gd name="T59" fmla="*/ 104 h 107"/>
                <a:gd name="T60" fmla="*/ 11256 w 22711"/>
                <a:gd name="T61" fmla="*/ 104 h 107"/>
                <a:gd name="T62" fmla="*/ 10805 w 22711"/>
                <a:gd name="T63" fmla="*/ 54 h 107"/>
                <a:gd name="T64" fmla="*/ 10455 w 22711"/>
                <a:gd name="T65" fmla="*/ 4 h 107"/>
                <a:gd name="T66" fmla="*/ 10055 w 22711"/>
                <a:gd name="T67" fmla="*/ 4 h 107"/>
                <a:gd name="T68" fmla="*/ 9855 w 22711"/>
                <a:gd name="T69" fmla="*/ 4 h 107"/>
                <a:gd name="T70" fmla="*/ 9505 w 22711"/>
                <a:gd name="T71" fmla="*/ 54 h 107"/>
                <a:gd name="T72" fmla="*/ 9055 w 22711"/>
                <a:gd name="T73" fmla="*/ 104 h 107"/>
                <a:gd name="T74" fmla="*/ 8654 w 22711"/>
                <a:gd name="T75" fmla="*/ 105 h 107"/>
                <a:gd name="T76" fmla="*/ 8204 w 22711"/>
                <a:gd name="T77" fmla="*/ 55 h 107"/>
                <a:gd name="T78" fmla="*/ 7854 w 22711"/>
                <a:gd name="T79" fmla="*/ 5 h 107"/>
                <a:gd name="T80" fmla="*/ 7454 w 22711"/>
                <a:gd name="T81" fmla="*/ 5 h 107"/>
                <a:gd name="T82" fmla="*/ 7254 w 22711"/>
                <a:gd name="T83" fmla="*/ 5 h 107"/>
                <a:gd name="T84" fmla="*/ 6904 w 22711"/>
                <a:gd name="T85" fmla="*/ 55 h 107"/>
                <a:gd name="T86" fmla="*/ 6453 w 22711"/>
                <a:gd name="T87" fmla="*/ 105 h 107"/>
                <a:gd name="T88" fmla="*/ 6053 w 22711"/>
                <a:gd name="T89" fmla="*/ 105 h 107"/>
                <a:gd name="T90" fmla="*/ 5603 w 22711"/>
                <a:gd name="T91" fmla="*/ 55 h 107"/>
                <a:gd name="T92" fmla="*/ 5253 w 22711"/>
                <a:gd name="T93" fmla="*/ 6 h 107"/>
                <a:gd name="T94" fmla="*/ 4853 w 22711"/>
                <a:gd name="T95" fmla="*/ 6 h 107"/>
                <a:gd name="T96" fmla="*/ 4652 w 22711"/>
                <a:gd name="T97" fmla="*/ 6 h 107"/>
                <a:gd name="T98" fmla="*/ 4302 w 22711"/>
                <a:gd name="T99" fmla="*/ 56 h 107"/>
                <a:gd name="T100" fmla="*/ 3852 w 22711"/>
                <a:gd name="T101" fmla="*/ 106 h 107"/>
                <a:gd name="T102" fmla="*/ 3452 w 22711"/>
                <a:gd name="T103" fmla="*/ 106 h 107"/>
                <a:gd name="T104" fmla="*/ 3002 w 22711"/>
                <a:gd name="T105" fmla="*/ 56 h 107"/>
                <a:gd name="T106" fmla="*/ 2651 w 22711"/>
                <a:gd name="T107" fmla="*/ 6 h 107"/>
                <a:gd name="T108" fmla="*/ 2251 w 22711"/>
                <a:gd name="T109" fmla="*/ 6 h 107"/>
                <a:gd name="T110" fmla="*/ 2051 w 22711"/>
                <a:gd name="T111" fmla="*/ 6 h 107"/>
                <a:gd name="T112" fmla="*/ 1701 w 22711"/>
                <a:gd name="T113" fmla="*/ 57 h 107"/>
                <a:gd name="T114" fmla="*/ 1251 w 22711"/>
                <a:gd name="T115" fmla="*/ 107 h 107"/>
                <a:gd name="T116" fmla="*/ 850 w 22711"/>
                <a:gd name="T117" fmla="*/ 107 h 107"/>
                <a:gd name="T118" fmla="*/ 400 w 22711"/>
                <a:gd name="T119" fmla="*/ 57 h 107"/>
                <a:gd name="T120" fmla="*/ 50 w 22711"/>
                <a:gd name="T121" fmla="*/ 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711" h="107">
                  <a:moveTo>
                    <a:pt x="22661" y="0"/>
                  </a:moveTo>
                  <a:lnTo>
                    <a:pt x="22661" y="0"/>
                  </a:lnTo>
                  <a:cubicBezTo>
                    <a:pt x="22634" y="0"/>
                    <a:pt x="22611" y="23"/>
                    <a:pt x="22611" y="50"/>
                  </a:cubicBezTo>
                  <a:cubicBezTo>
                    <a:pt x="22611" y="78"/>
                    <a:pt x="22634" y="100"/>
                    <a:pt x="22661" y="100"/>
                  </a:cubicBezTo>
                  <a:lnTo>
                    <a:pt x="22661" y="100"/>
                  </a:lnTo>
                  <a:cubicBezTo>
                    <a:pt x="22689" y="100"/>
                    <a:pt x="22711" y="78"/>
                    <a:pt x="22711" y="50"/>
                  </a:cubicBezTo>
                  <a:cubicBezTo>
                    <a:pt x="22711" y="23"/>
                    <a:pt x="22689" y="0"/>
                    <a:pt x="22661" y="0"/>
                  </a:cubicBezTo>
                  <a:close/>
                  <a:moveTo>
                    <a:pt x="22461" y="1"/>
                  </a:moveTo>
                  <a:lnTo>
                    <a:pt x="22461" y="1"/>
                  </a:lnTo>
                  <a:cubicBezTo>
                    <a:pt x="22434" y="1"/>
                    <a:pt x="22411" y="23"/>
                    <a:pt x="22411" y="51"/>
                  </a:cubicBezTo>
                  <a:cubicBezTo>
                    <a:pt x="22411" y="78"/>
                    <a:pt x="22434" y="101"/>
                    <a:pt x="22461" y="101"/>
                  </a:cubicBezTo>
                  <a:lnTo>
                    <a:pt x="22461" y="101"/>
                  </a:lnTo>
                  <a:cubicBezTo>
                    <a:pt x="22489" y="101"/>
                    <a:pt x="22511" y="78"/>
                    <a:pt x="22511" y="51"/>
                  </a:cubicBezTo>
                  <a:cubicBezTo>
                    <a:pt x="22511" y="23"/>
                    <a:pt x="22489" y="1"/>
                    <a:pt x="22461" y="1"/>
                  </a:cubicBezTo>
                  <a:close/>
                  <a:moveTo>
                    <a:pt x="22261" y="1"/>
                  </a:moveTo>
                  <a:lnTo>
                    <a:pt x="22261" y="1"/>
                  </a:lnTo>
                  <a:cubicBezTo>
                    <a:pt x="22234" y="1"/>
                    <a:pt x="22211" y="23"/>
                    <a:pt x="22211" y="51"/>
                  </a:cubicBezTo>
                  <a:cubicBezTo>
                    <a:pt x="22211" y="78"/>
                    <a:pt x="22234" y="101"/>
                    <a:pt x="22261" y="101"/>
                  </a:cubicBezTo>
                  <a:lnTo>
                    <a:pt x="22261" y="101"/>
                  </a:lnTo>
                  <a:cubicBezTo>
                    <a:pt x="22289" y="101"/>
                    <a:pt x="22311" y="78"/>
                    <a:pt x="22311" y="51"/>
                  </a:cubicBezTo>
                  <a:cubicBezTo>
                    <a:pt x="22311" y="23"/>
                    <a:pt x="22289" y="1"/>
                    <a:pt x="22261" y="1"/>
                  </a:cubicBezTo>
                  <a:close/>
                  <a:moveTo>
                    <a:pt x="22061" y="1"/>
                  </a:moveTo>
                  <a:lnTo>
                    <a:pt x="22061" y="1"/>
                  </a:lnTo>
                  <a:cubicBezTo>
                    <a:pt x="22033" y="1"/>
                    <a:pt x="22011" y="23"/>
                    <a:pt x="22011" y="51"/>
                  </a:cubicBezTo>
                  <a:cubicBezTo>
                    <a:pt x="22011" y="78"/>
                    <a:pt x="22033" y="101"/>
                    <a:pt x="22061" y="101"/>
                  </a:cubicBezTo>
                  <a:lnTo>
                    <a:pt x="22061" y="101"/>
                  </a:lnTo>
                  <a:cubicBezTo>
                    <a:pt x="22089" y="101"/>
                    <a:pt x="22111" y="78"/>
                    <a:pt x="22111" y="51"/>
                  </a:cubicBezTo>
                  <a:cubicBezTo>
                    <a:pt x="22111" y="23"/>
                    <a:pt x="22089" y="1"/>
                    <a:pt x="22061" y="1"/>
                  </a:cubicBezTo>
                  <a:close/>
                  <a:moveTo>
                    <a:pt x="21861" y="1"/>
                  </a:moveTo>
                  <a:lnTo>
                    <a:pt x="21861" y="1"/>
                  </a:lnTo>
                  <a:cubicBezTo>
                    <a:pt x="21833" y="1"/>
                    <a:pt x="21811" y="23"/>
                    <a:pt x="21811" y="51"/>
                  </a:cubicBezTo>
                  <a:cubicBezTo>
                    <a:pt x="21811" y="78"/>
                    <a:pt x="21833" y="101"/>
                    <a:pt x="21861" y="101"/>
                  </a:cubicBezTo>
                  <a:lnTo>
                    <a:pt x="21861" y="101"/>
                  </a:lnTo>
                  <a:cubicBezTo>
                    <a:pt x="21889" y="101"/>
                    <a:pt x="21911" y="78"/>
                    <a:pt x="21911" y="51"/>
                  </a:cubicBezTo>
                  <a:cubicBezTo>
                    <a:pt x="21911" y="23"/>
                    <a:pt x="21889" y="1"/>
                    <a:pt x="21861" y="1"/>
                  </a:cubicBezTo>
                  <a:close/>
                  <a:moveTo>
                    <a:pt x="21661" y="1"/>
                  </a:moveTo>
                  <a:lnTo>
                    <a:pt x="21661" y="1"/>
                  </a:lnTo>
                  <a:cubicBezTo>
                    <a:pt x="21633" y="1"/>
                    <a:pt x="21611" y="23"/>
                    <a:pt x="21611" y="51"/>
                  </a:cubicBezTo>
                  <a:cubicBezTo>
                    <a:pt x="21611" y="78"/>
                    <a:pt x="21633" y="101"/>
                    <a:pt x="21661" y="101"/>
                  </a:cubicBezTo>
                  <a:lnTo>
                    <a:pt x="21661" y="101"/>
                  </a:lnTo>
                  <a:cubicBezTo>
                    <a:pt x="21689" y="101"/>
                    <a:pt x="21711" y="78"/>
                    <a:pt x="21711" y="51"/>
                  </a:cubicBezTo>
                  <a:cubicBezTo>
                    <a:pt x="21711" y="23"/>
                    <a:pt x="21689" y="1"/>
                    <a:pt x="21661" y="1"/>
                  </a:cubicBezTo>
                  <a:close/>
                  <a:moveTo>
                    <a:pt x="21461" y="1"/>
                  </a:moveTo>
                  <a:lnTo>
                    <a:pt x="21461" y="1"/>
                  </a:lnTo>
                  <a:cubicBezTo>
                    <a:pt x="21433" y="1"/>
                    <a:pt x="21411" y="23"/>
                    <a:pt x="21411" y="51"/>
                  </a:cubicBezTo>
                  <a:cubicBezTo>
                    <a:pt x="21411" y="78"/>
                    <a:pt x="21433" y="101"/>
                    <a:pt x="21461" y="101"/>
                  </a:cubicBezTo>
                  <a:lnTo>
                    <a:pt x="21461" y="101"/>
                  </a:lnTo>
                  <a:cubicBezTo>
                    <a:pt x="21489" y="101"/>
                    <a:pt x="21511" y="78"/>
                    <a:pt x="21511" y="51"/>
                  </a:cubicBezTo>
                  <a:cubicBezTo>
                    <a:pt x="21511" y="23"/>
                    <a:pt x="21488" y="1"/>
                    <a:pt x="21461" y="1"/>
                  </a:cubicBezTo>
                  <a:close/>
                  <a:moveTo>
                    <a:pt x="21261" y="1"/>
                  </a:moveTo>
                  <a:lnTo>
                    <a:pt x="21261" y="1"/>
                  </a:lnTo>
                  <a:cubicBezTo>
                    <a:pt x="21233" y="1"/>
                    <a:pt x="21211" y="23"/>
                    <a:pt x="21211" y="51"/>
                  </a:cubicBezTo>
                  <a:cubicBezTo>
                    <a:pt x="21211" y="79"/>
                    <a:pt x="21233" y="101"/>
                    <a:pt x="21261" y="101"/>
                  </a:cubicBezTo>
                  <a:lnTo>
                    <a:pt x="21261" y="101"/>
                  </a:lnTo>
                  <a:cubicBezTo>
                    <a:pt x="21288" y="101"/>
                    <a:pt x="21311" y="78"/>
                    <a:pt x="21311" y="51"/>
                  </a:cubicBezTo>
                  <a:cubicBezTo>
                    <a:pt x="21311" y="23"/>
                    <a:pt x="21288" y="1"/>
                    <a:pt x="21261" y="1"/>
                  </a:cubicBezTo>
                  <a:close/>
                  <a:moveTo>
                    <a:pt x="21061" y="1"/>
                  </a:moveTo>
                  <a:lnTo>
                    <a:pt x="21061" y="1"/>
                  </a:lnTo>
                  <a:cubicBezTo>
                    <a:pt x="21033" y="1"/>
                    <a:pt x="21011" y="23"/>
                    <a:pt x="21011" y="51"/>
                  </a:cubicBezTo>
                  <a:cubicBezTo>
                    <a:pt x="21011" y="79"/>
                    <a:pt x="21033" y="101"/>
                    <a:pt x="21061" y="101"/>
                  </a:cubicBezTo>
                  <a:lnTo>
                    <a:pt x="21061" y="101"/>
                  </a:lnTo>
                  <a:cubicBezTo>
                    <a:pt x="21088" y="101"/>
                    <a:pt x="21111" y="79"/>
                    <a:pt x="21111" y="51"/>
                  </a:cubicBezTo>
                  <a:cubicBezTo>
                    <a:pt x="21111" y="23"/>
                    <a:pt x="21088" y="1"/>
                    <a:pt x="21061" y="1"/>
                  </a:cubicBezTo>
                  <a:close/>
                  <a:moveTo>
                    <a:pt x="20861" y="1"/>
                  </a:moveTo>
                  <a:lnTo>
                    <a:pt x="20860" y="1"/>
                  </a:lnTo>
                  <a:cubicBezTo>
                    <a:pt x="20833" y="1"/>
                    <a:pt x="20810" y="23"/>
                    <a:pt x="20810" y="51"/>
                  </a:cubicBezTo>
                  <a:cubicBezTo>
                    <a:pt x="20810" y="79"/>
                    <a:pt x="20833" y="101"/>
                    <a:pt x="20860" y="101"/>
                  </a:cubicBezTo>
                  <a:lnTo>
                    <a:pt x="20861" y="101"/>
                  </a:lnTo>
                  <a:cubicBezTo>
                    <a:pt x="20888" y="101"/>
                    <a:pt x="20911" y="79"/>
                    <a:pt x="20911" y="51"/>
                  </a:cubicBezTo>
                  <a:cubicBezTo>
                    <a:pt x="20911" y="23"/>
                    <a:pt x="20888" y="1"/>
                    <a:pt x="20861" y="1"/>
                  </a:cubicBezTo>
                  <a:close/>
                  <a:moveTo>
                    <a:pt x="20660" y="1"/>
                  </a:moveTo>
                  <a:lnTo>
                    <a:pt x="20660" y="1"/>
                  </a:lnTo>
                  <a:cubicBezTo>
                    <a:pt x="20633" y="1"/>
                    <a:pt x="20610" y="23"/>
                    <a:pt x="20610" y="51"/>
                  </a:cubicBezTo>
                  <a:cubicBezTo>
                    <a:pt x="20610" y="79"/>
                    <a:pt x="20633" y="101"/>
                    <a:pt x="20660" y="101"/>
                  </a:cubicBezTo>
                  <a:lnTo>
                    <a:pt x="20660" y="101"/>
                  </a:lnTo>
                  <a:cubicBezTo>
                    <a:pt x="20688" y="101"/>
                    <a:pt x="20710" y="79"/>
                    <a:pt x="20710" y="51"/>
                  </a:cubicBezTo>
                  <a:cubicBezTo>
                    <a:pt x="20710" y="23"/>
                    <a:pt x="20688" y="1"/>
                    <a:pt x="20660" y="1"/>
                  </a:cubicBezTo>
                  <a:close/>
                  <a:moveTo>
                    <a:pt x="20460" y="1"/>
                  </a:moveTo>
                  <a:lnTo>
                    <a:pt x="20460" y="1"/>
                  </a:lnTo>
                  <a:cubicBezTo>
                    <a:pt x="20433" y="1"/>
                    <a:pt x="20410" y="24"/>
                    <a:pt x="20410" y="51"/>
                  </a:cubicBezTo>
                  <a:cubicBezTo>
                    <a:pt x="20410" y="79"/>
                    <a:pt x="20433" y="101"/>
                    <a:pt x="20460" y="101"/>
                  </a:cubicBezTo>
                  <a:lnTo>
                    <a:pt x="20460" y="101"/>
                  </a:lnTo>
                  <a:cubicBezTo>
                    <a:pt x="20488" y="101"/>
                    <a:pt x="20510" y="79"/>
                    <a:pt x="20510" y="51"/>
                  </a:cubicBezTo>
                  <a:cubicBezTo>
                    <a:pt x="20510" y="23"/>
                    <a:pt x="20488" y="1"/>
                    <a:pt x="20460" y="1"/>
                  </a:cubicBezTo>
                  <a:close/>
                  <a:moveTo>
                    <a:pt x="20260" y="1"/>
                  </a:moveTo>
                  <a:lnTo>
                    <a:pt x="20260" y="1"/>
                  </a:lnTo>
                  <a:cubicBezTo>
                    <a:pt x="20233" y="1"/>
                    <a:pt x="20210" y="24"/>
                    <a:pt x="20210" y="51"/>
                  </a:cubicBezTo>
                  <a:cubicBezTo>
                    <a:pt x="20210" y="79"/>
                    <a:pt x="20233" y="101"/>
                    <a:pt x="20260" y="101"/>
                  </a:cubicBezTo>
                  <a:lnTo>
                    <a:pt x="20260" y="101"/>
                  </a:lnTo>
                  <a:cubicBezTo>
                    <a:pt x="20288" y="101"/>
                    <a:pt x="20310" y="79"/>
                    <a:pt x="20310" y="51"/>
                  </a:cubicBezTo>
                  <a:cubicBezTo>
                    <a:pt x="20310" y="24"/>
                    <a:pt x="20288" y="1"/>
                    <a:pt x="20260" y="1"/>
                  </a:cubicBezTo>
                  <a:close/>
                  <a:moveTo>
                    <a:pt x="20060" y="1"/>
                  </a:moveTo>
                  <a:lnTo>
                    <a:pt x="20060" y="1"/>
                  </a:lnTo>
                  <a:cubicBezTo>
                    <a:pt x="20032" y="1"/>
                    <a:pt x="20010" y="24"/>
                    <a:pt x="20010" y="51"/>
                  </a:cubicBezTo>
                  <a:cubicBezTo>
                    <a:pt x="20010" y="79"/>
                    <a:pt x="20032" y="101"/>
                    <a:pt x="20060" y="101"/>
                  </a:cubicBezTo>
                  <a:lnTo>
                    <a:pt x="20060" y="101"/>
                  </a:lnTo>
                  <a:cubicBezTo>
                    <a:pt x="20088" y="101"/>
                    <a:pt x="20110" y="79"/>
                    <a:pt x="20110" y="51"/>
                  </a:cubicBezTo>
                  <a:cubicBezTo>
                    <a:pt x="20110" y="24"/>
                    <a:pt x="20088" y="1"/>
                    <a:pt x="20060" y="1"/>
                  </a:cubicBezTo>
                  <a:close/>
                  <a:moveTo>
                    <a:pt x="19860" y="1"/>
                  </a:moveTo>
                  <a:lnTo>
                    <a:pt x="19860" y="1"/>
                  </a:lnTo>
                  <a:cubicBezTo>
                    <a:pt x="19832" y="1"/>
                    <a:pt x="19810" y="24"/>
                    <a:pt x="19810" y="51"/>
                  </a:cubicBezTo>
                  <a:cubicBezTo>
                    <a:pt x="19810" y="79"/>
                    <a:pt x="19832" y="101"/>
                    <a:pt x="19860" y="101"/>
                  </a:cubicBezTo>
                  <a:lnTo>
                    <a:pt x="19860" y="101"/>
                  </a:lnTo>
                  <a:cubicBezTo>
                    <a:pt x="19888" y="101"/>
                    <a:pt x="19910" y="79"/>
                    <a:pt x="19910" y="51"/>
                  </a:cubicBezTo>
                  <a:cubicBezTo>
                    <a:pt x="19910" y="24"/>
                    <a:pt x="19888" y="1"/>
                    <a:pt x="19860" y="1"/>
                  </a:cubicBezTo>
                  <a:close/>
                  <a:moveTo>
                    <a:pt x="19660" y="1"/>
                  </a:moveTo>
                  <a:lnTo>
                    <a:pt x="19660" y="1"/>
                  </a:lnTo>
                  <a:cubicBezTo>
                    <a:pt x="19632" y="1"/>
                    <a:pt x="19610" y="24"/>
                    <a:pt x="19610" y="51"/>
                  </a:cubicBezTo>
                  <a:cubicBezTo>
                    <a:pt x="19610" y="79"/>
                    <a:pt x="19632" y="101"/>
                    <a:pt x="19660" y="101"/>
                  </a:cubicBezTo>
                  <a:lnTo>
                    <a:pt x="19660" y="101"/>
                  </a:lnTo>
                  <a:cubicBezTo>
                    <a:pt x="19688" y="101"/>
                    <a:pt x="19710" y="79"/>
                    <a:pt x="19710" y="51"/>
                  </a:cubicBezTo>
                  <a:cubicBezTo>
                    <a:pt x="19710" y="24"/>
                    <a:pt x="19688" y="1"/>
                    <a:pt x="19660" y="1"/>
                  </a:cubicBezTo>
                  <a:close/>
                  <a:moveTo>
                    <a:pt x="19460" y="1"/>
                  </a:moveTo>
                  <a:lnTo>
                    <a:pt x="19460" y="1"/>
                  </a:lnTo>
                  <a:cubicBezTo>
                    <a:pt x="19432" y="1"/>
                    <a:pt x="19410" y="24"/>
                    <a:pt x="19410" y="51"/>
                  </a:cubicBezTo>
                  <a:cubicBezTo>
                    <a:pt x="19410" y="79"/>
                    <a:pt x="19432" y="101"/>
                    <a:pt x="19460" y="101"/>
                  </a:cubicBezTo>
                  <a:lnTo>
                    <a:pt x="19460" y="101"/>
                  </a:lnTo>
                  <a:cubicBezTo>
                    <a:pt x="19488" y="101"/>
                    <a:pt x="19510" y="79"/>
                    <a:pt x="19510" y="51"/>
                  </a:cubicBezTo>
                  <a:cubicBezTo>
                    <a:pt x="19510" y="24"/>
                    <a:pt x="19487" y="1"/>
                    <a:pt x="19460" y="1"/>
                  </a:cubicBezTo>
                  <a:close/>
                  <a:moveTo>
                    <a:pt x="19260" y="1"/>
                  </a:moveTo>
                  <a:lnTo>
                    <a:pt x="19260" y="1"/>
                  </a:lnTo>
                  <a:cubicBezTo>
                    <a:pt x="19232" y="1"/>
                    <a:pt x="19210" y="24"/>
                    <a:pt x="19210" y="51"/>
                  </a:cubicBezTo>
                  <a:cubicBezTo>
                    <a:pt x="19210" y="79"/>
                    <a:pt x="19232" y="101"/>
                    <a:pt x="19260" y="101"/>
                  </a:cubicBezTo>
                  <a:lnTo>
                    <a:pt x="19260" y="101"/>
                  </a:lnTo>
                  <a:cubicBezTo>
                    <a:pt x="19287" y="101"/>
                    <a:pt x="19310" y="79"/>
                    <a:pt x="19310" y="51"/>
                  </a:cubicBezTo>
                  <a:cubicBezTo>
                    <a:pt x="19310" y="24"/>
                    <a:pt x="19287" y="1"/>
                    <a:pt x="19260" y="1"/>
                  </a:cubicBezTo>
                  <a:close/>
                  <a:moveTo>
                    <a:pt x="19060" y="2"/>
                  </a:moveTo>
                  <a:lnTo>
                    <a:pt x="19060" y="2"/>
                  </a:lnTo>
                  <a:cubicBezTo>
                    <a:pt x="19032" y="2"/>
                    <a:pt x="19010" y="24"/>
                    <a:pt x="19010" y="52"/>
                  </a:cubicBezTo>
                  <a:cubicBezTo>
                    <a:pt x="19010" y="79"/>
                    <a:pt x="19032" y="102"/>
                    <a:pt x="19060" y="102"/>
                  </a:cubicBezTo>
                  <a:lnTo>
                    <a:pt x="19060" y="102"/>
                  </a:lnTo>
                  <a:cubicBezTo>
                    <a:pt x="19087" y="102"/>
                    <a:pt x="19110" y="79"/>
                    <a:pt x="19110" y="52"/>
                  </a:cubicBezTo>
                  <a:cubicBezTo>
                    <a:pt x="19110" y="24"/>
                    <a:pt x="19087" y="2"/>
                    <a:pt x="19060" y="2"/>
                  </a:cubicBezTo>
                  <a:close/>
                  <a:moveTo>
                    <a:pt x="18860" y="2"/>
                  </a:moveTo>
                  <a:lnTo>
                    <a:pt x="18859" y="2"/>
                  </a:lnTo>
                  <a:cubicBezTo>
                    <a:pt x="18832" y="2"/>
                    <a:pt x="18809" y="24"/>
                    <a:pt x="18809" y="52"/>
                  </a:cubicBezTo>
                  <a:cubicBezTo>
                    <a:pt x="18809" y="79"/>
                    <a:pt x="18832" y="102"/>
                    <a:pt x="18859" y="102"/>
                  </a:cubicBezTo>
                  <a:lnTo>
                    <a:pt x="18860" y="102"/>
                  </a:lnTo>
                  <a:cubicBezTo>
                    <a:pt x="18887" y="102"/>
                    <a:pt x="18910" y="79"/>
                    <a:pt x="18910" y="52"/>
                  </a:cubicBezTo>
                  <a:cubicBezTo>
                    <a:pt x="18910" y="24"/>
                    <a:pt x="18887" y="2"/>
                    <a:pt x="18860" y="2"/>
                  </a:cubicBezTo>
                  <a:close/>
                  <a:moveTo>
                    <a:pt x="18659" y="2"/>
                  </a:moveTo>
                  <a:lnTo>
                    <a:pt x="18659" y="2"/>
                  </a:lnTo>
                  <a:cubicBezTo>
                    <a:pt x="18632" y="2"/>
                    <a:pt x="18609" y="24"/>
                    <a:pt x="18609" y="52"/>
                  </a:cubicBezTo>
                  <a:cubicBezTo>
                    <a:pt x="18609" y="79"/>
                    <a:pt x="18632" y="102"/>
                    <a:pt x="18659" y="102"/>
                  </a:cubicBezTo>
                  <a:lnTo>
                    <a:pt x="18659" y="102"/>
                  </a:lnTo>
                  <a:cubicBezTo>
                    <a:pt x="18687" y="102"/>
                    <a:pt x="18709" y="79"/>
                    <a:pt x="18709" y="52"/>
                  </a:cubicBezTo>
                  <a:cubicBezTo>
                    <a:pt x="18709" y="24"/>
                    <a:pt x="18687" y="2"/>
                    <a:pt x="18659" y="2"/>
                  </a:cubicBezTo>
                  <a:close/>
                  <a:moveTo>
                    <a:pt x="18459" y="2"/>
                  </a:moveTo>
                  <a:lnTo>
                    <a:pt x="18459" y="2"/>
                  </a:lnTo>
                  <a:cubicBezTo>
                    <a:pt x="18432" y="2"/>
                    <a:pt x="18409" y="24"/>
                    <a:pt x="18409" y="52"/>
                  </a:cubicBezTo>
                  <a:cubicBezTo>
                    <a:pt x="18409" y="79"/>
                    <a:pt x="18432" y="102"/>
                    <a:pt x="18459" y="102"/>
                  </a:cubicBezTo>
                  <a:lnTo>
                    <a:pt x="18459" y="102"/>
                  </a:lnTo>
                  <a:cubicBezTo>
                    <a:pt x="18487" y="102"/>
                    <a:pt x="18509" y="79"/>
                    <a:pt x="18509" y="52"/>
                  </a:cubicBezTo>
                  <a:cubicBezTo>
                    <a:pt x="18509" y="24"/>
                    <a:pt x="18487" y="2"/>
                    <a:pt x="18459" y="2"/>
                  </a:cubicBezTo>
                  <a:close/>
                  <a:moveTo>
                    <a:pt x="18259" y="2"/>
                  </a:moveTo>
                  <a:lnTo>
                    <a:pt x="18259" y="2"/>
                  </a:lnTo>
                  <a:cubicBezTo>
                    <a:pt x="18232" y="2"/>
                    <a:pt x="18209" y="24"/>
                    <a:pt x="18209" y="52"/>
                  </a:cubicBezTo>
                  <a:cubicBezTo>
                    <a:pt x="18209" y="79"/>
                    <a:pt x="18232" y="102"/>
                    <a:pt x="18259" y="102"/>
                  </a:cubicBezTo>
                  <a:lnTo>
                    <a:pt x="18259" y="102"/>
                  </a:lnTo>
                  <a:cubicBezTo>
                    <a:pt x="18287" y="102"/>
                    <a:pt x="18309" y="79"/>
                    <a:pt x="18309" y="52"/>
                  </a:cubicBezTo>
                  <a:cubicBezTo>
                    <a:pt x="18309" y="24"/>
                    <a:pt x="18287" y="2"/>
                    <a:pt x="18259" y="2"/>
                  </a:cubicBezTo>
                  <a:close/>
                  <a:moveTo>
                    <a:pt x="18059" y="2"/>
                  </a:moveTo>
                  <a:lnTo>
                    <a:pt x="18059" y="2"/>
                  </a:lnTo>
                  <a:cubicBezTo>
                    <a:pt x="18031" y="2"/>
                    <a:pt x="18009" y="24"/>
                    <a:pt x="18009" y="52"/>
                  </a:cubicBezTo>
                  <a:cubicBezTo>
                    <a:pt x="18009" y="79"/>
                    <a:pt x="18031" y="102"/>
                    <a:pt x="18059" y="102"/>
                  </a:cubicBezTo>
                  <a:lnTo>
                    <a:pt x="18059" y="102"/>
                  </a:lnTo>
                  <a:cubicBezTo>
                    <a:pt x="18087" y="102"/>
                    <a:pt x="18109" y="79"/>
                    <a:pt x="18109" y="52"/>
                  </a:cubicBezTo>
                  <a:cubicBezTo>
                    <a:pt x="18109" y="24"/>
                    <a:pt x="18087" y="2"/>
                    <a:pt x="18059" y="2"/>
                  </a:cubicBezTo>
                  <a:close/>
                  <a:moveTo>
                    <a:pt x="17859" y="2"/>
                  </a:moveTo>
                  <a:lnTo>
                    <a:pt x="17859" y="2"/>
                  </a:lnTo>
                  <a:cubicBezTo>
                    <a:pt x="17831" y="2"/>
                    <a:pt x="17809" y="24"/>
                    <a:pt x="17809" y="52"/>
                  </a:cubicBezTo>
                  <a:cubicBezTo>
                    <a:pt x="17809" y="79"/>
                    <a:pt x="17831" y="102"/>
                    <a:pt x="17859" y="102"/>
                  </a:cubicBezTo>
                  <a:lnTo>
                    <a:pt x="17859" y="102"/>
                  </a:lnTo>
                  <a:cubicBezTo>
                    <a:pt x="17887" y="102"/>
                    <a:pt x="17909" y="79"/>
                    <a:pt x="17909" y="52"/>
                  </a:cubicBezTo>
                  <a:cubicBezTo>
                    <a:pt x="17909" y="24"/>
                    <a:pt x="17887" y="2"/>
                    <a:pt x="17859" y="2"/>
                  </a:cubicBezTo>
                  <a:close/>
                  <a:moveTo>
                    <a:pt x="17659" y="2"/>
                  </a:moveTo>
                  <a:lnTo>
                    <a:pt x="17659" y="2"/>
                  </a:lnTo>
                  <a:cubicBezTo>
                    <a:pt x="17631" y="2"/>
                    <a:pt x="17609" y="24"/>
                    <a:pt x="17609" y="52"/>
                  </a:cubicBezTo>
                  <a:cubicBezTo>
                    <a:pt x="17609" y="80"/>
                    <a:pt x="17631" y="102"/>
                    <a:pt x="17659" y="102"/>
                  </a:cubicBezTo>
                  <a:lnTo>
                    <a:pt x="17659" y="102"/>
                  </a:lnTo>
                  <a:cubicBezTo>
                    <a:pt x="17687" y="102"/>
                    <a:pt x="17709" y="80"/>
                    <a:pt x="17709" y="52"/>
                  </a:cubicBezTo>
                  <a:cubicBezTo>
                    <a:pt x="17709" y="24"/>
                    <a:pt x="17687" y="2"/>
                    <a:pt x="17659" y="2"/>
                  </a:cubicBezTo>
                  <a:close/>
                  <a:moveTo>
                    <a:pt x="17459" y="2"/>
                  </a:moveTo>
                  <a:lnTo>
                    <a:pt x="17459" y="2"/>
                  </a:lnTo>
                  <a:cubicBezTo>
                    <a:pt x="17431" y="2"/>
                    <a:pt x="17409" y="24"/>
                    <a:pt x="17409" y="52"/>
                  </a:cubicBezTo>
                  <a:cubicBezTo>
                    <a:pt x="17409" y="80"/>
                    <a:pt x="17431" y="102"/>
                    <a:pt x="17459" y="102"/>
                  </a:cubicBezTo>
                  <a:lnTo>
                    <a:pt x="17459" y="102"/>
                  </a:lnTo>
                  <a:cubicBezTo>
                    <a:pt x="17487" y="102"/>
                    <a:pt x="17509" y="80"/>
                    <a:pt x="17509" y="52"/>
                  </a:cubicBezTo>
                  <a:cubicBezTo>
                    <a:pt x="17509" y="24"/>
                    <a:pt x="17486" y="2"/>
                    <a:pt x="17459" y="2"/>
                  </a:cubicBezTo>
                  <a:close/>
                  <a:moveTo>
                    <a:pt x="17259" y="2"/>
                  </a:moveTo>
                  <a:lnTo>
                    <a:pt x="17259" y="2"/>
                  </a:lnTo>
                  <a:cubicBezTo>
                    <a:pt x="17231" y="2"/>
                    <a:pt x="17209" y="24"/>
                    <a:pt x="17209" y="52"/>
                  </a:cubicBezTo>
                  <a:cubicBezTo>
                    <a:pt x="17209" y="80"/>
                    <a:pt x="17231" y="102"/>
                    <a:pt x="17259" y="102"/>
                  </a:cubicBezTo>
                  <a:lnTo>
                    <a:pt x="17259" y="102"/>
                  </a:lnTo>
                  <a:cubicBezTo>
                    <a:pt x="17286" y="102"/>
                    <a:pt x="17309" y="80"/>
                    <a:pt x="17309" y="52"/>
                  </a:cubicBezTo>
                  <a:cubicBezTo>
                    <a:pt x="17309" y="24"/>
                    <a:pt x="17286" y="2"/>
                    <a:pt x="17259" y="2"/>
                  </a:cubicBezTo>
                  <a:close/>
                  <a:moveTo>
                    <a:pt x="17059" y="2"/>
                  </a:moveTo>
                  <a:lnTo>
                    <a:pt x="17059" y="2"/>
                  </a:lnTo>
                  <a:cubicBezTo>
                    <a:pt x="17031" y="2"/>
                    <a:pt x="17009" y="25"/>
                    <a:pt x="17009" y="52"/>
                  </a:cubicBezTo>
                  <a:cubicBezTo>
                    <a:pt x="17009" y="80"/>
                    <a:pt x="17031" y="102"/>
                    <a:pt x="17059" y="102"/>
                  </a:cubicBezTo>
                  <a:lnTo>
                    <a:pt x="17059" y="102"/>
                  </a:lnTo>
                  <a:cubicBezTo>
                    <a:pt x="17086" y="102"/>
                    <a:pt x="17109" y="80"/>
                    <a:pt x="17109" y="52"/>
                  </a:cubicBezTo>
                  <a:cubicBezTo>
                    <a:pt x="17109" y="24"/>
                    <a:pt x="17086" y="2"/>
                    <a:pt x="17059" y="2"/>
                  </a:cubicBezTo>
                  <a:close/>
                  <a:moveTo>
                    <a:pt x="16859" y="2"/>
                  </a:moveTo>
                  <a:lnTo>
                    <a:pt x="16858" y="2"/>
                  </a:lnTo>
                  <a:cubicBezTo>
                    <a:pt x="16831" y="2"/>
                    <a:pt x="16808" y="25"/>
                    <a:pt x="16808" y="52"/>
                  </a:cubicBezTo>
                  <a:cubicBezTo>
                    <a:pt x="16808" y="80"/>
                    <a:pt x="16831" y="102"/>
                    <a:pt x="16858" y="102"/>
                  </a:cubicBezTo>
                  <a:lnTo>
                    <a:pt x="16859" y="102"/>
                  </a:lnTo>
                  <a:cubicBezTo>
                    <a:pt x="16886" y="102"/>
                    <a:pt x="16909" y="80"/>
                    <a:pt x="16909" y="52"/>
                  </a:cubicBezTo>
                  <a:cubicBezTo>
                    <a:pt x="16909" y="25"/>
                    <a:pt x="16886" y="2"/>
                    <a:pt x="16859" y="2"/>
                  </a:cubicBezTo>
                  <a:close/>
                  <a:moveTo>
                    <a:pt x="16658" y="2"/>
                  </a:moveTo>
                  <a:lnTo>
                    <a:pt x="16658" y="2"/>
                  </a:lnTo>
                  <a:cubicBezTo>
                    <a:pt x="16631" y="2"/>
                    <a:pt x="16608" y="25"/>
                    <a:pt x="16608" y="52"/>
                  </a:cubicBezTo>
                  <a:cubicBezTo>
                    <a:pt x="16608" y="80"/>
                    <a:pt x="16631" y="102"/>
                    <a:pt x="16658" y="102"/>
                  </a:cubicBezTo>
                  <a:lnTo>
                    <a:pt x="16658" y="102"/>
                  </a:lnTo>
                  <a:cubicBezTo>
                    <a:pt x="16686" y="102"/>
                    <a:pt x="16708" y="80"/>
                    <a:pt x="16708" y="52"/>
                  </a:cubicBezTo>
                  <a:cubicBezTo>
                    <a:pt x="16708" y="25"/>
                    <a:pt x="16686" y="2"/>
                    <a:pt x="16658" y="2"/>
                  </a:cubicBezTo>
                  <a:close/>
                  <a:moveTo>
                    <a:pt x="16458" y="2"/>
                  </a:moveTo>
                  <a:lnTo>
                    <a:pt x="16458" y="2"/>
                  </a:lnTo>
                  <a:cubicBezTo>
                    <a:pt x="16431" y="2"/>
                    <a:pt x="16408" y="25"/>
                    <a:pt x="16408" y="52"/>
                  </a:cubicBezTo>
                  <a:cubicBezTo>
                    <a:pt x="16408" y="80"/>
                    <a:pt x="16431" y="102"/>
                    <a:pt x="16458" y="102"/>
                  </a:cubicBezTo>
                  <a:lnTo>
                    <a:pt x="16458" y="102"/>
                  </a:lnTo>
                  <a:cubicBezTo>
                    <a:pt x="16486" y="102"/>
                    <a:pt x="16508" y="80"/>
                    <a:pt x="16508" y="52"/>
                  </a:cubicBezTo>
                  <a:cubicBezTo>
                    <a:pt x="16508" y="25"/>
                    <a:pt x="16486" y="2"/>
                    <a:pt x="16458" y="2"/>
                  </a:cubicBezTo>
                  <a:close/>
                  <a:moveTo>
                    <a:pt x="16258" y="2"/>
                  </a:moveTo>
                  <a:lnTo>
                    <a:pt x="16258" y="2"/>
                  </a:lnTo>
                  <a:cubicBezTo>
                    <a:pt x="16231" y="2"/>
                    <a:pt x="16208" y="25"/>
                    <a:pt x="16208" y="52"/>
                  </a:cubicBezTo>
                  <a:cubicBezTo>
                    <a:pt x="16208" y="80"/>
                    <a:pt x="16231" y="102"/>
                    <a:pt x="16258" y="102"/>
                  </a:cubicBezTo>
                  <a:lnTo>
                    <a:pt x="16258" y="102"/>
                  </a:lnTo>
                  <a:cubicBezTo>
                    <a:pt x="16286" y="102"/>
                    <a:pt x="16308" y="80"/>
                    <a:pt x="16308" y="52"/>
                  </a:cubicBezTo>
                  <a:cubicBezTo>
                    <a:pt x="16308" y="25"/>
                    <a:pt x="16286" y="2"/>
                    <a:pt x="16258" y="2"/>
                  </a:cubicBezTo>
                  <a:close/>
                  <a:moveTo>
                    <a:pt x="16058" y="2"/>
                  </a:moveTo>
                  <a:lnTo>
                    <a:pt x="16058" y="2"/>
                  </a:lnTo>
                  <a:cubicBezTo>
                    <a:pt x="16030" y="2"/>
                    <a:pt x="16008" y="25"/>
                    <a:pt x="16008" y="52"/>
                  </a:cubicBezTo>
                  <a:cubicBezTo>
                    <a:pt x="16008" y="80"/>
                    <a:pt x="16030" y="102"/>
                    <a:pt x="16058" y="102"/>
                  </a:cubicBezTo>
                  <a:lnTo>
                    <a:pt x="16058" y="102"/>
                  </a:lnTo>
                  <a:cubicBezTo>
                    <a:pt x="16086" y="102"/>
                    <a:pt x="16108" y="80"/>
                    <a:pt x="16108" y="52"/>
                  </a:cubicBezTo>
                  <a:cubicBezTo>
                    <a:pt x="16108" y="25"/>
                    <a:pt x="16086" y="2"/>
                    <a:pt x="16058" y="2"/>
                  </a:cubicBezTo>
                  <a:close/>
                  <a:moveTo>
                    <a:pt x="15858" y="2"/>
                  </a:moveTo>
                  <a:lnTo>
                    <a:pt x="15858" y="2"/>
                  </a:lnTo>
                  <a:cubicBezTo>
                    <a:pt x="15830" y="2"/>
                    <a:pt x="15808" y="25"/>
                    <a:pt x="15808" y="52"/>
                  </a:cubicBezTo>
                  <a:cubicBezTo>
                    <a:pt x="15808" y="80"/>
                    <a:pt x="15830" y="102"/>
                    <a:pt x="15858" y="102"/>
                  </a:cubicBezTo>
                  <a:lnTo>
                    <a:pt x="15858" y="102"/>
                  </a:lnTo>
                  <a:cubicBezTo>
                    <a:pt x="15886" y="102"/>
                    <a:pt x="15908" y="80"/>
                    <a:pt x="15908" y="52"/>
                  </a:cubicBezTo>
                  <a:cubicBezTo>
                    <a:pt x="15908" y="25"/>
                    <a:pt x="15886" y="2"/>
                    <a:pt x="15858" y="2"/>
                  </a:cubicBezTo>
                  <a:close/>
                  <a:moveTo>
                    <a:pt x="15658" y="3"/>
                  </a:moveTo>
                  <a:lnTo>
                    <a:pt x="15658" y="3"/>
                  </a:lnTo>
                  <a:cubicBezTo>
                    <a:pt x="15630" y="3"/>
                    <a:pt x="15608" y="25"/>
                    <a:pt x="15608" y="53"/>
                  </a:cubicBezTo>
                  <a:cubicBezTo>
                    <a:pt x="15608" y="80"/>
                    <a:pt x="15630" y="103"/>
                    <a:pt x="15658" y="103"/>
                  </a:cubicBezTo>
                  <a:lnTo>
                    <a:pt x="15658" y="103"/>
                  </a:lnTo>
                  <a:cubicBezTo>
                    <a:pt x="15686" y="103"/>
                    <a:pt x="15708" y="80"/>
                    <a:pt x="15708" y="52"/>
                  </a:cubicBezTo>
                  <a:cubicBezTo>
                    <a:pt x="15708" y="25"/>
                    <a:pt x="15686" y="3"/>
                    <a:pt x="15658" y="3"/>
                  </a:cubicBezTo>
                  <a:close/>
                  <a:moveTo>
                    <a:pt x="15458" y="3"/>
                  </a:moveTo>
                  <a:lnTo>
                    <a:pt x="15458" y="3"/>
                  </a:lnTo>
                  <a:cubicBezTo>
                    <a:pt x="15430" y="3"/>
                    <a:pt x="15408" y="25"/>
                    <a:pt x="15408" y="53"/>
                  </a:cubicBezTo>
                  <a:cubicBezTo>
                    <a:pt x="15408" y="80"/>
                    <a:pt x="15430" y="103"/>
                    <a:pt x="15458" y="103"/>
                  </a:cubicBezTo>
                  <a:lnTo>
                    <a:pt x="15458" y="103"/>
                  </a:lnTo>
                  <a:cubicBezTo>
                    <a:pt x="15486" y="103"/>
                    <a:pt x="15508" y="80"/>
                    <a:pt x="15508" y="53"/>
                  </a:cubicBezTo>
                  <a:cubicBezTo>
                    <a:pt x="15508" y="25"/>
                    <a:pt x="15485" y="3"/>
                    <a:pt x="15458" y="3"/>
                  </a:cubicBezTo>
                  <a:close/>
                  <a:moveTo>
                    <a:pt x="15258" y="3"/>
                  </a:moveTo>
                  <a:lnTo>
                    <a:pt x="15258" y="3"/>
                  </a:lnTo>
                  <a:cubicBezTo>
                    <a:pt x="15230" y="3"/>
                    <a:pt x="15208" y="25"/>
                    <a:pt x="15208" y="53"/>
                  </a:cubicBezTo>
                  <a:cubicBezTo>
                    <a:pt x="15208" y="80"/>
                    <a:pt x="15230" y="103"/>
                    <a:pt x="15258" y="103"/>
                  </a:cubicBezTo>
                  <a:lnTo>
                    <a:pt x="15258" y="103"/>
                  </a:lnTo>
                  <a:cubicBezTo>
                    <a:pt x="15285" y="103"/>
                    <a:pt x="15308" y="80"/>
                    <a:pt x="15308" y="53"/>
                  </a:cubicBezTo>
                  <a:cubicBezTo>
                    <a:pt x="15308" y="25"/>
                    <a:pt x="15285" y="3"/>
                    <a:pt x="15258" y="3"/>
                  </a:cubicBezTo>
                  <a:close/>
                  <a:moveTo>
                    <a:pt x="15058" y="3"/>
                  </a:moveTo>
                  <a:lnTo>
                    <a:pt x="15058" y="3"/>
                  </a:lnTo>
                  <a:cubicBezTo>
                    <a:pt x="15030" y="3"/>
                    <a:pt x="15008" y="25"/>
                    <a:pt x="15008" y="53"/>
                  </a:cubicBezTo>
                  <a:cubicBezTo>
                    <a:pt x="15008" y="80"/>
                    <a:pt x="15030" y="103"/>
                    <a:pt x="15058" y="103"/>
                  </a:cubicBezTo>
                  <a:lnTo>
                    <a:pt x="15058" y="103"/>
                  </a:lnTo>
                  <a:cubicBezTo>
                    <a:pt x="15085" y="103"/>
                    <a:pt x="15108" y="80"/>
                    <a:pt x="15108" y="53"/>
                  </a:cubicBezTo>
                  <a:cubicBezTo>
                    <a:pt x="15108" y="25"/>
                    <a:pt x="15085" y="3"/>
                    <a:pt x="15058" y="3"/>
                  </a:cubicBezTo>
                  <a:close/>
                  <a:moveTo>
                    <a:pt x="14858" y="3"/>
                  </a:moveTo>
                  <a:lnTo>
                    <a:pt x="14857" y="3"/>
                  </a:lnTo>
                  <a:cubicBezTo>
                    <a:pt x="14830" y="3"/>
                    <a:pt x="14807" y="25"/>
                    <a:pt x="14807" y="53"/>
                  </a:cubicBezTo>
                  <a:cubicBezTo>
                    <a:pt x="14807" y="80"/>
                    <a:pt x="14830" y="103"/>
                    <a:pt x="14857" y="103"/>
                  </a:cubicBezTo>
                  <a:lnTo>
                    <a:pt x="14858" y="103"/>
                  </a:lnTo>
                  <a:cubicBezTo>
                    <a:pt x="14885" y="103"/>
                    <a:pt x="14908" y="80"/>
                    <a:pt x="14908" y="53"/>
                  </a:cubicBezTo>
                  <a:cubicBezTo>
                    <a:pt x="14908" y="25"/>
                    <a:pt x="14885" y="3"/>
                    <a:pt x="14858" y="3"/>
                  </a:cubicBezTo>
                  <a:close/>
                  <a:moveTo>
                    <a:pt x="14657" y="3"/>
                  </a:moveTo>
                  <a:lnTo>
                    <a:pt x="14657" y="3"/>
                  </a:lnTo>
                  <a:cubicBezTo>
                    <a:pt x="14630" y="3"/>
                    <a:pt x="14607" y="25"/>
                    <a:pt x="14607" y="53"/>
                  </a:cubicBezTo>
                  <a:cubicBezTo>
                    <a:pt x="14607" y="80"/>
                    <a:pt x="14630" y="103"/>
                    <a:pt x="14657" y="103"/>
                  </a:cubicBezTo>
                  <a:lnTo>
                    <a:pt x="14657" y="103"/>
                  </a:lnTo>
                  <a:cubicBezTo>
                    <a:pt x="14685" y="103"/>
                    <a:pt x="14707" y="80"/>
                    <a:pt x="14707" y="53"/>
                  </a:cubicBezTo>
                  <a:cubicBezTo>
                    <a:pt x="14707" y="25"/>
                    <a:pt x="14685" y="3"/>
                    <a:pt x="14657" y="3"/>
                  </a:cubicBezTo>
                  <a:close/>
                  <a:moveTo>
                    <a:pt x="14457" y="3"/>
                  </a:moveTo>
                  <a:lnTo>
                    <a:pt x="14457" y="3"/>
                  </a:lnTo>
                  <a:cubicBezTo>
                    <a:pt x="14430" y="3"/>
                    <a:pt x="14407" y="25"/>
                    <a:pt x="14407" y="53"/>
                  </a:cubicBezTo>
                  <a:cubicBezTo>
                    <a:pt x="14407" y="80"/>
                    <a:pt x="14430" y="103"/>
                    <a:pt x="14457" y="103"/>
                  </a:cubicBezTo>
                  <a:lnTo>
                    <a:pt x="14457" y="103"/>
                  </a:lnTo>
                  <a:cubicBezTo>
                    <a:pt x="14485" y="103"/>
                    <a:pt x="14507" y="80"/>
                    <a:pt x="14507" y="53"/>
                  </a:cubicBezTo>
                  <a:cubicBezTo>
                    <a:pt x="14507" y="25"/>
                    <a:pt x="14485" y="3"/>
                    <a:pt x="14457" y="3"/>
                  </a:cubicBezTo>
                  <a:close/>
                  <a:moveTo>
                    <a:pt x="14257" y="3"/>
                  </a:moveTo>
                  <a:lnTo>
                    <a:pt x="14257" y="3"/>
                  </a:lnTo>
                  <a:cubicBezTo>
                    <a:pt x="14230" y="3"/>
                    <a:pt x="14207" y="25"/>
                    <a:pt x="14207" y="53"/>
                  </a:cubicBezTo>
                  <a:cubicBezTo>
                    <a:pt x="14207" y="81"/>
                    <a:pt x="14230" y="103"/>
                    <a:pt x="14257" y="103"/>
                  </a:cubicBezTo>
                  <a:lnTo>
                    <a:pt x="14257" y="103"/>
                  </a:lnTo>
                  <a:cubicBezTo>
                    <a:pt x="14285" y="103"/>
                    <a:pt x="14307" y="81"/>
                    <a:pt x="14307" y="53"/>
                  </a:cubicBezTo>
                  <a:cubicBezTo>
                    <a:pt x="14307" y="25"/>
                    <a:pt x="14285" y="3"/>
                    <a:pt x="14257" y="3"/>
                  </a:cubicBezTo>
                  <a:close/>
                  <a:moveTo>
                    <a:pt x="14057" y="3"/>
                  </a:moveTo>
                  <a:lnTo>
                    <a:pt x="14057" y="3"/>
                  </a:lnTo>
                  <a:cubicBezTo>
                    <a:pt x="14029" y="3"/>
                    <a:pt x="14007" y="25"/>
                    <a:pt x="14007" y="53"/>
                  </a:cubicBezTo>
                  <a:cubicBezTo>
                    <a:pt x="14007" y="81"/>
                    <a:pt x="14029" y="103"/>
                    <a:pt x="14057" y="103"/>
                  </a:cubicBezTo>
                  <a:lnTo>
                    <a:pt x="14057" y="103"/>
                  </a:lnTo>
                  <a:cubicBezTo>
                    <a:pt x="14085" y="103"/>
                    <a:pt x="14107" y="81"/>
                    <a:pt x="14107" y="53"/>
                  </a:cubicBezTo>
                  <a:cubicBezTo>
                    <a:pt x="14107" y="25"/>
                    <a:pt x="14085" y="3"/>
                    <a:pt x="14057" y="3"/>
                  </a:cubicBezTo>
                  <a:close/>
                  <a:moveTo>
                    <a:pt x="13857" y="3"/>
                  </a:moveTo>
                  <a:lnTo>
                    <a:pt x="13857" y="3"/>
                  </a:lnTo>
                  <a:cubicBezTo>
                    <a:pt x="13829" y="3"/>
                    <a:pt x="13807" y="25"/>
                    <a:pt x="13807" y="53"/>
                  </a:cubicBezTo>
                  <a:cubicBezTo>
                    <a:pt x="13807" y="81"/>
                    <a:pt x="13829" y="103"/>
                    <a:pt x="13857" y="103"/>
                  </a:cubicBezTo>
                  <a:lnTo>
                    <a:pt x="13857" y="103"/>
                  </a:lnTo>
                  <a:cubicBezTo>
                    <a:pt x="13885" y="103"/>
                    <a:pt x="13907" y="81"/>
                    <a:pt x="13907" y="53"/>
                  </a:cubicBezTo>
                  <a:cubicBezTo>
                    <a:pt x="13907" y="25"/>
                    <a:pt x="13885" y="3"/>
                    <a:pt x="13857" y="3"/>
                  </a:cubicBezTo>
                  <a:close/>
                  <a:moveTo>
                    <a:pt x="13657" y="3"/>
                  </a:moveTo>
                  <a:lnTo>
                    <a:pt x="13657" y="3"/>
                  </a:lnTo>
                  <a:cubicBezTo>
                    <a:pt x="13629" y="3"/>
                    <a:pt x="13607" y="25"/>
                    <a:pt x="13607" y="53"/>
                  </a:cubicBezTo>
                  <a:cubicBezTo>
                    <a:pt x="13607" y="81"/>
                    <a:pt x="13629" y="103"/>
                    <a:pt x="13657" y="103"/>
                  </a:cubicBezTo>
                  <a:lnTo>
                    <a:pt x="13657" y="103"/>
                  </a:lnTo>
                  <a:cubicBezTo>
                    <a:pt x="13685" y="103"/>
                    <a:pt x="13707" y="81"/>
                    <a:pt x="13707" y="53"/>
                  </a:cubicBezTo>
                  <a:cubicBezTo>
                    <a:pt x="13707" y="25"/>
                    <a:pt x="13685" y="3"/>
                    <a:pt x="13657" y="3"/>
                  </a:cubicBezTo>
                  <a:close/>
                  <a:moveTo>
                    <a:pt x="13457" y="3"/>
                  </a:moveTo>
                  <a:lnTo>
                    <a:pt x="13457" y="3"/>
                  </a:lnTo>
                  <a:cubicBezTo>
                    <a:pt x="13429" y="3"/>
                    <a:pt x="13407" y="26"/>
                    <a:pt x="13407" y="53"/>
                  </a:cubicBezTo>
                  <a:cubicBezTo>
                    <a:pt x="13407" y="81"/>
                    <a:pt x="13429" y="103"/>
                    <a:pt x="13457" y="103"/>
                  </a:cubicBezTo>
                  <a:lnTo>
                    <a:pt x="13457" y="103"/>
                  </a:lnTo>
                  <a:cubicBezTo>
                    <a:pt x="13485" y="103"/>
                    <a:pt x="13507" y="81"/>
                    <a:pt x="13507" y="53"/>
                  </a:cubicBezTo>
                  <a:cubicBezTo>
                    <a:pt x="13507" y="26"/>
                    <a:pt x="13484" y="3"/>
                    <a:pt x="13457" y="3"/>
                  </a:cubicBezTo>
                  <a:close/>
                  <a:moveTo>
                    <a:pt x="13257" y="3"/>
                  </a:moveTo>
                  <a:lnTo>
                    <a:pt x="13257" y="3"/>
                  </a:lnTo>
                  <a:cubicBezTo>
                    <a:pt x="13229" y="3"/>
                    <a:pt x="13207" y="26"/>
                    <a:pt x="13207" y="53"/>
                  </a:cubicBezTo>
                  <a:cubicBezTo>
                    <a:pt x="13207" y="81"/>
                    <a:pt x="13229" y="103"/>
                    <a:pt x="13257" y="103"/>
                  </a:cubicBezTo>
                  <a:lnTo>
                    <a:pt x="13257" y="103"/>
                  </a:lnTo>
                  <a:cubicBezTo>
                    <a:pt x="13284" y="103"/>
                    <a:pt x="13307" y="81"/>
                    <a:pt x="13307" y="53"/>
                  </a:cubicBezTo>
                  <a:cubicBezTo>
                    <a:pt x="13307" y="26"/>
                    <a:pt x="13284" y="3"/>
                    <a:pt x="13257" y="3"/>
                  </a:cubicBezTo>
                  <a:close/>
                  <a:moveTo>
                    <a:pt x="13057" y="3"/>
                  </a:moveTo>
                  <a:lnTo>
                    <a:pt x="13057" y="3"/>
                  </a:lnTo>
                  <a:cubicBezTo>
                    <a:pt x="13029" y="3"/>
                    <a:pt x="13007" y="26"/>
                    <a:pt x="13007" y="53"/>
                  </a:cubicBezTo>
                  <a:cubicBezTo>
                    <a:pt x="13007" y="81"/>
                    <a:pt x="13029" y="103"/>
                    <a:pt x="13057" y="103"/>
                  </a:cubicBezTo>
                  <a:lnTo>
                    <a:pt x="13057" y="103"/>
                  </a:lnTo>
                  <a:cubicBezTo>
                    <a:pt x="13084" y="103"/>
                    <a:pt x="13107" y="81"/>
                    <a:pt x="13107" y="53"/>
                  </a:cubicBezTo>
                  <a:cubicBezTo>
                    <a:pt x="13107" y="26"/>
                    <a:pt x="13084" y="3"/>
                    <a:pt x="13057" y="3"/>
                  </a:cubicBezTo>
                  <a:close/>
                  <a:moveTo>
                    <a:pt x="12857" y="3"/>
                  </a:moveTo>
                  <a:lnTo>
                    <a:pt x="12856" y="3"/>
                  </a:lnTo>
                  <a:cubicBezTo>
                    <a:pt x="12829" y="3"/>
                    <a:pt x="12806" y="26"/>
                    <a:pt x="12806" y="53"/>
                  </a:cubicBezTo>
                  <a:cubicBezTo>
                    <a:pt x="12806" y="81"/>
                    <a:pt x="12829" y="103"/>
                    <a:pt x="12856" y="103"/>
                  </a:cubicBezTo>
                  <a:lnTo>
                    <a:pt x="12857" y="103"/>
                  </a:lnTo>
                  <a:cubicBezTo>
                    <a:pt x="12884" y="103"/>
                    <a:pt x="12907" y="81"/>
                    <a:pt x="12907" y="53"/>
                  </a:cubicBezTo>
                  <a:cubicBezTo>
                    <a:pt x="12907" y="26"/>
                    <a:pt x="12884" y="3"/>
                    <a:pt x="12857" y="3"/>
                  </a:cubicBezTo>
                  <a:close/>
                  <a:moveTo>
                    <a:pt x="12656" y="3"/>
                  </a:moveTo>
                  <a:lnTo>
                    <a:pt x="12656" y="3"/>
                  </a:lnTo>
                  <a:cubicBezTo>
                    <a:pt x="12629" y="3"/>
                    <a:pt x="12606" y="26"/>
                    <a:pt x="12606" y="53"/>
                  </a:cubicBezTo>
                  <a:cubicBezTo>
                    <a:pt x="12606" y="81"/>
                    <a:pt x="12629" y="103"/>
                    <a:pt x="12656" y="103"/>
                  </a:cubicBezTo>
                  <a:lnTo>
                    <a:pt x="12656" y="103"/>
                  </a:lnTo>
                  <a:cubicBezTo>
                    <a:pt x="12684" y="103"/>
                    <a:pt x="12706" y="81"/>
                    <a:pt x="12706" y="53"/>
                  </a:cubicBezTo>
                  <a:cubicBezTo>
                    <a:pt x="12706" y="26"/>
                    <a:pt x="12684" y="3"/>
                    <a:pt x="12656" y="3"/>
                  </a:cubicBezTo>
                  <a:close/>
                  <a:moveTo>
                    <a:pt x="12456" y="3"/>
                  </a:moveTo>
                  <a:lnTo>
                    <a:pt x="12456" y="3"/>
                  </a:lnTo>
                  <a:cubicBezTo>
                    <a:pt x="12429" y="3"/>
                    <a:pt x="12406" y="26"/>
                    <a:pt x="12406" y="53"/>
                  </a:cubicBezTo>
                  <a:cubicBezTo>
                    <a:pt x="12406" y="81"/>
                    <a:pt x="12429" y="103"/>
                    <a:pt x="12456" y="103"/>
                  </a:cubicBezTo>
                  <a:lnTo>
                    <a:pt x="12456" y="103"/>
                  </a:lnTo>
                  <a:cubicBezTo>
                    <a:pt x="12484" y="103"/>
                    <a:pt x="12506" y="81"/>
                    <a:pt x="12506" y="53"/>
                  </a:cubicBezTo>
                  <a:cubicBezTo>
                    <a:pt x="12506" y="26"/>
                    <a:pt x="12484" y="3"/>
                    <a:pt x="12456" y="3"/>
                  </a:cubicBezTo>
                  <a:close/>
                  <a:moveTo>
                    <a:pt x="12256" y="4"/>
                  </a:moveTo>
                  <a:lnTo>
                    <a:pt x="12256" y="4"/>
                  </a:lnTo>
                  <a:cubicBezTo>
                    <a:pt x="12229" y="4"/>
                    <a:pt x="12206" y="26"/>
                    <a:pt x="12206" y="54"/>
                  </a:cubicBezTo>
                  <a:cubicBezTo>
                    <a:pt x="12206" y="81"/>
                    <a:pt x="12229" y="104"/>
                    <a:pt x="12256" y="104"/>
                  </a:cubicBezTo>
                  <a:lnTo>
                    <a:pt x="12256" y="104"/>
                  </a:lnTo>
                  <a:cubicBezTo>
                    <a:pt x="12284" y="103"/>
                    <a:pt x="12306" y="81"/>
                    <a:pt x="12306" y="53"/>
                  </a:cubicBezTo>
                  <a:cubicBezTo>
                    <a:pt x="12306" y="26"/>
                    <a:pt x="12284" y="3"/>
                    <a:pt x="12256" y="4"/>
                  </a:cubicBezTo>
                  <a:close/>
                  <a:moveTo>
                    <a:pt x="12056" y="4"/>
                  </a:moveTo>
                  <a:lnTo>
                    <a:pt x="12056" y="4"/>
                  </a:lnTo>
                  <a:cubicBezTo>
                    <a:pt x="12028" y="4"/>
                    <a:pt x="12006" y="26"/>
                    <a:pt x="12006" y="54"/>
                  </a:cubicBezTo>
                  <a:cubicBezTo>
                    <a:pt x="12006" y="81"/>
                    <a:pt x="12028" y="104"/>
                    <a:pt x="12056" y="104"/>
                  </a:cubicBezTo>
                  <a:lnTo>
                    <a:pt x="12056" y="104"/>
                  </a:lnTo>
                  <a:cubicBezTo>
                    <a:pt x="12084" y="104"/>
                    <a:pt x="12106" y="81"/>
                    <a:pt x="12106" y="54"/>
                  </a:cubicBezTo>
                  <a:cubicBezTo>
                    <a:pt x="12106" y="26"/>
                    <a:pt x="12084" y="4"/>
                    <a:pt x="12056" y="4"/>
                  </a:cubicBezTo>
                  <a:close/>
                  <a:moveTo>
                    <a:pt x="11856" y="4"/>
                  </a:moveTo>
                  <a:lnTo>
                    <a:pt x="11856" y="4"/>
                  </a:lnTo>
                  <a:cubicBezTo>
                    <a:pt x="11828" y="4"/>
                    <a:pt x="11806" y="26"/>
                    <a:pt x="11806" y="54"/>
                  </a:cubicBezTo>
                  <a:cubicBezTo>
                    <a:pt x="11806" y="81"/>
                    <a:pt x="11828" y="104"/>
                    <a:pt x="11856" y="104"/>
                  </a:cubicBezTo>
                  <a:lnTo>
                    <a:pt x="11856" y="104"/>
                  </a:lnTo>
                  <a:cubicBezTo>
                    <a:pt x="11884" y="104"/>
                    <a:pt x="11906" y="81"/>
                    <a:pt x="11906" y="54"/>
                  </a:cubicBezTo>
                  <a:cubicBezTo>
                    <a:pt x="11906" y="26"/>
                    <a:pt x="11884" y="4"/>
                    <a:pt x="11856" y="4"/>
                  </a:cubicBezTo>
                  <a:close/>
                  <a:moveTo>
                    <a:pt x="11656" y="4"/>
                  </a:moveTo>
                  <a:lnTo>
                    <a:pt x="11656" y="4"/>
                  </a:lnTo>
                  <a:cubicBezTo>
                    <a:pt x="11628" y="4"/>
                    <a:pt x="11606" y="26"/>
                    <a:pt x="11606" y="54"/>
                  </a:cubicBezTo>
                  <a:cubicBezTo>
                    <a:pt x="11606" y="81"/>
                    <a:pt x="11628" y="104"/>
                    <a:pt x="11656" y="104"/>
                  </a:cubicBezTo>
                  <a:lnTo>
                    <a:pt x="11656" y="104"/>
                  </a:lnTo>
                  <a:cubicBezTo>
                    <a:pt x="11684" y="104"/>
                    <a:pt x="11706" y="81"/>
                    <a:pt x="11706" y="54"/>
                  </a:cubicBezTo>
                  <a:cubicBezTo>
                    <a:pt x="11706" y="26"/>
                    <a:pt x="11684" y="4"/>
                    <a:pt x="11656" y="4"/>
                  </a:cubicBezTo>
                  <a:close/>
                  <a:moveTo>
                    <a:pt x="11456" y="4"/>
                  </a:moveTo>
                  <a:lnTo>
                    <a:pt x="11456" y="4"/>
                  </a:lnTo>
                  <a:cubicBezTo>
                    <a:pt x="11428" y="4"/>
                    <a:pt x="11406" y="26"/>
                    <a:pt x="11406" y="54"/>
                  </a:cubicBezTo>
                  <a:cubicBezTo>
                    <a:pt x="11406" y="81"/>
                    <a:pt x="11428" y="104"/>
                    <a:pt x="11456" y="104"/>
                  </a:cubicBezTo>
                  <a:lnTo>
                    <a:pt x="11456" y="104"/>
                  </a:lnTo>
                  <a:cubicBezTo>
                    <a:pt x="11484" y="104"/>
                    <a:pt x="11506" y="81"/>
                    <a:pt x="11506" y="54"/>
                  </a:cubicBezTo>
                  <a:cubicBezTo>
                    <a:pt x="11506" y="26"/>
                    <a:pt x="11483" y="4"/>
                    <a:pt x="11456" y="4"/>
                  </a:cubicBezTo>
                  <a:close/>
                  <a:moveTo>
                    <a:pt x="11256" y="4"/>
                  </a:moveTo>
                  <a:lnTo>
                    <a:pt x="11256" y="4"/>
                  </a:lnTo>
                  <a:cubicBezTo>
                    <a:pt x="11228" y="4"/>
                    <a:pt x="11206" y="26"/>
                    <a:pt x="11206" y="54"/>
                  </a:cubicBezTo>
                  <a:cubicBezTo>
                    <a:pt x="11206" y="81"/>
                    <a:pt x="11228" y="104"/>
                    <a:pt x="11256" y="104"/>
                  </a:cubicBezTo>
                  <a:lnTo>
                    <a:pt x="11256" y="104"/>
                  </a:lnTo>
                  <a:cubicBezTo>
                    <a:pt x="11283" y="104"/>
                    <a:pt x="11306" y="81"/>
                    <a:pt x="11306" y="54"/>
                  </a:cubicBezTo>
                  <a:cubicBezTo>
                    <a:pt x="11306" y="26"/>
                    <a:pt x="11283" y="4"/>
                    <a:pt x="11256" y="4"/>
                  </a:cubicBezTo>
                  <a:close/>
                  <a:moveTo>
                    <a:pt x="11056" y="4"/>
                  </a:moveTo>
                  <a:lnTo>
                    <a:pt x="11056" y="4"/>
                  </a:lnTo>
                  <a:cubicBezTo>
                    <a:pt x="11028" y="4"/>
                    <a:pt x="11006" y="26"/>
                    <a:pt x="11006" y="54"/>
                  </a:cubicBezTo>
                  <a:cubicBezTo>
                    <a:pt x="11006" y="81"/>
                    <a:pt x="11028" y="104"/>
                    <a:pt x="11056" y="104"/>
                  </a:cubicBezTo>
                  <a:lnTo>
                    <a:pt x="11056" y="104"/>
                  </a:lnTo>
                  <a:cubicBezTo>
                    <a:pt x="11083" y="104"/>
                    <a:pt x="11106" y="81"/>
                    <a:pt x="11106" y="54"/>
                  </a:cubicBezTo>
                  <a:cubicBezTo>
                    <a:pt x="11106" y="26"/>
                    <a:pt x="11083" y="4"/>
                    <a:pt x="11056" y="4"/>
                  </a:cubicBezTo>
                  <a:close/>
                  <a:moveTo>
                    <a:pt x="10856" y="4"/>
                  </a:moveTo>
                  <a:lnTo>
                    <a:pt x="10855" y="4"/>
                  </a:lnTo>
                  <a:cubicBezTo>
                    <a:pt x="10828" y="4"/>
                    <a:pt x="10805" y="26"/>
                    <a:pt x="10805" y="54"/>
                  </a:cubicBezTo>
                  <a:cubicBezTo>
                    <a:pt x="10805" y="82"/>
                    <a:pt x="10828" y="104"/>
                    <a:pt x="10855" y="104"/>
                  </a:cubicBezTo>
                  <a:lnTo>
                    <a:pt x="10856" y="104"/>
                  </a:lnTo>
                  <a:cubicBezTo>
                    <a:pt x="10883" y="104"/>
                    <a:pt x="10906" y="82"/>
                    <a:pt x="10906" y="54"/>
                  </a:cubicBezTo>
                  <a:cubicBezTo>
                    <a:pt x="10906" y="26"/>
                    <a:pt x="10883" y="4"/>
                    <a:pt x="10856" y="4"/>
                  </a:cubicBezTo>
                  <a:close/>
                  <a:moveTo>
                    <a:pt x="10655" y="4"/>
                  </a:moveTo>
                  <a:lnTo>
                    <a:pt x="10655" y="4"/>
                  </a:lnTo>
                  <a:cubicBezTo>
                    <a:pt x="10628" y="4"/>
                    <a:pt x="10605" y="26"/>
                    <a:pt x="10605" y="54"/>
                  </a:cubicBezTo>
                  <a:cubicBezTo>
                    <a:pt x="10605" y="82"/>
                    <a:pt x="10628" y="104"/>
                    <a:pt x="10655" y="104"/>
                  </a:cubicBezTo>
                  <a:lnTo>
                    <a:pt x="10655" y="104"/>
                  </a:lnTo>
                  <a:cubicBezTo>
                    <a:pt x="10683" y="104"/>
                    <a:pt x="10705" y="82"/>
                    <a:pt x="10705" y="54"/>
                  </a:cubicBezTo>
                  <a:cubicBezTo>
                    <a:pt x="10705" y="26"/>
                    <a:pt x="10683" y="4"/>
                    <a:pt x="10655" y="4"/>
                  </a:cubicBezTo>
                  <a:close/>
                  <a:moveTo>
                    <a:pt x="10455" y="4"/>
                  </a:moveTo>
                  <a:lnTo>
                    <a:pt x="10455" y="4"/>
                  </a:lnTo>
                  <a:cubicBezTo>
                    <a:pt x="10428" y="4"/>
                    <a:pt x="10405" y="26"/>
                    <a:pt x="10405" y="54"/>
                  </a:cubicBezTo>
                  <a:cubicBezTo>
                    <a:pt x="10405" y="82"/>
                    <a:pt x="10428" y="104"/>
                    <a:pt x="10455" y="104"/>
                  </a:cubicBezTo>
                  <a:lnTo>
                    <a:pt x="10455" y="104"/>
                  </a:lnTo>
                  <a:cubicBezTo>
                    <a:pt x="10483" y="104"/>
                    <a:pt x="10505" y="82"/>
                    <a:pt x="10505" y="54"/>
                  </a:cubicBezTo>
                  <a:cubicBezTo>
                    <a:pt x="10505" y="26"/>
                    <a:pt x="10483" y="4"/>
                    <a:pt x="10455" y="4"/>
                  </a:cubicBezTo>
                  <a:close/>
                  <a:moveTo>
                    <a:pt x="10255" y="4"/>
                  </a:moveTo>
                  <a:lnTo>
                    <a:pt x="10255" y="4"/>
                  </a:lnTo>
                  <a:cubicBezTo>
                    <a:pt x="10228" y="4"/>
                    <a:pt x="10205" y="26"/>
                    <a:pt x="10205" y="54"/>
                  </a:cubicBezTo>
                  <a:cubicBezTo>
                    <a:pt x="10205" y="82"/>
                    <a:pt x="10228" y="104"/>
                    <a:pt x="10255" y="104"/>
                  </a:cubicBezTo>
                  <a:lnTo>
                    <a:pt x="10255" y="104"/>
                  </a:lnTo>
                  <a:cubicBezTo>
                    <a:pt x="10283" y="104"/>
                    <a:pt x="10305" y="82"/>
                    <a:pt x="10305" y="54"/>
                  </a:cubicBezTo>
                  <a:cubicBezTo>
                    <a:pt x="10305" y="26"/>
                    <a:pt x="10283" y="4"/>
                    <a:pt x="10255" y="4"/>
                  </a:cubicBezTo>
                  <a:close/>
                  <a:moveTo>
                    <a:pt x="10055" y="4"/>
                  </a:moveTo>
                  <a:lnTo>
                    <a:pt x="10055" y="4"/>
                  </a:lnTo>
                  <a:cubicBezTo>
                    <a:pt x="10027" y="4"/>
                    <a:pt x="10005" y="27"/>
                    <a:pt x="10005" y="54"/>
                  </a:cubicBezTo>
                  <a:cubicBezTo>
                    <a:pt x="10005" y="82"/>
                    <a:pt x="10027" y="104"/>
                    <a:pt x="10055" y="104"/>
                  </a:cubicBezTo>
                  <a:lnTo>
                    <a:pt x="10055" y="104"/>
                  </a:lnTo>
                  <a:cubicBezTo>
                    <a:pt x="10083" y="104"/>
                    <a:pt x="10105" y="82"/>
                    <a:pt x="10105" y="54"/>
                  </a:cubicBezTo>
                  <a:cubicBezTo>
                    <a:pt x="10105" y="27"/>
                    <a:pt x="10083" y="4"/>
                    <a:pt x="10055" y="4"/>
                  </a:cubicBezTo>
                  <a:close/>
                  <a:moveTo>
                    <a:pt x="9855" y="4"/>
                  </a:moveTo>
                  <a:lnTo>
                    <a:pt x="9855" y="4"/>
                  </a:lnTo>
                  <a:cubicBezTo>
                    <a:pt x="9827" y="4"/>
                    <a:pt x="9805" y="27"/>
                    <a:pt x="9805" y="54"/>
                  </a:cubicBezTo>
                  <a:cubicBezTo>
                    <a:pt x="9805" y="82"/>
                    <a:pt x="9827" y="104"/>
                    <a:pt x="9855" y="104"/>
                  </a:cubicBezTo>
                  <a:lnTo>
                    <a:pt x="9855" y="104"/>
                  </a:lnTo>
                  <a:cubicBezTo>
                    <a:pt x="9883" y="104"/>
                    <a:pt x="9905" y="82"/>
                    <a:pt x="9905" y="54"/>
                  </a:cubicBezTo>
                  <a:cubicBezTo>
                    <a:pt x="9905" y="27"/>
                    <a:pt x="9883" y="4"/>
                    <a:pt x="9855" y="4"/>
                  </a:cubicBezTo>
                  <a:close/>
                  <a:moveTo>
                    <a:pt x="9655" y="4"/>
                  </a:moveTo>
                  <a:lnTo>
                    <a:pt x="9655" y="4"/>
                  </a:lnTo>
                  <a:cubicBezTo>
                    <a:pt x="9627" y="4"/>
                    <a:pt x="9605" y="27"/>
                    <a:pt x="9605" y="54"/>
                  </a:cubicBezTo>
                  <a:cubicBezTo>
                    <a:pt x="9605" y="82"/>
                    <a:pt x="9627" y="104"/>
                    <a:pt x="9655" y="104"/>
                  </a:cubicBezTo>
                  <a:lnTo>
                    <a:pt x="9655" y="104"/>
                  </a:lnTo>
                  <a:cubicBezTo>
                    <a:pt x="9683" y="104"/>
                    <a:pt x="9705" y="82"/>
                    <a:pt x="9705" y="54"/>
                  </a:cubicBezTo>
                  <a:cubicBezTo>
                    <a:pt x="9705" y="27"/>
                    <a:pt x="9683" y="4"/>
                    <a:pt x="9655" y="4"/>
                  </a:cubicBezTo>
                  <a:close/>
                  <a:moveTo>
                    <a:pt x="9455" y="4"/>
                  </a:moveTo>
                  <a:lnTo>
                    <a:pt x="9455" y="4"/>
                  </a:lnTo>
                  <a:cubicBezTo>
                    <a:pt x="9427" y="4"/>
                    <a:pt x="9405" y="27"/>
                    <a:pt x="9405" y="54"/>
                  </a:cubicBezTo>
                  <a:cubicBezTo>
                    <a:pt x="9405" y="82"/>
                    <a:pt x="9427" y="104"/>
                    <a:pt x="9455" y="104"/>
                  </a:cubicBezTo>
                  <a:lnTo>
                    <a:pt x="9455" y="104"/>
                  </a:lnTo>
                  <a:cubicBezTo>
                    <a:pt x="9482" y="104"/>
                    <a:pt x="9505" y="82"/>
                    <a:pt x="9505" y="54"/>
                  </a:cubicBezTo>
                  <a:cubicBezTo>
                    <a:pt x="9505" y="27"/>
                    <a:pt x="9482" y="4"/>
                    <a:pt x="9455" y="4"/>
                  </a:cubicBezTo>
                  <a:close/>
                  <a:moveTo>
                    <a:pt x="9255" y="4"/>
                  </a:moveTo>
                  <a:lnTo>
                    <a:pt x="9255" y="4"/>
                  </a:lnTo>
                  <a:cubicBezTo>
                    <a:pt x="9227" y="4"/>
                    <a:pt x="9205" y="27"/>
                    <a:pt x="9205" y="54"/>
                  </a:cubicBezTo>
                  <a:cubicBezTo>
                    <a:pt x="9205" y="82"/>
                    <a:pt x="9227" y="104"/>
                    <a:pt x="9255" y="104"/>
                  </a:cubicBezTo>
                  <a:lnTo>
                    <a:pt x="9255" y="104"/>
                  </a:lnTo>
                  <a:cubicBezTo>
                    <a:pt x="9282" y="104"/>
                    <a:pt x="9305" y="82"/>
                    <a:pt x="9305" y="54"/>
                  </a:cubicBezTo>
                  <a:cubicBezTo>
                    <a:pt x="9305" y="27"/>
                    <a:pt x="9282" y="4"/>
                    <a:pt x="9255" y="4"/>
                  </a:cubicBezTo>
                  <a:close/>
                  <a:moveTo>
                    <a:pt x="9055" y="4"/>
                  </a:moveTo>
                  <a:lnTo>
                    <a:pt x="9055" y="4"/>
                  </a:lnTo>
                  <a:cubicBezTo>
                    <a:pt x="9027" y="4"/>
                    <a:pt x="9005" y="27"/>
                    <a:pt x="9005" y="54"/>
                  </a:cubicBezTo>
                  <a:cubicBezTo>
                    <a:pt x="9005" y="82"/>
                    <a:pt x="9027" y="104"/>
                    <a:pt x="9055" y="104"/>
                  </a:cubicBezTo>
                  <a:lnTo>
                    <a:pt x="9055" y="104"/>
                  </a:lnTo>
                  <a:cubicBezTo>
                    <a:pt x="9082" y="104"/>
                    <a:pt x="9105" y="82"/>
                    <a:pt x="9105" y="54"/>
                  </a:cubicBezTo>
                  <a:cubicBezTo>
                    <a:pt x="9105" y="27"/>
                    <a:pt x="9082" y="4"/>
                    <a:pt x="9055" y="4"/>
                  </a:cubicBezTo>
                  <a:close/>
                  <a:moveTo>
                    <a:pt x="8855" y="4"/>
                  </a:moveTo>
                  <a:lnTo>
                    <a:pt x="8854" y="4"/>
                  </a:lnTo>
                  <a:cubicBezTo>
                    <a:pt x="8827" y="5"/>
                    <a:pt x="8804" y="27"/>
                    <a:pt x="8804" y="55"/>
                  </a:cubicBezTo>
                  <a:cubicBezTo>
                    <a:pt x="8804" y="82"/>
                    <a:pt x="8827" y="105"/>
                    <a:pt x="8854" y="104"/>
                  </a:cubicBezTo>
                  <a:lnTo>
                    <a:pt x="8855" y="104"/>
                  </a:lnTo>
                  <a:cubicBezTo>
                    <a:pt x="8882" y="104"/>
                    <a:pt x="8905" y="82"/>
                    <a:pt x="8905" y="54"/>
                  </a:cubicBezTo>
                  <a:cubicBezTo>
                    <a:pt x="8905" y="27"/>
                    <a:pt x="8882" y="4"/>
                    <a:pt x="8855" y="4"/>
                  </a:cubicBezTo>
                  <a:close/>
                  <a:moveTo>
                    <a:pt x="8654" y="5"/>
                  </a:moveTo>
                  <a:lnTo>
                    <a:pt x="8654" y="5"/>
                  </a:lnTo>
                  <a:cubicBezTo>
                    <a:pt x="8627" y="5"/>
                    <a:pt x="8604" y="27"/>
                    <a:pt x="8604" y="55"/>
                  </a:cubicBezTo>
                  <a:cubicBezTo>
                    <a:pt x="8604" y="82"/>
                    <a:pt x="8627" y="105"/>
                    <a:pt x="8654" y="105"/>
                  </a:cubicBezTo>
                  <a:lnTo>
                    <a:pt x="8654" y="105"/>
                  </a:lnTo>
                  <a:cubicBezTo>
                    <a:pt x="8682" y="105"/>
                    <a:pt x="8704" y="82"/>
                    <a:pt x="8704" y="55"/>
                  </a:cubicBezTo>
                  <a:cubicBezTo>
                    <a:pt x="8704" y="27"/>
                    <a:pt x="8682" y="5"/>
                    <a:pt x="8654" y="5"/>
                  </a:cubicBezTo>
                  <a:close/>
                  <a:moveTo>
                    <a:pt x="8454" y="5"/>
                  </a:moveTo>
                  <a:lnTo>
                    <a:pt x="8454" y="5"/>
                  </a:lnTo>
                  <a:cubicBezTo>
                    <a:pt x="8427" y="5"/>
                    <a:pt x="8404" y="27"/>
                    <a:pt x="8404" y="55"/>
                  </a:cubicBezTo>
                  <a:cubicBezTo>
                    <a:pt x="8404" y="82"/>
                    <a:pt x="8427" y="105"/>
                    <a:pt x="8454" y="105"/>
                  </a:cubicBezTo>
                  <a:lnTo>
                    <a:pt x="8454" y="105"/>
                  </a:lnTo>
                  <a:cubicBezTo>
                    <a:pt x="8482" y="105"/>
                    <a:pt x="8504" y="82"/>
                    <a:pt x="8504" y="55"/>
                  </a:cubicBezTo>
                  <a:cubicBezTo>
                    <a:pt x="8504" y="27"/>
                    <a:pt x="8482" y="5"/>
                    <a:pt x="8454" y="5"/>
                  </a:cubicBezTo>
                  <a:close/>
                  <a:moveTo>
                    <a:pt x="8254" y="5"/>
                  </a:moveTo>
                  <a:lnTo>
                    <a:pt x="8254" y="5"/>
                  </a:lnTo>
                  <a:cubicBezTo>
                    <a:pt x="8227" y="5"/>
                    <a:pt x="8204" y="27"/>
                    <a:pt x="8204" y="55"/>
                  </a:cubicBezTo>
                  <a:cubicBezTo>
                    <a:pt x="8204" y="82"/>
                    <a:pt x="8227" y="105"/>
                    <a:pt x="8254" y="105"/>
                  </a:cubicBezTo>
                  <a:lnTo>
                    <a:pt x="8254" y="105"/>
                  </a:lnTo>
                  <a:cubicBezTo>
                    <a:pt x="8282" y="105"/>
                    <a:pt x="8304" y="82"/>
                    <a:pt x="8304" y="55"/>
                  </a:cubicBezTo>
                  <a:cubicBezTo>
                    <a:pt x="8304" y="27"/>
                    <a:pt x="8282" y="5"/>
                    <a:pt x="8254" y="5"/>
                  </a:cubicBezTo>
                  <a:close/>
                  <a:moveTo>
                    <a:pt x="8054" y="5"/>
                  </a:moveTo>
                  <a:lnTo>
                    <a:pt x="8054" y="5"/>
                  </a:lnTo>
                  <a:cubicBezTo>
                    <a:pt x="8026" y="5"/>
                    <a:pt x="8004" y="27"/>
                    <a:pt x="8004" y="55"/>
                  </a:cubicBezTo>
                  <a:cubicBezTo>
                    <a:pt x="8004" y="82"/>
                    <a:pt x="8026" y="105"/>
                    <a:pt x="8054" y="105"/>
                  </a:cubicBezTo>
                  <a:lnTo>
                    <a:pt x="8054" y="105"/>
                  </a:lnTo>
                  <a:cubicBezTo>
                    <a:pt x="8082" y="105"/>
                    <a:pt x="8104" y="82"/>
                    <a:pt x="8104" y="55"/>
                  </a:cubicBezTo>
                  <a:cubicBezTo>
                    <a:pt x="8104" y="27"/>
                    <a:pt x="8082" y="5"/>
                    <a:pt x="8054" y="5"/>
                  </a:cubicBezTo>
                  <a:close/>
                  <a:moveTo>
                    <a:pt x="7854" y="5"/>
                  </a:moveTo>
                  <a:lnTo>
                    <a:pt x="7854" y="5"/>
                  </a:lnTo>
                  <a:cubicBezTo>
                    <a:pt x="7826" y="5"/>
                    <a:pt x="7804" y="27"/>
                    <a:pt x="7804" y="55"/>
                  </a:cubicBezTo>
                  <a:cubicBezTo>
                    <a:pt x="7804" y="82"/>
                    <a:pt x="7826" y="105"/>
                    <a:pt x="7854" y="105"/>
                  </a:cubicBezTo>
                  <a:lnTo>
                    <a:pt x="7854" y="105"/>
                  </a:lnTo>
                  <a:cubicBezTo>
                    <a:pt x="7882" y="105"/>
                    <a:pt x="7904" y="82"/>
                    <a:pt x="7904" y="55"/>
                  </a:cubicBezTo>
                  <a:cubicBezTo>
                    <a:pt x="7904" y="27"/>
                    <a:pt x="7882" y="5"/>
                    <a:pt x="7854" y="5"/>
                  </a:cubicBezTo>
                  <a:close/>
                  <a:moveTo>
                    <a:pt x="7654" y="5"/>
                  </a:moveTo>
                  <a:lnTo>
                    <a:pt x="7654" y="5"/>
                  </a:lnTo>
                  <a:cubicBezTo>
                    <a:pt x="7626" y="5"/>
                    <a:pt x="7604" y="27"/>
                    <a:pt x="7604" y="55"/>
                  </a:cubicBezTo>
                  <a:cubicBezTo>
                    <a:pt x="7604" y="82"/>
                    <a:pt x="7626" y="105"/>
                    <a:pt x="7654" y="105"/>
                  </a:cubicBezTo>
                  <a:lnTo>
                    <a:pt x="7654" y="105"/>
                  </a:lnTo>
                  <a:cubicBezTo>
                    <a:pt x="7682" y="105"/>
                    <a:pt x="7704" y="82"/>
                    <a:pt x="7704" y="55"/>
                  </a:cubicBezTo>
                  <a:cubicBezTo>
                    <a:pt x="7704" y="27"/>
                    <a:pt x="7682" y="5"/>
                    <a:pt x="7654" y="5"/>
                  </a:cubicBezTo>
                  <a:close/>
                  <a:moveTo>
                    <a:pt x="7454" y="5"/>
                  </a:moveTo>
                  <a:lnTo>
                    <a:pt x="7454" y="5"/>
                  </a:lnTo>
                  <a:cubicBezTo>
                    <a:pt x="7426" y="5"/>
                    <a:pt x="7404" y="27"/>
                    <a:pt x="7404" y="55"/>
                  </a:cubicBezTo>
                  <a:cubicBezTo>
                    <a:pt x="7404" y="83"/>
                    <a:pt x="7426" y="105"/>
                    <a:pt x="7454" y="105"/>
                  </a:cubicBezTo>
                  <a:lnTo>
                    <a:pt x="7454" y="105"/>
                  </a:lnTo>
                  <a:cubicBezTo>
                    <a:pt x="7481" y="105"/>
                    <a:pt x="7504" y="83"/>
                    <a:pt x="7504" y="55"/>
                  </a:cubicBezTo>
                  <a:cubicBezTo>
                    <a:pt x="7504" y="27"/>
                    <a:pt x="7481" y="5"/>
                    <a:pt x="7454" y="5"/>
                  </a:cubicBezTo>
                  <a:close/>
                  <a:moveTo>
                    <a:pt x="7254" y="5"/>
                  </a:moveTo>
                  <a:lnTo>
                    <a:pt x="7254" y="5"/>
                  </a:lnTo>
                  <a:cubicBezTo>
                    <a:pt x="7226" y="5"/>
                    <a:pt x="7204" y="27"/>
                    <a:pt x="7204" y="55"/>
                  </a:cubicBezTo>
                  <a:cubicBezTo>
                    <a:pt x="7204" y="83"/>
                    <a:pt x="7226" y="105"/>
                    <a:pt x="7254" y="105"/>
                  </a:cubicBezTo>
                  <a:lnTo>
                    <a:pt x="7254" y="105"/>
                  </a:lnTo>
                  <a:cubicBezTo>
                    <a:pt x="7281" y="105"/>
                    <a:pt x="7304" y="83"/>
                    <a:pt x="7304" y="55"/>
                  </a:cubicBezTo>
                  <a:cubicBezTo>
                    <a:pt x="7304" y="27"/>
                    <a:pt x="7281" y="5"/>
                    <a:pt x="7254" y="5"/>
                  </a:cubicBezTo>
                  <a:close/>
                  <a:moveTo>
                    <a:pt x="7054" y="5"/>
                  </a:moveTo>
                  <a:lnTo>
                    <a:pt x="7054" y="5"/>
                  </a:lnTo>
                  <a:cubicBezTo>
                    <a:pt x="7026" y="5"/>
                    <a:pt x="7004" y="27"/>
                    <a:pt x="7004" y="55"/>
                  </a:cubicBezTo>
                  <a:cubicBezTo>
                    <a:pt x="7004" y="83"/>
                    <a:pt x="7026" y="105"/>
                    <a:pt x="7054" y="105"/>
                  </a:cubicBezTo>
                  <a:lnTo>
                    <a:pt x="7054" y="105"/>
                  </a:lnTo>
                  <a:cubicBezTo>
                    <a:pt x="7081" y="105"/>
                    <a:pt x="7104" y="83"/>
                    <a:pt x="7104" y="55"/>
                  </a:cubicBezTo>
                  <a:cubicBezTo>
                    <a:pt x="7104" y="27"/>
                    <a:pt x="7081" y="5"/>
                    <a:pt x="7054" y="5"/>
                  </a:cubicBezTo>
                  <a:close/>
                  <a:moveTo>
                    <a:pt x="6854" y="5"/>
                  </a:moveTo>
                  <a:lnTo>
                    <a:pt x="6853" y="5"/>
                  </a:lnTo>
                  <a:cubicBezTo>
                    <a:pt x="6826" y="5"/>
                    <a:pt x="6803" y="27"/>
                    <a:pt x="6803" y="55"/>
                  </a:cubicBezTo>
                  <a:cubicBezTo>
                    <a:pt x="6803" y="83"/>
                    <a:pt x="6826" y="105"/>
                    <a:pt x="6853" y="105"/>
                  </a:cubicBezTo>
                  <a:lnTo>
                    <a:pt x="6854" y="105"/>
                  </a:lnTo>
                  <a:cubicBezTo>
                    <a:pt x="6881" y="105"/>
                    <a:pt x="6904" y="83"/>
                    <a:pt x="6904" y="55"/>
                  </a:cubicBezTo>
                  <a:cubicBezTo>
                    <a:pt x="6904" y="27"/>
                    <a:pt x="6881" y="5"/>
                    <a:pt x="6854" y="5"/>
                  </a:cubicBezTo>
                  <a:close/>
                  <a:moveTo>
                    <a:pt x="6653" y="5"/>
                  </a:moveTo>
                  <a:lnTo>
                    <a:pt x="6653" y="5"/>
                  </a:lnTo>
                  <a:cubicBezTo>
                    <a:pt x="6626" y="5"/>
                    <a:pt x="6603" y="28"/>
                    <a:pt x="6603" y="55"/>
                  </a:cubicBezTo>
                  <a:cubicBezTo>
                    <a:pt x="6603" y="83"/>
                    <a:pt x="6626" y="105"/>
                    <a:pt x="6653" y="105"/>
                  </a:cubicBezTo>
                  <a:lnTo>
                    <a:pt x="6653" y="105"/>
                  </a:lnTo>
                  <a:cubicBezTo>
                    <a:pt x="6681" y="105"/>
                    <a:pt x="6703" y="83"/>
                    <a:pt x="6703" y="55"/>
                  </a:cubicBezTo>
                  <a:cubicBezTo>
                    <a:pt x="6703" y="28"/>
                    <a:pt x="6681" y="5"/>
                    <a:pt x="6653" y="5"/>
                  </a:cubicBezTo>
                  <a:close/>
                  <a:moveTo>
                    <a:pt x="6453" y="5"/>
                  </a:moveTo>
                  <a:lnTo>
                    <a:pt x="6453" y="5"/>
                  </a:lnTo>
                  <a:cubicBezTo>
                    <a:pt x="6426" y="5"/>
                    <a:pt x="6403" y="28"/>
                    <a:pt x="6403" y="55"/>
                  </a:cubicBezTo>
                  <a:cubicBezTo>
                    <a:pt x="6403" y="83"/>
                    <a:pt x="6426" y="105"/>
                    <a:pt x="6453" y="105"/>
                  </a:cubicBezTo>
                  <a:lnTo>
                    <a:pt x="6453" y="105"/>
                  </a:lnTo>
                  <a:cubicBezTo>
                    <a:pt x="6481" y="105"/>
                    <a:pt x="6503" y="83"/>
                    <a:pt x="6503" y="55"/>
                  </a:cubicBezTo>
                  <a:cubicBezTo>
                    <a:pt x="6503" y="28"/>
                    <a:pt x="6481" y="5"/>
                    <a:pt x="6453" y="5"/>
                  </a:cubicBezTo>
                  <a:close/>
                  <a:moveTo>
                    <a:pt x="6253" y="5"/>
                  </a:moveTo>
                  <a:lnTo>
                    <a:pt x="6253" y="5"/>
                  </a:lnTo>
                  <a:cubicBezTo>
                    <a:pt x="6226" y="5"/>
                    <a:pt x="6203" y="28"/>
                    <a:pt x="6203" y="55"/>
                  </a:cubicBezTo>
                  <a:cubicBezTo>
                    <a:pt x="6203" y="83"/>
                    <a:pt x="6226" y="105"/>
                    <a:pt x="6253" y="105"/>
                  </a:cubicBezTo>
                  <a:lnTo>
                    <a:pt x="6253" y="105"/>
                  </a:lnTo>
                  <a:cubicBezTo>
                    <a:pt x="6281" y="105"/>
                    <a:pt x="6303" y="83"/>
                    <a:pt x="6303" y="55"/>
                  </a:cubicBezTo>
                  <a:cubicBezTo>
                    <a:pt x="6303" y="28"/>
                    <a:pt x="6281" y="5"/>
                    <a:pt x="6253" y="5"/>
                  </a:cubicBezTo>
                  <a:close/>
                  <a:moveTo>
                    <a:pt x="6053" y="5"/>
                  </a:moveTo>
                  <a:lnTo>
                    <a:pt x="6053" y="5"/>
                  </a:lnTo>
                  <a:cubicBezTo>
                    <a:pt x="6025" y="5"/>
                    <a:pt x="6003" y="28"/>
                    <a:pt x="6003" y="55"/>
                  </a:cubicBezTo>
                  <a:cubicBezTo>
                    <a:pt x="6003" y="83"/>
                    <a:pt x="6025" y="105"/>
                    <a:pt x="6053" y="105"/>
                  </a:cubicBezTo>
                  <a:lnTo>
                    <a:pt x="6053" y="105"/>
                  </a:lnTo>
                  <a:cubicBezTo>
                    <a:pt x="6081" y="105"/>
                    <a:pt x="6103" y="83"/>
                    <a:pt x="6103" y="55"/>
                  </a:cubicBezTo>
                  <a:cubicBezTo>
                    <a:pt x="6103" y="28"/>
                    <a:pt x="6081" y="5"/>
                    <a:pt x="6053" y="5"/>
                  </a:cubicBezTo>
                  <a:close/>
                  <a:moveTo>
                    <a:pt x="5853" y="5"/>
                  </a:moveTo>
                  <a:lnTo>
                    <a:pt x="5853" y="5"/>
                  </a:lnTo>
                  <a:cubicBezTo>
                    <a:pt x="5825" y="5"/>
                    <a:pt x="5803" y="28"/>
                    <a:pt x="5803" y="55"/>
                  </a:cubicBezTo>
                  <a:cubicBezTo>
                    <a:pt x="5803" y="83"/>
                    <a:pt x="5825" y="105"/>
                    <a:pt x="5853" y="105"/>
                  </a:cubicBezTo>
                  <a:lnTo>
                    <a:pt x="5853" y="105"/>
                  </a:lnTo>
                  <a:cubicBezTo>
                    <a:pt x="5881" y="105"/>
                    <a:pt x="5903" y="83"/>
                    <a:pt x="5903" y="55"/>
                  </a:cubicBezTo>
                  <a:cubicBezTo>
                    <a:pt x="5903" y="28"/>
                    <a:pt x="5881" y="5"/>
                    <a:pt x="5853" y="5"/>
                  </a:cubicBezTo>
                  <a:close/>
                  <a:moveTo>
                    <a:pt x="5653" y="5"/>
                  </a:moveTo>
                  <a:lnTo>
                    <a:pt x="5653" y="5"/>
                  </a:lnTo>
                  <a:cubicBezTo>
                    <a:pt x="5625" y="5"/>
                    <a:pt x="5603" y="28"/>
                    <a:pt x="5603" y="55"/>
                  </a:cubicBezTo>
                  <a:cubicBezTo>
                    <a:pt x="5603" y="83"/>
                    <a:pt x="5625" y="105"/>
                    <a:pt x="5653" y="105"/>
                  </a:cubicBezTo>
                  <a:lnTo>
                    <a:pt x="5653" y="105"/>
                  </a:lnTo>
                  <a:cubicBezTo>
                    <a:pt x="5681" y="105"/>
                    <a:pt x="5703" y="83"/>
                    <a:pt x="5703" y="55"/>
                  </a:cubicBezTo>
                  <a:cubicBezTo>
                    <a:pt x="5703" y="28"/>
                    <a:pt x="5681" y="5"/>
                    <a:pt x="5653" y="5"/>
                  </a:cubicBezTo>
                  <a:close/>
                  <a:moveTo>
                    <a:pt x="5453" y="5"/>
                  </a:moveTo>
                  <a:lnTo>
                    <a:pt x="5453" y="5"/>
                  </a:lnTo>
                  <a:cubicBezTo>
                    <a:pt x="5425" y="6"/>
                    <a:pt x="5403" y="28"/>
                    <a:pt x="5403" y="56"/>
                  </a:cubicBezTo>
                  <a:cubicBezTo>
                    <a:pt x="5403" y="83"/>
                    <a:pt x="5425" y="106"/>
                    <a:pt x="5453" y="105"/>
                  </a:cubicBezTo>
                  <a:lnTo>
                    <a:pt x="5453" y="105"/>
                  </a:lnTo>
                  <a:cubicBezTo>
                    <a:pt x="5480" y="105"/>
                    <a:pt x="5503" y="83"/>
                    <a:pt x="5503" y="55"/>
                  </a:cubicBezTo>
                  <a:cubicBezTo>
                    <a:pt x="5503" y="28"/>
                    <a:pt x="5480" y="5"/>
                    <a:pt x="5453" y="5"/>
                  </a:cubicBezTo>
                  <a:close/>
                  <a:moveTo>
                    <a:pt x="5253" y="6"/>
                  </a:moveTo>
                  <a:lnTo>
                    <a:pt x="5253" y="6"/>
                  </a:lnTo>
                  <a:cubicBezTo>
                    <a:pt x="5225" y="6"/>
                    <a:pt x="5203" y="28"/>
                    <a:pt x="5203" y="56"/>
                  </a:cubicBezTo>
                  <a:cubicBezTo>
                    <a:pt x="5203" y="83"/>
                    <a:pt x="5225" y="106"/>
                    <a:pt x="5253" y="106"/>
                  </a:cubicBezTo>
                  <a:lnTo>
                    <a:pt x="5253" y="106"/>
                  </a:lnTo>
                  <a:cubicBezTo>
                    <a:pt x="5280" y="106"/>
                    <a:pt x="5303" y="83"/>
                    <a:pt x="5303" y="56"/>
                  </a:cubicBezTo>
                  <a:cubicBezTo>
                    <a:pt x="5303" y="28"/>
                    <a:pt x="5280" y="6"/>
                    <a:pt x="5253" y="6"/>
                  </a:cubicBezTo>
                  <a:close/>
                  <a:moveTo>
                    <a:pt x="5053" y="6"/>
                  </a:moveTo>
                  <a:lnTo>
                    <a:pt x="5053" y="6"/>
                  </a:lnTo>
                  <a:cubicBezTo>
                    <a:pt x="5025" y="6"/>
                    <a:pt x="5003" y="28"/>
                    <a:pt x="5003" y="56"/>
                  </a:cubicBezTo>
                  <a:cubicBezTo>
                    <a:pt x="5003" y="83"/>
                    <a:pt x="5025" y="106"/>
                    <a:pt x="5053" y="106"/>
                  </a:cubicBezTo>
                  <a:lnTo>
                    <a:pt x="5053" y="106"/>
                  </a:lnTo>
                  <a:cubicBezTo>
                    <a:pt x="5080" y="106"/>
                    <a:pt x="5103" y="83"/>
                    <a:pt x="5103" y="56"/>
                  </a:cubicBezTo>
                  <a:cubicBezTo>
                    <a:pt x="5103" y="28"/>
                    <a:pt x="5080" y="6"/>
                    <a:pt x="5053" y="6"/>
                  </a:cubicBezTo>
                  <a:close/>
                  <a:moveTo>
                    <a:pt x="4853" y="6"/>
                  </a:moveTo>
                  <a:lnTo>
                    <a:pt x="4852" y="6"/>
                  </a:lnTo>
                  <a:cubicBezTo>
                    <a:pt x="4825" y="6"/>
                    <a:pt x="4802" y="28"/>
                    <a:pt x="4802" y="56"/>
                  </a:cubicBezTo>
                  <a:cubicBezTo>
                    <a:pt x="4802" y="83"/>
                    <a:pt x="4825" y="106"/>
                    <a:pt x="4852" y="106"/>
                  </a:cubicBezTo>
                  <a:lnTo>
                    <a:pt x="4853" y="106"/>
                  </a:lnTo>
                  <a:cubicBezTo>
                    <a:pt x="4880" y="106"/>
                    <a:pt x="4903" y="83"/>
                    <a:pt x="4903" y="56"/>
                  </a:cubicBezTo>
                  <a:cubicBezTo>
                    <a:pt x="4903" y="28"/>
                    <a:pt x="4880" y="6"/>
                    <a:pt x="4853" y="6"/>
                  </a:cubicBezTo>
                  <a:close/>
                  <a:moveTo>
                    <a:pt x="4652" y="6"/>
                  </a:moveTo>
                  <a:lnTo>
                    <a:pt x="4652" y="6"/>
                  </a:lnTo>
                  <a:cubicBezTo>
                    <a:pt x="4625" y="6"/>
                    <a:pt x="4602" y="28"/>
                    <a:pt x="4602" y="56"/>
                  </a:cubicBezTo>
                  <a:cubicBezTo>
                    <a:pt x="4602" y="83"/>
                    <a:pt x="4625" y="106"/>
                    <a:pt x="4652" y="106"/>
                  </a:cubicBezTo>
                  <a:lnTo>
                    <a:pt x="4652" y="106"/>
                  </a:lnTo>
                  <a:cubicBezTo>
                    <a:pt x="4680" y="106"/>
                    <a:pt x="4702" y="83"/>
                    <a:pt x="4702" y="56"/>
                  </a:cubicBezTo>
                  <a:cubicBezTo>
                    <a:pt x="4702" y="28"/>
                    <a:pt x="4680" y="6"/>
                    <a:pt x="4652" y="6"/>
                  </a:cubicBezTo>
                  <a:close/>
                  <a:moveTo>
                    <a:pt x="4452" y="6"/>
                  </a:moveTo>
                  <a:lnTo>
                    <a:pt x="4452" y="6"/>
                  </a:lnTo>
                  <a:cubicBezTo>
                    <a:pt x="4425" y="6"/>
                    <a:pt x="4402" y="28"/>
                    <a:pt x="4402" y="56"/>
                  </a:cubicBezTo>
                  <a:cubicBezTo>
                    <a:pt x="4402" y="83"/>
                    <a:pt x="4425" y="106"/>
                    <a:pt x="4452" y="106"/>
                  </a:cubicBezTo>
                  <a:lnTo>
                    <a:pt x="4452" y="106"/>
                  </a:lnTo>
                  <a:cubicBezTo>
                    <a:pt x="4480" y="106"/>
                    <a:pt x="4502" y="83"/>
                    <a:pt x="4502" y="56"/>
                  </a:cubicBezTo>
                  <a:cubicBezTo>
                    <a:pt x="4502" y="28"/>
                    <a:pt x="4480" y="6"/>
                    <a:pt x="4452" y="6"/>
                  </a:cubicBezTo>
                  <a:close/>
                  <a:moveTo>
                    <a:pt x="4252" y="6"/>
                  </a:moveTo>
                  <a:lnTo>
                    <a:pt x="4252" y="6"/>
                  </a:lnTo>
                  <a:cubicBezTo>
                    <a:pt x="4225" y="6"/>
                    <a:pt x="4202" y="28"/>
                    <a:pt x="4202" y="56"/>
                  </a:cubicBezTo>
                  <a:cubicBezTo>
                    <a:pt x="4202" y="83"/>
                    <a:pt x="4225" y="106"/>
                    <a:pt x="4252" y="106"/>
                  </a:cubicBezTo>
                  <a:lnTo>
                    <a:pt x="4252" y="106"/>
                  </a:lnTo>
                  <a:cubicBezTo>
                    <a:pt x="4280" y="106"/>
                    <a:pt x="4302" y="83"/>
                    <a:pt x="4302" y="56"/>
                  </a:cubicBezTo>
                  <a:cubicBezTo>
                    <a:pt x="4302" y="28"/>
                    <a:pt x="4280" y="6"/>
                    <a:pt x="4252" y="6"/>
                  </a:cubicBezTo>
                  <a:close/>
                  <a:moveTo>
                    <a:pt x="4052" y="6"/>
                  </a:moveTo>
                  <a:lnTo>
                    <a:pt x="4052" y="6"/>
                  </a:lnTo>
                  <a:cubicBezTo>
                    <a:pt x="4024" y="6"/>
                    <a:pt x="4002" y="28"/>
                    <a:pt x="4002" y="56"/>
                  </a:cubicBezTo>
                  <a:cubicBezTo>
                    <a:pt x="4002" y="84"/>
                    <a:pt x="4024" y="106"/>
                    <a:pt x="4052" y="106"/>
                  </a:cubicBezTo>
                  <a:lnTo>
                    <a:pt x="4052" y="106"/>
                  </a:lnTo>
                  <a:cubicBezTo>
                    <a:pt x="4080" y="106"/>
                    <a:pt x="4102" y="84"/>
                    <a:pt x="4102" y="56"/>
                  </a:cubicBezTo>
                  <a:cubicBezTo>
                    <a:pt x="4102" y="28"/>
                    <a:pt x="4080" y="6"/>
                    <a:pt x="4052" y="6"/>
                  </a:cubicBezTo>
                  <a:close/>
                  <a:moveTo>
                    <a:pt x="3852" y="6"/>
                  </a:moveTo>
                  <a:lnTo>
                    <a:pt x="3852" y="6"/>
                  </a:lnTo>
                  <a:cubicBezTo>
                    <a:pt x="3824" y="6"/>
                    <a:pt x="3802" y="28"/>
                    <a:pt x="3802" y="56"/>
                  </a:cubicBezTo>
                  <a:cubicBezTo>
                    <a:pt x="3802" y="84"/>
                    <a:pt x="3824" y="106"/>
                    <a:pt x="3852" y="106"/>
                  </a:cubicBezTo>
                  <a:lnTo>
                    <a:pt x="3852" y="106"/>
                  </a:lnTo>
                  <a:cubicBezTo>
                    <a:pt x="3880" y="106"/>
                    <a:pt x="3902" y="84"/>
                    <a:pt x="3902" y="56"/>
                  </a:cubicBezTo>
                  <a:cubicBezTo>
                    <a:pt x="3902" y="28"/>
                    <a:pt x="3880" y="6"/>
                    <a:pt x="3852" y="6"/>
                  </a:cubicBezTo>
                  <a:close/>
                  <a:moveTo>
                    <a:pt x="3652" y="6"/>
                  </a:moveTo>
                  <a:lnTo>
                    <a:pt x="3652" y="6"/>
                  </a:lnTo>
                  <a:cubicBezTo>
                    <a:pt x="3624" y="6"/>
                    <a:pt x="3602" y="28"/>
                    <a:pt x="3602" y="56"/>
                  </a:cubicBezTo>
                  <a:cubicBezTo>
                    <a:pt x="3602" y="84"/>
                    <a:pt x="3624" y="106"/>
                    <a:pt x="3652" y="106"/>
                  </a:cubicBezTo>
                  <a:lnTo>
                    <a:pt x="3652" y="106"/>
                  </a:lnTo>
                  <a:cubicBezTo>
                    <a:pt x="3680" y="106"/>
                    <a:pt x="3702" y="84"/>
                    <a:pt x="3702" y="56"/>
                  </a:cubicBezTo>
                  <a:cubicBezTo>
                    <a:pt x="3702" y="28"/>
                    <a:pt x="3680" y="6"/>
                    <a:pt x="3652" y="6"/>
                  </a:cubicBezTo>
                  <a:close/>
                  <a:moveTo>
                    <a:pt x="3452" y="6"/>
                  </a:moveTo>
                  <a:lnTo>
                    <a:pt x="3452" y="6"/>
                  </a:lnTo>
                  <a:cubicBezTo>
                    <a:pt x="3424" y="6"/>
                    <a:pt x="3402" y="28"/>
                    <a:pt x="3402" y="56"/>
                  </a:cubicBezTo>
                  <a:cubicBezTo>
                    <a:pt x="3402" y="84"/>
                    <a:pt x="3424" y="106"/>
                    <a:pt x="3452" y="106"/>
                  </a:cubicBezTo>
                  <a:lnTo>
                    <a:pt x="3452" y="106"/>
                  </a:lnTo>
                  <a:cubicBezTo>
                    <a:pt x="3479" y="106"/>
                    <a:pt x="3502" y="84"/>
                    <a:pt x="3502" y="56"/>
                  </a:cubicBezTo>
                  <a:cubicBezTo>
                    <a:pt x="3502" y="28"/>
                    <a:pt x="3479" y="6"/>
                    <a:pt x="3452" y="6"/>
                  </a:cubicBezTo>
                  <a:close/>
                  <a:moveTo>
                    <a:pt x="3252" y="6"/>
                  </a:moveTo>
                  <a:lnTo>
                    <a:pt x="3252" y="6"/>
                  </a:lnTo>
                  <a:cubicBezTo>
                    <a:pt x="3224" y="6"/>
                    <a:pt x="3202" y="29"/>
                    <a:pt x="3202" y="56"/>
                  </a:cubicBezTo>
                  <a:cubicBezTo>
                    <a:pt x="3202" y="84"/>
                    <a:pt x="3224" y="106"/>
                    <a:pt x="3252" y="106"/>
                  </a:cubicBezTo>
                  <a:lnTo>
                    <a:pt x="3252" y="106"/>
                  </a:lnTo>
                  <a:cubicBezTo>
                    <a:pt x="3279" y="106"/>
                    <a:pt x="3302" y="84"/>
                    <a:pt x="3302" y="56"/>
                  </a:cubicBezTo>
                  <a:cubicBezTo>
                    <a:pt x="3302" y="29"/>
                    <a:pt x="3279" y="6"/>
                    <a:pt x="3252" y="6"/>
                  </a:cubicBezTo>
                  <a:close/>
                  <a:moveTo>
                    <a:pt x="3052" y="6"/>
                  </a:moveTo>
                  <a:lnTo>
                    <a:pt x="3052" y="6"/>
                  </a:lnTo>
                  <a:cubicBezTo>
                    <a:pt x="3024" y="6"/>
                    <a:pt x="3002" y="29"/>
                    <a:pt x="3002" y="56"/>
                  </a:cubicBezTo>
                  <a:cubicBezTo>
                    <a:pt x="3002" y="84"/>
                    <a:pt x="3024" y="106"/>
                    <a:pt x="3052" y="106"/>
                  </a:cubicBezTo>
                  <a:lnTo>
                    <a:pt x="3052" y="106"/>
                  </a:lnTo>
                  <a:cubicBezTo>
                    <a:pt x="3079" y="106"/>
                    <a:pt x="3102" y="84"/>
                    <a:pt x="3102" y="56"/>
                  </a:cubicBezTo>
                  <a:cubicBezTo>
                    <a:pt x="3102" y="29"/>
                    <a:pt x="3079" y="6"/>
                    <a:pt x="3052" y="6"/>
                  </a:cubicBezTo>
                  <a:close/>
                  <a:moveTo>
                    <a:pt x="2852" y="6"/>
                  </a:moveTo>
                  <a:lnTo>
                    <a:pt x="2851" y="6"/>
                  </a:lnTo>
                  <a:cubicBezTo>
                    <a:pt x="2824" y="6"/>
                    <a:pt x="2801" y="29"/>
                    <a:pt x="2801" y="56"/>
                  </a:cubicBezTo>
                  <a:cubicBezTo>
                    <a:pt x="2801" y="84"/>
                    <a:pt x="2824" y="106"/>
                    <a:pt x="2851" y="106"/>
                  </a:cubicBezTo>
                  <a:lnTo>
                    <a:pt x="2852" y="106"/>
                  </a:lnTo>
                  <a:cubicBezTo>
                    <a:pt x="2879" y="106"/>
                    <a:pt x="2902" y="84"/>
                    <a:pt x="2902" y="56"/>
                  </a:cubicBezTo>
                  <a:cubicBezTo>
                    <a:pt x="2902" y="29"/>
                    <a:pt x="2879" y="6"/>
                    <a:pt x="2852" y="6"/>
                  </a:cubicBezTo>
                  <a:close/>
                  <a:moveTo>
                    <a:pt x="2651" y="6"/>
                  </a:moveTo>
                  <a:lnTo>
                    <a:pt x="2651" y="6"/>
                  </a:lnTo>
                  <a:cubicBezTo>
                    <a:pt x="2624" y="6"/>
                    <a:pt x="2601" y="29"/>
                    <a:pt x="2601" y="56"/>
                  </a:cubicBezTo>
                  <a:cubicBezTo>
                    <a:pt x="2601" y="84"/>
                    <a:pt x="2624" y="106"/>
                    <a:pt x="2651" y="106"/>
                  </a:cubicBezTo>
                  <a:lnTo>
                    <a:pt x="2651" y="106"/>
                  </a:lnTo>
                  <a:cubicBezTo>
                    <a:pt x="2679" y="106"/>
                    <a:pt x="2701" y="84"/>
                    <a:pt x="2701" y="56"/>
                  </a:cubicBezTo>
                  <a:cubicBezTo>
                    <a:pt x="2701" y="29"/>
                    <a:pt x="2679" y="6"/>
                    <a:pt x="2651" y="6"/>
                  </a:cubicBezTo>
                  <a:close/>
                  <a:moveTo>
                    <a:pt x="2451" y="6"/>
                  </a:moveTo>
                  <a:lnTo>
                    <a:pt x="2451" y="6"/>
                  </a:lnTo>
                  <a:cubicBezTo>
                    <a:pt x="2424" y="6"/>
                    <a:pt x="2401" y="29"/>
                    <a:pt x="2401" y="56"/>
                  </a:cubicBezTo>
                  <a:cubicBezTo>
                    <a:pt x="2401" y="84"/>
                    <a:pt x="2424" y="106"/>
                    <a:pt x="2451" y="106"/>
                  </a:cubicBezTo>
                  <a:lnTo>
                    <a:pt x="2451" y="106"/>
                  </a:lnTo>
                  <a:cubicBezTo>
                    <a:pt x="2479" y="106"/>
                    <a:pt x="2501" y="84"/>
                    <a:pt x="2501" y="56"/>
                  </a:cubicBezTo>
                  <a:cubicBezTo>
                    <a:pt x="2501" y="29"/>
                    <a:pt x="2479" y="6"/>
                    <a:pt x="2451" y="6"/>
                  </a:cubicBezTo>
                  <a:close/>
                  <a:moveTo>
                    <a:pt x="2251" y="6"/>
                  </a:moveTo>
                  <a:lnTo>
                    <a:pt x="2251" y="6"/>
                  </a:lnTo>
                  <a:cubicBezTo>
                    <a:pt x="2223" y="6"/>
                    <a:pt x="2201" y="29"/>
                    <a:pt x="2201" y="56"/>
                  </a:cubicBezTo>
                  <a:cubicBezTo>
                    <a:pt x="2201" y="84"/>
                    <a:pt x="2224" y="106"/>
                    <a:pt x="2251" y="106"/>
                  </a:cubicBezTo>
                  <a:lnTo>
                    <a:pt x="2251" y="106"/>
                  </a:lnTo>
                  <a:cubicBezTo>
                    <a:pt x="2279" y="106"/>
                    <a:pt x="2301" y="84"/>
                    <a:pt x="2301" y="56"/>
                  </a:cubicBezTo>
                  <a:cubicBezTo>
                    <a:pt x="2301" y="29"/>
                    <a:pt x="2279" y="6"/>
                    <a:pt x="2251" y="6"/>
                  </a:cubicBezTo>
                  <a:close/>
                  <a:moveTo>
                    <a:pt x="2051" y="6"/>
                  </a:moveTo>
                  <a:lnTo>
                    <a:pt x="2051" y="6"/>
                  </a:lnTo>
                  <a:cubicBezTo>
                    <a:pt x="2023" y="6"/>
                    <a:pt x="2001" y="29"/>
                    <a:pt x="2001" y="57"/>
                  </a:cubicBezTo>
                  <a:cubicBezTo>
                    <a:pt x="2001" y="84"/>
                    <a:pt x="2023" y="106"/>
                    <a:pt x="2051" y="106"/>
                  </a:cubicBezTo>
                  <a:lnTo>
                    <a:pt x="2051" y="106"/>
                  </a:lnTo>
                  <a:cubicBezTo>
                    <a:pt x="2079" y="106"/>
                    <a:pt x="2101" y="84"/>
                    <a:pt x="2101" y="56"/>
                  </a:cubicBezTo>
                  <a:cubicBezTo>
                    <a:pt x="2101" y="29"/>
                    <a:pt x="2079" y="6"/>
                    <a:pt x="2051" y="6"/>
                  </a:cubicBezTo>
                  <a:close/>
                  <a:moveTo>
                    <a:pt x="1851" y="7"/>
                  </a:moveTo>
                  <a:lnTo>
                    <a:pt x="1851" y="7"/>
                  </a:lnTo>
                  <a:cubicBezTo>
                    <a:pt x="1823" y="7"/>
                    <a:pt x="1801" y="29"/>
                    <a:pt x="1801" y="57"/>
                  </a:cubicBezTo>
                  <a:cubicBezTo>
                    <a:pt x="1801" y="84"/>
                    <a:pt x="1823" y="107"/>
                    <a:pt x="1851" y="107"/>
                  </a:cubicBezTo>
                  <a:lnTo>
                    <a:pt x="1851" y="107"/>
                  </a:lnTo>
                  <a:cubicBezTo>
                    <a:pt x="1879" y="107"/>
                    <a:pt x="1901" y="84"/>
                    <a:pt x="1901" y="57"/>
                  </a:cubicBezTo>
                  <a:cubicBezTo>
                    <a:pt x="1901" y="29"/>
                    <a:pt x="1879" y="7"/>
                    <a:pt x="1851" y="7"/>
                  </a:cubicBezTo>
                  <a:close/>
                  <a:moveTo>
                    <a:pt x="1651" y="7"/>
                  </a:moveTo>
                  <a:lnTo>
                    <a:pt x="1651" y="7"/>
                  </a:lnTo>
                  <a:cubicBezTo>
                    <a:pt x="1623" y="7"/>
                    <a:pt x="1601" y="29"/>
                    <a:pt x="1601" y="57"/>
                  </a:cubicBezTo>
                  <a:cubicBezTo>
                    <a:pt x="1601" y="84"/>
                    <a:pt x="1623" y="107"/>
                    <a:pt x="1651" y="107"/>
                  </a:cubicBezTo>
                  <a:lnTo>
                    <a:pt x="1651" y="107"/>
                  </a:lnTo>
                  <a:cubicBezTo>
                    <a:pt x="1679" y="107"/>
                    <a:pt x="1701" y="84"/>
                    <a:pt x="1701" y="57"/>
                  </a:cubicBezTo>
                  <a:cubicBezTo>
                    <a:pt x="1701" y="29"/>
                    <a:pt x="1679" y="7"/>
                    <a:pt x="1651" y="7"/>
                  </a:cubicBezTo>
                  <a:close/>
                  <a:moveTo>
                    <a:pt x="1451" y="7"/>
                  </a:moveTo>
                  <a:lnTo>
                    <a:pt x="1451" y="7"/>
                  </a:lnTo>
                  <a:cubicBezTo>
                    <a:pt x="1423" y="7"/>
                    <a:pt x="1401" y="29"/>
                    <a:pt x="1401" y="57"/>
                  </a:cubicBezTo>
                  <a:cubicBezTo>
                    <a:pt x="1401" y="84"/>
                    <a:pt x="1423" y="107"/>
                    <a:pt x="1451" y="107"/>
                  </a:cubicBezTo>
                  <a:lnTo>
                    <a:pt x="1451" y="107"/>
                  </a:lnTo>
                  <a:cubicBezTo>
                    <a:pt x="1478" y="107"/>
                    <a:pt x="1501" y="84"/>
                    <a:pt x="1501" y="57"/>
                  </a:cubicBezTo>
                  <a:cubicBezTo>
                    <a:pt x="1501" y="29"/>
                    <a:pt x="1478" y="7"/>
                    <a:pt x="1451" y="7"/>
                  </a:cubicBezTo>
                  <a:close/>
                  <a:moveTo>
                    <a:pt x="1251" y="7"/>
                  </a:moveTo>
                  <a:lnTo>
                    <a:pt x="1251" y="7"/>
                  </a:lnTo>
                  <a:cubicBezTo>
                    <a:pt x="1223" y="7"/>
                    <a:pt x="1201" y="29"/>
                    <a:pt x="1201" y="57"/>
                  </a:cubicBezTo>
                  <a:cubicBezTo>
                    <a:pt x="1201" y="84"/>
                    <a:pt x="1223" y="107"/>
                    <a:pt x="1251" y="107"/>
                  </a:cubicBezTo>
                  <a:lnTo>
                    <a:pt x="1251" y="107"/>
                  </a:lnTo>
                  <a:cubicBezTo>
                    <a:pt x="1278" y="107"/>
                    <a:pt x="1301" y="84"/>
                    <a:pt x="1301" y="57"/>
                  </a:cubicBezTo>
                  <a:cubicBezTo>
                    <a:pt x="1301" y="29"/>
                    <a:pt x="1278" y="7"/>
                    <a:pt x="1251" y="7"/>
                  </a:cubicBezTo>
                  <a:close/>
                  <a:moveTo>
                    <a:pt x="1051" y="7"/>
                  </a:moveTo>
                  <a:lnTo>
                    <a:pt x="1050" y="7"/>
                  </a:lnTo>
                  <a:cubicBezTo>
                    <a:pt x="1023" y="7"/>
                    <a:pt x="1001" y="29"/>
                    <a:pt x="1001" y="57"/>
                  </a:cubicBezTo>
                  <a:cubicBezTo>
                    <a:pt x="1001" y="84"/>
                    <a:pt x="1023" y="107"/>
                    <a:pt x="1051" y="107"/>
                  </a:cubicBezTo>
                  <a:lnTo>
                    <a:pt x="1051" y="107"/>
                  </a:lnTo>
                  <a:cubicBezTo>
                    <a:pt x="1078" y="107"/>
                    <a:pt x="1101" y="84"/>
                    <a:pt x="1101" y="57"/>
                  </a:cubicBezTo>
                  <a:cubicBezTo>
                    <a:pt x="1101" y="29"/>
                    <a:pt x="1078" y="7"/>
                    <a:pt x="1051" y="7"/>
                  </a:cubicBezTo>
                  <a:close/>
                  <a:moveTo>
                    <a:pt x="850" y="7"/>
                  </a:moveTo>
                  <a:lnTo>
                    <a:pt x="850" y="7"/>
                  </a:lnTo>
                  <a:cubicBezTo>
                    <a:pt x="823" y="7"/>
                    <a:pt x="800" y="29"/>
                    <a:pt x="800" y="57"/>
                  </a:cubicBezTo>
                  <a:cubicBezTo>
                    <a:pt x="800" y="84"/>
                    <a:pt x="823" y="107"/>
                    <a:pt x="850" y="107"/>
                  </a:cubicBezTo>
                  <a:lnTo>
                    <a:pt x="851" y="107"/>
                  </a:lnTo>
                  <a:cubicBezTo>
                    <a:pt x="878" y="107"/>
                    <a:pt x="901" y="84"/>
                    <a:pt x="901" y="57"/>
                  </a:cubicBezTo>
                  <a:cubicBezTo>
                    <a:pt x="901" y="29"/>
                    <a:pt x="878" y="7"/>
                    <a:pt x="850" y="7"/>
                  </a:cubicBezTo>
                  <a:close/>
                  <a:moveTo>
                    <a:pt x="650" y="7"/>
                  </a:moveTo>
                  <a:lnTo>
                    <a:pt x="650" y="7"/>
                  </a:lnTo>
                  <a:cubicBezTo>
                    <a:pt x="623" y="7"/>
                    <a:pt x="600" y="29"/>
                    <a:pt x="600" y="57"/>
                  </a:cubicBezTo>
                  <a:cubicBezTo>
                    <a:pt x="600" y="85"/>
                    <a:pt x="623" y="107"/>
                    <a:pt x="650" y="107"/>
                  </a:cubicBezTo>
                  <a:lnTo>
                    <a:pt x="650" y="107"/>
                  </a:lnTo>
                  <a:cubicBezTo>
                    <a:pt x="678" y="107"/>
                    <a:pt x="700" y="84"/>
                    <a:pt x="700" y="57"/>
                  </a:cubicBezTo>
                  <a:cubicBezTo>
                    <a:pt x="700" y="29"/>
                    <a:pt x="678" y="7"/>
                    <a:pt x="650" y="7"/>
                  </a:cubicBezTo>
                  <a:close/>
                  <a:moveTo>
                    <a:pt x="450" y="7"/>
                  </a:moveTo>
                  <a:lnTo>
                    <a:pt x="450" y="7"/>
                  </a:lnTo>
                  <a:cubicBezTo>
                    <a:pt x="423" y="7"/>
                    <a:pt x="400" y="29"/>
                    <a:pt x="400" y="57"/>
                  </a:cubicBezTo>
                  <a:cubicBezTo>
                    <a:pt x="400" y="85"/>
                    <a:pt x="423" y="107"/>
                    <a:pt x="450" y="107"/>
                  </a:cubicBezTo>
                  <a:lnTo>
                    <a:pt x="450" y="107"/>
                  </a:lnTo>
                  <a:cubicBezTo>
                    <a:pt x="478" y="107"/>
                    <a:pt x="500" y="85"/>
                    <a:pt x="500" y="57"/>
                  </a:cubicBezTo>
                  <a:cubicBezTo>
                    <a:pt x="500" y="29"/>
                    <a:pt x="478" y="7"/>
                    <a:pt x="450" y="7"/>
                  </a:cubicBezTo>
                  <a:close/>
                  <a:moveTo>
                    <a:pt x="250" y="7"/>
                  </a:moveTo>
                  <a:lnTo>
                    <a:pt x="250" y="7"/>
                  </a:lnTo>
                  <a:cubicBezTo>
                    <a:pt x="222" y="7"/>
                    <a:pt x="200" y="29"/>
                    <a:pt x="200" y="57"/>
                  </a:cubicBezTo>
                  <a:cubicBezTo>
                    <a:pt x="200" y="85"/>
                    <a:pt x="223" y="107"/>
                    <a:pt x="250" y="107"/>
                  </a:cubicBezTo>
                  <a:lnTo>
                    <a:pt x="250" y="107"/>
                  </a:lnTo>
                  <a:cubicBezTo>
                    <a:pt x="278" y="107"/>
                    <a:pt x="300" y="85"/>
                    <a:pt x="300" y="57"/>
                  </a:cubicBezTo>
                  <a:cubicBezTo>
                    <a:pt x="300" y="29"/>
                    <a:pt x="278" y="7"/>
                    <a:pt x="250" y="7"/>
                  </a:cubicBezTo>
                  <a:close/>
                  <a:moveTo>
                    <a:pt x="50" y="7"/>
                  </a:moveTo>
                  <a:lnTo>
                    <a:pt x="50" y="7"/>
                  </a:lnTo>
                  <a:cubicBezTo>
                    <a:pt x="22" y="7"/>
                    <a:pt x="0" y="29"/>
                    <a:pt x="0" y="57"/>
                  </a:cubicBezTo>
                  <a:cubicBezTo>
                    <a:pt x="0" y="85"/>
                    <a:pt x="22" y="107"/>
                    <a:pt x="50" y="107"/>
                  </a:cubicBezTo>
                  <a:lnTo>
                    <a:pt x="50" y="107"/>
                  </a:lnTo>
                  <a:cubicBezTo>
                    <a:pt x="78" y="107"/>
                    <a:pt x="100" y="85"/>
                    <a:pt x="100" y="57"/>
                  </a:cubicBezTo>
                  <a:cubicBezTo>
                    <a:pt x="100" y="29"/>
                    <a:pt x="78" y="7"/>
                    <a:pt x="50" y="7"/>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noEditPoints="1"/>
            </p:cNvSpPr>
            <p:nvPr/>
          </p:nvSpPr>
          <p:spPr bwMode="auto">
            <a:xfrm flipV="1">
              <a:off x="1778" y="2115"/>
              <a:ext cx="1541" cy="29"/>
            </a:xfrm>
            <a:custGeom>
              <a:avLst/>
              <a:gdLst>
                <a:gd name="T0" fmla="*/ 20060 w 20310"/>
                <a:gd name="T1" fmla="*/ 100 h 106"/>
                <a:gd name="T2" fmla="*/ 19610 w 20310"/>
                <a:gd name="T3" fmla="*/ 50 h 106"/>
                <a:gd name="T4" fmla="*/ 19260 w 20310"/>
                <a:gd name="T5" fmla="*/ 0 h 106"/>
                <a:gd name="T6" fmla="*/ 19110 w 20310"/>
                <a:gd name="T7" fmla="*/ 50 h 106"/>
                <a:gd name="T8" fmla="*/ 18660 w 20310"/>
                <a:gd name="T9" fmla="*/ 100 h 106"/>
                <a:gd name="T10" fmla="*/ 18259 w 20310"/>
                <a:gd name="T11" fmla="*/ 0 h 106"/>
                <a:gd name="T12" fmla="*/ 18059 w 20310"/>
                <a:gd name="T13" fmla="*/ 1 h 106"/>
                <a:gd name="T14" fmla="*/ 17659 w 20310"/>
                <a:gd name="T15" fmla="*/ 101 h 106"/>
                <a:gd name="T16" fmla="*/ 17209 w 20310"/>
                <a:gd name="T17" fmla="*/ 51 h 106"/>
                <a:gd name="T18" fmla="*/ 16859 w 20310"/>
                <a:gd name="T19" fmla="*/ 1 h 106"/>
                <a:gd name="T20" fmla="*/ 16709 w 20310"/>
                <a:gd name="T21" fmla="*/ 51 h 106"/>
                <a:gd name="T22" fmla="*/ 16258 w 20310"/>
                <a:gd name="T23" fmla="*/ 101 h 106"/>
                <a:gd name="T24" fmla="*/ 15858 w 20310"/>
                <a:gd name="T25" fmla="*/ 1 h 106"/>
                <a:gd name="T26" fmla="*/ 15658 w 20310"/>
                <a:gd name="T27" fmla="*/ 1 h 106"/>
                <a:gd name="T28" fmla="*/ 15258 w 20310"/>
                <a:gd name="T29" fmla="*/ 101 h 106"/>
                <a:gd name="T30" fmla="*/ 14808 w 20310"/>
                <a:gd name="T31" fmla="*/ 52 h 106"/>
                <a:gd name="T32" fmla="*/ 14458 w 20310"/>
                <a:gd name="T33" fmla="*/ 2 h 106"/>
                <a:gd name="T34" fmla="*/ 14307 w 20310"/>
                <a:gd name="T35" fmla="*/ 52 h 106"/>
                <a:gd name="T36" fmla="*/ 13857 w 20310"/>
                <a:gd name="T37" fmla="*/ 102 h 106"/>
                <a:gd name="T38" fmla="*/ 13457 w 20310"/>
                <a:gd name="T39" fmla="*/ 2 h 106"/>
                <a:gd name="T40" fmla="*/ 13257 w 20310"/>
                <a:gd name="T41" fmla="*/ 2 h 106"/>
                <a:gd name="T42" fmla="*/ 12857 w 20310"/>
                <a:gd name="T43" fmla="*/ 102 h 106"/>
                <a:gd name="T44" fmla="*/ 12406 w 20310"/>
                <a:gd name="T45" fmla="*/ 52 h 106"/>
                <a:gd name="T46" fmla="*/ 12056 w 20310"/>
                <a:gd name="T47" fmla="*/ 2 h 106"/>
                <a:gd name="T48" fmla="*/ 11906 w 20310"/>
                <a:gd name="T49" fmla="*/ 53 h 106"/>
                <a:gd name="T50" fmla="*/ 11456 w 20310"/>
                <a:gd name="T51" fmla="*/ 103 h 106"/>
                <a:gd name="T52" fmla="*/ 11056 w 20310"/>
                <a:gd name="T53" fmla="*/ 3 h 106"/>
                <a:gd name="T54" fmla="*/ 10856 w 20310"/>
                <a:gd name="T55" fmla="*/ 3 h 106"/>
                <a:gd name="T56" fmla="*/ 10456 w 20310"/>
                <a:gd name="T57" fmla="*/ 103 h 106"/>
                <a:gd name="T58" fmla="*/ 10005 w 20310"/>
                <a:gd name="T59" fmla="*/ 53 h 106"/>
                <a:gd name="T60" fmla="*/ 9655 w 20310"/>
                <a:gd name="T61" fmla="*/ 3 h 106"/>
                <a:gd name="T62" fmla="*/ 9505 w 20310"/>
                <a:gd name="T63" fmla="*/ 53 h 106"/>
                <a:gd name="T64" fmla="*/ 9055 w 20310"/>
                <a:gd name="T65" fmla="*/ 103 h 106"/>
                <a:gd name="T66" fmla="*/ 8655 w 20310"/>
                <a:gd name="T67" fmla="*/ 4 h 106"/>
                <a:gd name="T68" fmla="*/ 8455 w 20310"/>
                <a:gd name="T69" fmla="*/ 4 h 106"/>
                <a:gd name="T70" fmla="*/ 8054 w 20310"/>
                <a:gd name="T71" fmla="*/ 104 h 106"/>
                <a:gd name="T72" fmla="*/ 7604 w 20310"/>
                <a:gd name="T73" fmla="*/ 54 h 106"/>
                <a:gd name="T74" fmla="*/ 7254 w 20310"/>
                <a:gd name="T75" fmla="*/ 4 h 106"/>
                <a:gd name="T76" fmla="*/ 7104 w 20310"/>
                <a:gd name="T77" fmla="*/ 54 h 106"/>
                <a:gd name="T78" fmla="*/ 6654 w 20310"/>
                <a:gd name="T79" fmla="*/ 104 h 106"/>
                <a:gd name="T80" fmla="*/ 6253 w 20310"/>
                <a:gd name="T81" fmla="*/ 4 h 106"/>
                <a:gd name="T82" fmla="*/ 6053 w 20310"/>
                <a:gd name="T83" fmla="*/ 4 h 106"/>
                <a:gd name="T84" fmla="*/ 5653 w 20310"/>
                <a:gd name="T85" fmla="*/ 105 h 106"/>
                <a:gd name="T86" fmla="*/ 5203 w 20310"/>
                <a:gd name="T87" fmla="*/ 55 h 106"/>
                <a:gd name="T88" fmla="*/ 4853 w 20310"/>
                <a:gd name="T89" fmla="*/ 5 h 106"/>
                <a:gd name="T90" fmla="*/ 4703 w 20310"/>
                <a:gd name="T91" fmla="*/ 55 h 106"/>
                <a:gd name="T92" fmla="*/ 4252 w 20310"/>
                <a:gd name="T93" fmla="*/ 105 h 106"/>
                <a:gd name="T94" fmla="*/ 3852 w 20310"/>
                <a:gd name="T95" fmla="*/ 5 h 106"/>
                <a:gd name="T96" fmla="*/ 3652 w 20310"/>
                <a:gd name="T97" fmla="*/ 5 h 106"/>
                <a:gd name="T98" fmla="*/ 3252 w 20310"/>
                <a:gd name="T99" fmla="*/ 105 h 106"/>
                <a:gd name="T100" fmla="*/ 2802 w 20310"/>
                <a:gd name="T101" fmla="*/ 56 h 106"/>
                <a:gd name="T102" fmla="*/ 2452 w 20310"/>
                <a:gd name="T103" fmla="*/ 6 h 106"/>
                <a:gd name="T104" fmla="*/ 2301 w 20310"/>
                <a:gd name="T105" fmla="*/ 56 h 106"/>
                <a:gd name="T106" fmla="*/ 1851 w 20310"/>
                <a:gd name="T107" fmla="*/ 106 h 106"/>
                <a:gd name="T108" fmla="*/ 1451 w 20310"/>
                <a:gd name="T109" fmla="*/ 6 h 106"/>
                <a:gd name="T110" fmla="*/ 1251 w 20310"/>
                <a:gd name="T111" fmla="*/ 6 h 106"/>
                <a:gd name="T112" fmla="*/ 851 w 20310"/>
                <a:gd name="T113" fmla="*/ 106 h 106"/>
                <a:gd name="T114" fmla="*/ 400 w 20310"/>
                <a:gd name="T115" fmla="*/ 56 h 106"/>
                <a:gd name="T116" fmla="*/ 50 w 20310"/>
                <a:gd name="T117" fmla="*/ 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310" h="106">
                  <a:moveTo>
                    <a:pt x="20260" y="0"/>
                  </a:moveTo>
                  <a:lnTo>
                    <a:pt x="20260" y="0"/>
                  </a:lnTo>
                  <a:cubicBezTo>
                    <a:pt x="20233" y="0"/>
                    <a:pt x="20210" y="22"/>
                    <a:pt x="20210" y="50"/>
                  </a:cubicBezTo>
                  <a:cubicBezTo>
                    <a:pt x="20210" y="77"/>
                    <a:pt x="20233" y="100"/>
                    <a:pt x="20260" y="100"/>
                  </a:cubicBezTo>
                  <a:lnTo>
                    <a:pt x="20260" y="100"/>
                  </a:lnTo>
                  <a:cubicBezTo>
                    <a:pt x="20288" y="100"/>
                    <a:pt x="20310" y="77"/>
                    <a:pt x="20310" y="50"/>
                  </a:cubicBezTo>
                  <a:cubicBezTo>
                    <a:pt x="20310" y="22"/>
                    <a:pt x="20288" y="0"/>
                    <a:pt x="20260" y="0"/>
                  </a:cubicBezTo>
                  <a:close/>
                  <a:moveTo>
                    <a:pt x="20060" y="0"/>
                  </a:moveTo>
                  <a:lnTo>
                    <a:pt x="20060" y="0"/>
                  </a:lnTo>
                  <a:cubicBezTo>
                    <a:pt x="20033" y="0"/>
                    <a:pt x="20010" y="22"/>
                    <a:pt x="20010" y="50"/>
                  </a:cubicBezTo>
                  <a:cubicBezTo>
                    <a:pt x="20010" y="77"/>
                    <a:pt x="20033" y="100"/>
                    <a:pt x="20060" y="100"/>
                  </a:cubicBezTo>
                  <a:lnTo>
                    <a:pt x="20060" y="100"/>
                  </a:lnTo>
                  <a:cubicBezTo>
                    <a:pt x="20088" y="100"/>
                    <a:pt x="20110" y="77"/>
                    <a:pt x="20110" y="50"/>
                  </a:cubicBezTo>
                  <a:cubicBezTo>
                    <a:pt x="20110" y="22"/>
                    <a:pt x="20088" y="0"/>
                    <a:pt x="20060" y="0"/>
                  </a:cubicBezTo>
                  <a:close/>
                  <a:moveTo>
                    <a:pt x="19860" y="0"/>
                  </a:moveTo>
                  <a:lnTo>
                    <a:pt x="19860" y="0"/>
                  </a:lnTo>
                  <a:cubicBezTo>
                    <a:pt x="19833" y="0"/>
                    <a:pt x="19810" y="22"/>
                    <a:pt x="19810" y="50"/>
                  </a:cubicBezTo>
                  <a:cubicBezTo>
                    <a:pt x="19810" y="78"/>
                    <a:pt x="19833" y="100"/>
                    <a:pt x="19860" y="100"/>
                  </a:cubicBezTo>
                  <a:lnTo>
                    <a:pt x="19860" y="100"/>
                  </a:lnTo>
                  <a:cubicBezTo>
                    <a:pt x="19888" y="100"/>
                    <a:pt x="19910" y="78"/>
                    <a:pt x="19910" y="50"/>
                  </a:cubicBezTo>
                  <a:cubicBezTo>
                    <a:pt x="19910" y="22"/>
                    <a:pt x="19888" y="0"/>
                    <a:pt x="19860" y="0"/>
                  </a:cubicBezTo>
                  <a:close/>
                  <a:moveTo>
                    <a:pt x="19660" y="0"/>
                  </a:moveTo>
                  <a:lnTo>
                    <a:pt x="19660" y="0"/>
                  </a:lnTo>
                  <a:cubicBezTo>
                    <a:pt x="19632" y="0"/>
                    <a:pt x="19610" y="22"/>
                    <a:pt x="19610" y="50"/>
                  </a:cubicBezTo>
                  <a:cubicBezTo>
                    <a:pt x="19610" y="78"/>
                    <a:pt x="19632" y="100"/>
                    <a:pt x="19660" y="100"/>
                  </a:cubicBezTo>
                  <a:lnTo>
                    <a:pt x="19660" y="100"/>
                  </a:lnTo>
                  <a:cubicBezTo>
                    <a:pt x="19688" y="100"/>
                    <a:pt x="19710" y="78"/>
                    <a:pt x="19710" y="50"/>
                  </a:cubicBezTo>
                  <a:cubicBezTo>
                    <a:pt x="19710" y="22"/>
                    <a:pt x="19688" y="0"/>
                    <a:pt x="19660" y="0"/>
                  </a:cubicBezTo>
                  <a:close/>
                  <a:moveTo>
                    <a:pt x="19460" y="0"/>
                  </a:moveTo>
                  <a:lnTo>
                    <a:pt x="19460" y="0"/>
                  </a:lnTo>
                  <a:cubicBezTo>
                    <a:pt x="19432" y="0"/>
                    <a:pt x="19410" y="22"/>
                    <a:pt x="19410" y="50"/>
                  </a:cubicBezTo>
                  <a:cubicBezTo>
                    <a:pt x="19410" y="78"/>
                    <a:pt x="19432" y="100"/>
                    <a:pt x="19460" y="100"/>
                  </a:cubicBezTo>
                  <a:lnTo>
                    <a:pt x="19460" y="100"/>
                  </a:lnTo>
                  <a:cubicBezTo>
                    <a:pt x="19488" y="100"/>
                    <a:pt x="19510" y="78"/>
                    <a:pt x="19510" y="50"/>
                  </a:cubicBezTo>
                  <a:cubicBezTo>
                    <a:pt x="19510" y="22"/>
                    <a:pt x="19488" y="0"/>
                    <a:pt x="19460" y="0"/>
                  </a:cubicBezTo>
                  <a:close/>
                  <a:moveTo>
                    <a:pt x="19260" y="0"/>
                  </a:moveTo>
                  <a:lnTo>
                    <a:pt x="19260" y="0"/>
                  </a:lnTo>
                  <a:cubicBezTo>
                    <a:pt x="19232" y="0"/>
                    <a:pt x="19210" y="23"/>
                    <a:pt x="19210" y="50"/>
                  </a:cubicBezTo>
                  <a:cubicBezTo>
                    <a:pt x="19210" y="78"/>
                    <a:pt x="19232" y="100"/>
                    <a:pt x="19260" y="100"/>
                  </a:cubicBezTo>
                  <a:lnTo>
                    <a:pt x="19260" y="100"/>
                  </a:lnTo>
                  <a:cubicBezTo>
                    <a:pt x="19288" y="100"/>
                    <a:pt x="19310" y="78"/>
                    <a:pt x="19310" y="50"/>
                  </a:cubicBezTo>
                  <a:cubicBezTo>
                    <a:pt x="19310" y="22"/>
                    <a:pt x="19288" y="0"/>
                    <a:pt x="19260" y="0"/>
                  </a:cubicBezTo>
                  <a:close/>
                  <a:moveTo>
                    <a:pt x="19060" y="0"/>
                  </a:moveTo>
                  <a:lnTo>
                    <a:pt x="19060" y="0"/>
                  </a:lnTo>
                  <a:cubicBezTo>
                    <a:pt x="19032" y="0"/>
                    <a:pt x="19010" y="23"/>
                    <a:pt x="19010" y="50"/>
                  </a:cubicBezTo>
                  <a:cubicBezTo>
                    <a:pt x="19010" y="78"/>
                    <a:pt x="19032" y="100"/>
                    <a:pt x="19060" y="100"/>
                  </a:cubicBezTo>
                  <a:lnTo>
                    <a:pt x="19060" y="100"/>
                  </a:lnTo>
                  <a:cubicBezTo>
                    <a:pt x="19088" y="100"/>
                    <a:pt x="19110" y="78"/>
                    <a:pt x="19110" y="50"/>
                  </a:cubicBezTo>
                  <a:cubicBezTo>
                    <a:pt x="19110" y="23"/>
                    <a:pt x="19087" y="0"/>
                    <a:pt x="19060" y="0"/>
                  </a:cubicBezTo>
                  <a:close/>
                  <a:moveTo>
                    <a:pt x="18860" y="0"/>
                  </a:moveTo>
                  <a:lnTo>
                    <a:pt x="18860" y="0"/>
                  </a:lnTo>
                  <a:cubicBezTo>
                    <a:pt x="18832" y="0"/>
                    <a:pt x="18810" y="23"/>
                    <a:pt x="18810" y="50"/>
                  </a:cubicBezTo>
                  <a:cubicBezTo>
                    <a:pt x="18810" y="78"/>
                    <a:pt x="18832" y="100"/>
                    <a:pt x="18860" y="100"/>
                  </a:cubicBezTo>
                  <a:lnTo>
                    <a:pt x="18860" y="100"/>
                  </a:lnTo>
                  <a:cubicBezTo>
                    <a:pt x="18887" y="100"/>
                    <a:pt x="18910" y="78"/>
                    <a:pt x="18910" y="50"/>
                  </a:cubicBezTo>
                  <a:cubicBezTo>
                    <a:pt x="18910" y="23"/>
                    <a:pt x="18887" y="0"/>
                    <a:pt x="18860" y="0"/>
                  </a:cubicBezTo>
                  <a:close/>
                  <a:moveTo>
                    <a:pt x="18660" y="0"/>
                  </a:moveTo>
                  <a:lnTo>
                    <a:pt x="18660" y="0"/>
                  </a:lnTo>
                  <a:cubicBezTo>
                    <a:pt x="18632" y="0"/>
                    <a:pt x="18610" y="23"/>
                    <a:pt x="18610" y="50"/>
                  </a:cubicBezTo>
                  <a:cubicBezTo>
                    <a:pt x="18610" y="78"/>
                    <a:pt x="18632" y="100"/>
                    <a:pt x="18660" y="100"/>
                  </a:cubicBezTo>
                  <a:lnTo>
                    <a:pt x="18660" y="100"/>
                  </a:lnTo>
                  <a:cubicBezTo>
                    <a:pt x="18687" y="100"/>
                    <a:pt x="18710" y="78"/>
                    <a:pt x="18710" y="50"/>
                  </a:cubicBezTo>
                  <a:cubicBezTo>
                    <a:pt x="18710" y="23"/>
                    <a:pt x="18687" y="0"/>
                    <a:pt x="18660" y="0"/>
                  </a:cubicBezTo>
                  <a:close/>
                  <a:moveTo>
                    <a:pt x="18460" y="0"/>
                  </a:moveTo>
                  <a:lnTo>
                    <a:pt x="18459" y="0"/>
                  </a:lnTo>
                  <a:cubicBezTo>
                    <a:pt x="18432" y="0"/>
                    <a:pt x="18409" y="23"/>
                    <a:pt x="18409" y="50"/>
                  </a:cubicBezTo>
                  <a:cubicBezTo>
                    <a:pt x="18409" y="78"/>
                    <a:pt x="18432" y="100"/>
                    <a:pt x="18459" y="100"/>
                  </a:cubicBezTo>
                  <a:lnTo>
                    <a:pt x="18460" y="100"/>
                  </a:lnTo>
                  <a:cubicBezTo>
                    <a:pt x="18487" y="100"/>
                    <a:pt x="18510" y="78"/>
                    <a:pt x="18510" y="50"/>
                  </a:cubicBezTo>
                  <a:cubicBezTo>
                    <a:pt x="18510" y="23"/>
                    <a:pt x="18487" y="0"/>
                    <a:pt x="18460" y="0"/>
                  </a:cubicBezTo>
                  <a:close/>
                  <a:moveTo>
                    <a:pt x="18259" y="0"/>
                  </a:moveTo>
                  <a:lnTo>
                    <a:pt x="18259" y="0"/>
                  </a:lnTo>
                  <a:cubicBezTo>
                    <a:pt x="18232" y="0"/>
                    <a:pt x="18209" y="23"/>
                    <a:pt x="18209" y="50"/>
                  </a:cubicBezTo>
                  <a:cubicBezTo>
                    <a:pt x="18209" y="78"/>
                    <a:pt x="18232" y="100"/>
                    <a:pt x="18259" y="100"/>
                  </a:cubicBezTo>
                  <a:lnTo>
                    <a:pt x="18259" y="100"/>
                  </a:lnTo>
                  <a:cubicBezTo>
                    <a:pt x="18287" y="100"/>
                    <a:pt x="18309" y="78"/>
                    <a:pt x="18309" y="50"/>
                  </a:cubicBezTo>
                  <a:cubicBezTo>
                    <a:pt x="18309" y="23"/>
                    <a:pt x="18287" y="0"/>
                    <a:pt x="18259" y="0"/>
                  </a:cubicBezTo>
                  <a:close/>
                  <a:moveTo>
                    <a:pt x="18059" y="1"/>
                  </a:moveTo>
                  <a:lnTo>
                    <a:pt x="18059" y="1"/>
                  </a:lnTo>
                  <a:cubicBezTo>
                    <a:pt x="18032" y="1"/>
                    <a:pt x="18009" y="23"/>
                    <a:pt x="18009" y="51"/>
                  </a:cubicBezTo>
                  <a:cubicBezTo>
                    <a:pt x="18009" y="78"/>
                    <a:pt x="18032" y="101"/>
                    <a:pt x="18059" y="101"/>
                  </a:cubicBezTo>
                  <a:lnTo>
                    <a:pt x="18059" y="101"/>
                  </a:lnTo>
                  <a:cubicBezTo>
                    <a:pt x="18087" y="101"/>
                    <a:pt x="18109" y="78"/>
                    <a:pt x="18109" y="50"/>
                  </a:cubicBezTo>
                  <a:cubicBezTo>
                    <a:pt x="18109" y="23"/>
                    <a:pt x="18087" y="1"/>
                    <a:pt x="18059" y="1"/>
                  </a:cubicBezTo>
                  <a:close/>
                  <a:moveTo>
                    <a:pt x="17859" y="1"/>
                  </a:moveTo>
                  <a:lnTo>
                    <a:pt x="17859" y="1"/>
                  </a:lnTo>
                  <a:cubicBezTo>
                    <a:pt x="17832" y="1"/>
                    <a:pt x="17809" y="23"/>
                    <a:pt x="17809" y="51"/>
                  </a:cubicBezTo>
                  <a:cubicBezTo>
                    <a:pt x="17809" y="78"/>
                    <a:pt x="17832" y="101"/>
                    <a:pt x="17859" y="101"/>
                  </a:cubicBezTo>
                  <a:lnTo>
                    <a:pt x="17859" y="101"/>
                  </a:lnTo>
                  <a:cubicBezTo>
                    <a:pt x="17887" y="101"/>
                    <a:pt x="17909" y="78"/>
                    <a:pt x="17909" y="51"/>
                  </a:cubicBezTo>
                  <a:cubicBezTo>
                    <a:pt x="17909" y="23"/>
                    <a:pt x="17887" y="1"/>
                    <a:pt x="17859" y="1"/>
                  </a:cubicBezTo>
                  <a:close/>
                  <a:moveTo>
                    <a:pt x="17659" y="1"/>
                  </a:moveTo>
                  <a:lnTo>
                    <a:pt x="17659" y="1"/>
                  </a:lnTo>
                  <a:cubicBezTo>
                    <a:pt x="17631" y="1"/>
                    <a:pt x="17609" y="23"/>
                    <a:pt x="17609" y="51"/>
                  </a:cubicBezTo>
                  <a:cubicBezTo>
                    <a:pt x="17609" y="78"/>
                    <a:pt x="17631" y="101"/>
                    <a:pt x="17659" y="101"/>
                  </a:cubicBezTo>
                  <a:lnTo>
                    <a:pt x="17659" y="101"/>
                  </a:lnTo>
                  <a:cubicBezTo>
                    <a:pt x="17687" y="101"/>
                    <a:pt x="17709" y="78"/>
                    <a:pt x="17709" y="51"/>
                  </a:cubicBezTo>
                  <a:cubicBezTo>
                    <a:pt x="17709" y="23"/>
                    <a:pt x="17687" y="1"/>
                    <a:pt x="17659" y="1"/>
                  </a:cubicBezTo>
                  <a:close/>
                  <a:moveTo>
                    <a:pt x="17459" y="1"/>
                  </a:moveTo>
                  <a:lnTo>
                    <a:pt x="17459" y="1"/>
                  </a:lnTo>
                  <a:cubicBezTo>
                    <a:pt x="17431" y="1"/>
                    <a:pt x="17409" y="23"/>
                    <a:pt x="17409" y="51"/>
                  </a:cubicBezTo>
                  <a:cubicBezTo>
                    <a:pt x="17409" y="78"/>
                    <a:pt x="17431" y="101"/>
                    <a:pt x="17459" y="101"/>
                  </a:cubicBezTo>
                  <a:lnTo>
                    <a:pt x="17459" y="101"/>
                  </a:lnTo>
                  <a:cubicBezTo>
                    <a:pt x="17487" y="101"/>
                    <a:pt x="17509" y="78"/>
                    <a:pt x="17509" y="51"/>
                  </a:cubicBezTo>
                  <a:cubicBezTo>
                    <a:pt x="17509" y="23"/>
                    <a:pt x="17487" y="1"/>
                    <a:pt x="17459" y="1"/>
                  </a:cubicBezTo>
                  <a:close/>
                  <a:moveTo>
                    <a:pt x="17259" y="1"/>
                  </a:moveTo>
                  <a:lnTo>
                    <a:pt x="17259" y="1"/>
                  </a:lnTo>
                  <a:cubicBezTo>
                    <a:pt x="17231" y="1"/>
                    <a:pt x="17209" y="23"/>
                    <a:pt x="17209" y="51"/>
                  </a:cubicBezTo>
                  <a:cubicBezTo>
                    <a:pt x="17209" y="78"/>
                    <a:pt x="17231" y="101"/>
                    <a:pt x="17259" y="101"/>
                  </a:cubicBezTo>
                  <a:lnTo>
                    <a:pt x="17259" y="101"/>
                  </a:lnTo>
                  <a:cubicBezTo>
                    <a:pt x="17287" y="101"/>
                    <a:pt x="17309" y="78"/>
                    <a:pt x="17309" y="51"/>
                  </a:cubicBezTo>
                  <a:cubicBezTo>
                    <a:pt x="17309" y="23"/>
                    <a:pt x="17287" y="1"/>
                    <a:pt x="17259" y="1"/>
                  </a:cubicBezTo>
                  <a:close/>
                  <a:moveTo>
                    <a:pt x="17059" y="1"/>
                  </a:moveTo>
                  <a:lnTo>
                    <a:pt x="17059" y="1"/>
                  </a:lnTo>
                  <a:cubicBezTo>
                    <a:pt x="17031" y="1"/>
                    <a:pt x="17009" y="23"/>
                    <a:pt x="17009" y="51"/>
                  </a:cubicBezTo>
                  <a:cubicBezTo>
                    <a:pt x="17009" y="78"/>
                    <a:pt x="17031" y="101"/>
                    <a:pt x="17059" y="101"/>
                  </a:cubicBezTo>
                  <a:lnTo>
                    <a:pt x="17059" y="101"/>
                  </a:lnTo>
                  <a:cubicBezTo>
                    <a:pt x="17087" y="101"/>
                    <a:pt x="17109" y="78"/>
                    <a:pt x="17109" y="51"/>
                  </a:cubicBezTo>
                  <a:cubicBezTo>
                    <a:pt x="17109" y="23"/>
                    <a:pt x="17086" y="1"/>
                    <a:pt x="17059" y="1"/>
                  </a:cubicBezTo>
                  <a:close/>
                  <a:moveTo>
                    <a:pt x="16859" y="1"/>
                  </a:moveTo>
                  <a:lnTo>
                    <a:pt x="16859" y="1"/>
                  </a:lnTo>
                  <a:cubicBezTo>
                    <a:pt x="16831" y="1"/>
                    <a:pt x="16809" y="23"/>
                    <a:pt x="16809" y="51"/>
                  </a:cubicBezTo>
                  <a:cubicBezTo>
                    <a:pt x="16809" y="79"/>
                    <a:pt x="16831" y="101"/>
                    <a:pt x="16859" y="101"/>
                  </a:cubicBezTo>
                  <a:lnTo>
                    <a:pt x="16859" y="101"/>
                  </a:lnTo>
                  <a:cubicBezTo>
                    <a:pt x="16886" y="101"/>
                    <a:pt x="16909" y="79"/>
                    <a:pt x="16909" y="51"/>
                  </a:cubicBezTo>
                  <a:cubicBezTo>
                    <a:pt x="16909" y="23"/>
                    <a:pt x="16886" y="1"/>
                    <a:pt x="16859" y="1"/>
                  </a:cubicBezTo>
                  <a:close/>
                  <a:moveTo>
                    <a:pt x="16659" y="1"/>
                  </a:moveTo>
                  <a:lnTo>
                    <a:pt x="16659" y="1"/>
                  </a:lnTo>
                  <a:cubicBezTo>
                    <a:pt x="16631" y="1"/>
                    <a:pt x="16609" y="23"/>
                    <a:pt x="16609" y="51"/>
                  </a:cubicBezTo>
                  <a:cubicBezTo>
                    <a:pt x="16609" y="79"/>
                    <a:pt x="16631" y="101"/>
                    <a:pt x="16659" y="101"/>
                  </a:cubicBezTo>
                  <a:lnTo>
                    <a:pt x="16659" y="101"/>
                  </a:lnTo>
                  <a:cubicBezTo>
                    <a:pt x="16686" y="101"/>
                    <a:pt x="16709" y="79"/>
                    <a:pt x="16709" y="51"/>
                  </a:cubicBezTo>
                  <a:cubicBezTo>
                    <a:pt x="16709" y="23"/>
                    <a:pt x="16686" y="1"/>
                    <a:pt x="16659" y="1"/>
                  </a:cubicBezTo>
                  <a:close/>
                  <a:moveTo>
                    <a:pt x="16459" y="1"/>
                  </a:moveTo>
                  <a:lnTo>
                    <a:pt x="16458" y="1"/>
                  </a:lnTo>
                  <a:cubicBezTo>
                    <a:pt x="16431" y="1"/>
                    <a:pt x="16408" y="23"/>
                    <a:pt x="16408" y="51"/>
                  </a:cubicBezTo>
                  <a:cubicBezTo>
                    <a:pt x="16408" y="79"/>
                    <a:pt x="16431" y="101"/>
                    <a:pt x="16458" y="101"/>
                  </a:cubicBezTo>
                  <a:lnTo>
                    <a:pt x="16459" y="101"/>
                  </a:lnTo>
                  <a:cubicBezTo>
                    <a:pt x="16486" y="101"/>
                    <a:pt x="16509" y="79"/>
                    <a:pt x="16509" y="51"/>
                  </a:cubicBezTo>
                  <a:cubicBezTo>
                    <a:pt x="16509" y="23"/>
                    <a:pt x="16486" y="1"/>
                    <a:pt x="16459" y="1"/>
                  </a:cubicBezTo>
                  <a:close/>
                  <a:moveTo>
                    <a:pt x="16258" y="1"/>
                  </a:moveTo>
                  <a:lnTo>
                    <a:pt x="16258" y="1"/>
                  </a:lnTo>
                  <a:cubicBezTo>
                    <a:pt x="16231" y="1"/>
                    <a:pt x="16208" y="24"/>
                    <a:pt x="16208" y="51"/>
                  </a:cubicBezTo>
                  <a:cubicBezTo>
                    <a:pt x="16208" y="79"/>
                    <a:pt x="16231" y="101"/>
                    <a:pt x="16258" y="101"/>
                  </a:cubicBezTo>
                  <a:lnTo>
                    <a:pt x="16258" y="101"/>
                  </a:lnTo>
                  <a:cubicBezTo>
                    <a:pt x="16286" y="101"/>
                    <a:pt x="16308" y="79"/>
                    <a:pt x="16308" y="51"/>
                  </a:cubicBezTo>
                  <a:cubicBezTo>
                    <a:pt x="16308" y="23"/>
                    <a:pt x="16286" y="1"/>
                    <a:pt x="16258" y="1"/>
                  </a:cubicBezTo>
                  <a:close/>
                  <a:moveTo>
                    <a:pt x="16058" y="1"/>
                  </a:moveTo>
                  <a:lnTo>
                    <a:pt x="16058" y="1"/>
                  </a:lnTo>
                  <a:cubicBezTo>
                    <a:pt x="16031" y="1"/>
                    <a:pt x="16008" y="24"/>
                    <a:pt x="16008" y="51"/>
                  </a:cubicBezTo>
                  <a:cubicBezTo>
                    <a:pt x="16008" y="79"/>
                    <a:pt x="16031" y="101"/>
                    <a:pt x="16058" y="101"/>
                  </a:cubicBezTo>
                  <a:lnTo>
                    <a:pt x="16058" y="101"/>
                  </a:lnTo>
                  <a:cubicBezTo>
                    <a:pt x="16086" y="101"/>
                    <a:pt x="16108" y="79"/>
                    <a:pt x="16108" y="51"/>
                  </a:cubicBezTo>
                  <a:cubicBezTo>
                    <a:pt x="16108" y="24"/>
                    <a:pt x="16086" y="1"/>
                    <a:pt x="16058" y="1"/>
                  </a:cubicBezTo>
                  <a:close/>
                  <a:moveTo>
                    <a:pt x="15858" y="1"/>
                  </a:moveTo>
                  <a:lnTo>
                    <a:pt x="15858" y="1"/>
                  </a:lnTo>
                  <a:cubicBezTo>
                    <a:pt x="15831" y="1"/>
                    <a:pt x="15808" y="24"/>
                    <a:pt x="15808" y="51"/>
                  </a:cubicBezTo>
                  <a:cubicBezTo>
                    <a:pt x="15808" y="79"/>
                    <a:pt x="15831" y="101"/>
                    <a:pt x="15858" y="101"/>
                  </a:cubicBezTo>
                  <a:lnTo>
                    <a:pt x="15858" y="101"/>
                  </a:lnTo>
                  <a:cubicBezTo>
                    <a:pt x="15886" y="101"/>
                    <a:pt x="15908" y="79"/>
                    <a:pt x="15908" y="51"/>
                  </a:cubicBezTo>
                  <a:cubicBezTo>
                    <a:pt x="15908" y="24"/>
                    <a:pt x="15886" y="1"/>
                    <a:pt x="15858" y="1"/>
                  </a:cubicBezTo>
                  <a:close/>
                  <a:moveTo>
                    <a:pt x="15658" y="1"/>
                  </a:moveTo>
                  <a:lnTo>
                    <a:pt x="15658" y="1"/>
                  </a:lnTo>
                  <a:cubicBezTo>
                    <a:pt x="15630" y="1"/>
                    <a:pt x="15608" y="24"/>
                    <a:pt x="15608" y="51"/>
                  </a:cubicBezTo>
                  <a:cubicBezTo>
                    <a:pt x="15608" y="79"/>
                    <a:pt x="15630" y="101"/>
                    <a:pt x="15658" y="101"/>
                  </a:cubicBezTo>
                  <a:lnTo>
                    <a:pt x="15658" y="101"/>
                  </a:lnTo>
                  <a:cubicBezTo>
                    <a:pt x="15686" y="101"/>
                    <a:pt x="15708" y="79"/>
                    <a:pt x="15708" y="51"/>
                  </a:cubicBezTo>
                  <a:cubicBezTo>
                    <a:pt x="15708" y="24"/>
                    <a:pt x="15686" y="1"/>
                    <a:pt x="15658" y="1"/>
                  </a:cubicBezTo>
                  <a:close/>
                  <a:moveTo>
                    <a:pt x="15458" y="1"/>
                  </a:moveTo>
                  <a:lnTo>
                    <a:pt x="15458" y="1"/>
                  </a:lnTo>
                  <a:cubicBezTo>
                    <a:pt x="15430" y="1"/>
                    <a:pt x="15408" y="24"/>
                    <a:pt x="15408" y="51"/>
                  </a:cubicBezTo>
                  <a:cubicBezTo>
                    <a:pt x="15408" y="79"/>
                    <a:pt x="15430" y="101"/>
                    <a:pt x="15458" y="101"/>
                  </a:cubicBezTo>
                  <a:lnTo>
                    <a:pt x="15458" y="101"/>
                  </a:lnTo>
                  <a:cubicBezTo>
                    <a:pt x="15486" y="101"/>
                    <a:pt x="15508" y="79"/>
                    <a:pt x="15508" y="51"/>
                  </a:cubicBezTo>
                  <a:cubicBezTo>
                    <a:pt x="15508" y="24"/>
                    <a:pt x="15486" y="1"/>
                    <a:pt x="15458" y="1"/>
                  </a:cubicBezTo>
                  <a:close/>
                  <a:moveTo>
                    <a:pt x="15258" y="1"/>
                  </a:moveTo>
                  <a:lnTo>
                    <a:pt x="15258" y="1"/>
                  </a:lnTo>
                  <a:cubicBezTo>
                    <a:pt x="15230" y="1"/>
                    <a:pt x="15208" y="24"/>
                    <a:pt x="15208" y="51"/>
                  </a:cubicBezTo>
                  <a:cubicBezTo>
                    <a:pt x="15208" y="79"/>
                    <a:pt x="15230" y="101"/>
                    <a:pt x="15258" y="101"/>
                  </a:cubicBezTo>
                  <a:lnTo>
                    <a:pt x="15258" y="101"/>
                  </a:lnTo>
                  <a:cubicBezTo>
                    <a:pt x="15286" y="101"/>
                    <a:pt x="15308" y="79"/>
                    <a:pt x="15308" y="51"/>
                  </a:cubicBezTo>
                  <a:cubicBezTo>
                    <a:pt x="15308" y="24"/>
                    <a:pt x="15286" y="1"/>
                    <a:pt x="15258" y="1"/>
                  </a:cubicBezTo>
                  <a:close/>
                  <a:moveTo>
                    <a:pt x="15058" y="1"/>
                  </a:moveTo>
                  <a:lnTo>
                    <a:pt x="15058" y="1"/>
                  </a:lnTo>
                  <a:cubicBezTo>
                    <a:pt x="15030" y="2"/>
                    <a:pt x="15008" y="24"/>
                    <a:pt x="15008" y="52"/>
                  </a:cubicBezTo>
                  <a:cubicBezTo>
                    <a:pt x="15008" y="79"/>
                    <a:pt x="15030" y="102"/>
                    <a:pt x="15058" y="101"/>
                  </a:cubicBezTo>
                  <a:lnTo>
                    <a:pt x="15058" y="101"/>
                  </a:lnTo>
                  <a:cubicBezTo>
                    <a:pt x="15086" y="101"/>
                    <a:pt x="15108" y="79"/>
                    <a:pt x="15108" y="51"/>
                  </a:cubicBezTo>
                  <a:cubicBezTo>
                    <a:pt x="15108" y="24"/>
                    <a:pt x="15085" y="1"/>
                    <a:pt x="15058" y="1"/>
                  </a:cubicBezTo>
                  <a:close/>
                  <a:moveTo>
                    <a:pt x="14858" y="2"/>
                  </a:moveTo>
                  <a:lnTo>
                    <a:pt x="14858" y="2"/>
                  </a:lnTo>
                  <a:cubicBezTo>
                    <a:pt x="14830" y="2"/>
                    <a:pt x="14808" y="24"/>
                    <a:pt x="14808" y="52"/>
                  </a:cubicBezTo>
                  <a:cubicBezTo>
                    <a:pt x="14808" y="79"/>
                    <a:pt x="14830" y="102"/>
                    <a:pt x="14858" y="102"/>
                  </a:cubicBezTo>
                  <a:lnTo>
                    <a:pt x="14858" y="102"/>
                  </a:lnTo>
                  <a:cubicBezTo>
                    <a:pt x="14885" y="102"/>
                    <a:pt x="14908" y="79"/>
                    <a:pt x="14908" y="52"/>
                  </a:cubicBezTo>
                  <a:cubicBezTo>
                    <a:pt x="14908" y="24"/>
                    <a:pt x="14885" y="2"/>
                    <a:pt x="14858" y="2"/>
                  </a:cubicBezTo>
                  <a:close/>
                  <a:moveTo>
                    <a:pt x="14658" y="2"/>
                  </a:moveTo>
                  <a:lnTo>
                    <a:pt x="14658" y="2"/>
                  </a:lnTo>
                  <a:cubicBezTo>
                    <a:pt x="14630" y="2"/>
                    <a:pt x="14608" y="24"/>
                    <a:pt x="14608" y="52"/>
                  </a:cubicBezTo>
                  <a:cubicBezTo>
                    <a:pt x="14608" y="79"/>
                    <a:pt x="14630" y="102"/>
                    <a:pt x="14658" y="102"/>
                  </a:cubicBezTo>
                  <a:lnTo>
                    <a:pt x="14658" y="102"/>
                  </a:lnTo>
                  <a:cubicBezTo>
                    <a:pt x="14685" y="102"/>
                    <a:pt x="14708" y="79"/>
                    <a:pt x="14708" y="52"/>
                  </a:cubicBezTo>
                  <a:cubicBezTo>
                    <a:pt x="14708" y="24"/>
                    <a:pt x="14685" y="2"/>
                    <a:pt x="14658" y="2"/>
                  </a:cubicBezTo>
                  <a:close/>
                  <a:moveTo>
                    <a:pt x="14458" y="2"/>
                  </a:moveTo>
                  <a:lnTo>
                    <a:pt x="14457" y="2"/>
                  </a:lnTo>
                  <a:cubicBezTo>
                    <a:pt x="14430" y="2"/>
                    <a:pt x="14407" y="24"/>
                    <a:pt x="14407" y="52"/>
                  </a:cubicBezTo>
                  <a:cubicBezTo>
                    <a:pt x="14407" y="79"/>
                    <a:pt x="14430" y="102"/>
                    <a:pt x="14457" y="102"/>
                  </a:cubicBezTo>
                  <a:lnTo>
                    <a:pt x="14458" y="102"/>
                  </a:lnTo>
                  <a:cubicBezTo>
                    <a:pt x="14485" y="102"/>
                    <a:pt x="14508" y="79"/>
                    <a:pt x="14508" y="52"/>
                  </a:cubicBezTo>
                  <a:cubicBezTo>
                    <a:pt x="14508" y="24"/>
                    <a:pt x="14485" y="2"/>
                    <a:pt x="14458" y="2"/>
                  </a:cubicBezTo>
                  <a:close/>
                  <a:moveTo>
                    <a:pt x="14257" y="2"/>
                  </a:moveTo>
                  <a:lnTo>
                    <a:pt x="14257" y="2"/>
                  </a:lnTo>
                  <a:cubicBezTo>
                    <a:pt x="14230" y="2"/>
                    <a:pt x="14207" y="24"/>
                    <a:pt x="14207" y="52"/>
                  </a:cubicBezTo>
                  <a:cubicBezTo>
                    <a:pt x="14207" y="79"/>
                    <a:pt x="14230" y="102"/>
                    <a:pt x="14257" y="102"/>
                  </a:cubicBezTo>
                  <a:lnTo>
                    <a:pt x="14257" y="102"/>
                  </a:lnTo>
                  <a:cubicBezTo>
                    <a:pt x="14285" y="102"/>
                    <a:pt x="14307" y="79"/>
                    <a:pt x="14307" y="52"/>
                  </a:cubicBezTo>
                  <a:cubicBezTo>
                    <a:pt x="14307" y="24"/>
                    <a:pt x="14285" y="2"/>
                    <a:pt x="14257" y="2"/>
                  </a:cubicBezTo>
                  <a:close/>
                  <a:moveTo>
                    <a:pt x="14057" y="2"/>
                  </a:moveTo>
                  <a:lnTo>
                    <a:pt x="14057" y="2"/>
                  </a:lnTo>
                  <a:cubicBezTo>
                    <a:pt x="14030" y="2"/>
                    <a:pt x="14007" y="24"/>
                    <a:pt x="14007" y="52"/>
                  </a:cubicBezTo>
                  <a:cubicBezTo>
                    <a:pt x="14007" y="79"/>
                    <a:pt x="14030" y="102"/>
                    <a:pt x="14057" y="102"/>
                  </a:cubicBezTo>
                  <a:lnTo>
                    <a:pt x="14057" y="102"/>
                  </a:lnTo>
                  <a:cubicBezTo>
                    <a:pt x="14085" y="102"/>
                    <a:pt x="14107" y="79"/>
                    <a:pt x="14107" y="52"/>
                  </a:cubicBezTo>
                  <a:cubicBezTo>
                    <a:pt x="14107" y="24"/>
                    <a:pt x="14085" y="2"/>
                    <a:pt x="14057" y="2"/>
                  </a:cubicBezTo>
                  <a:close/>
                  <a:moveTo>
                    <a:pt x="13857" y="2"/>
                  </a:moveTo>
                  <a:lnTo>
                    <a:pt x="13857" y="2"/>
                  </a:lnTo>
                  <a:cubicBezTo>
                    <a:pt x="13830" y="2"/>
                    <a:pt x="13807" y="24"/>
                    <a:pt x="13807" y="52"/>
                  </a:cubicBezTo>
                  <a:cubicBezTo>
                    <a:pt x="13807" y="80"/>
                    <a:pt x="13830" y="102"/>
                    <a:pt x="13857" y="102"/>
                  </a:cubicBezTo>
                  <a:lnTo>
                    <a:pt x="13857" y="102"/>
                  </a:lnTo>
                  <a:cubicBezTo>
                    <a:pt x="13885" y="102"/>
                    <a:pt x="13907" y="79"/>
                    <a:pt x="13907" y="52"/>
                  </a:cubicBezTo>
                  <a:cubicBezTo>
                    <a:pt x="13907" y="24"/>
                    <a:pt x="13885" y="2"/>
                    <a:pt x="13857" y="2"/>
                  </a:cubicBezTo>
                  <a:close/>
                  <a:moveTo>
                    <a:pt x="13657" y="2"/>
                  </a:moveTo>
                  <a:lnTo>
                    <a:pt x="13657" y="2"/>
                  </a:lnTo>
                  <a:cubicBezTo>
                    <a:pt x="13629" y="2"/>
                    <a:pt x="13607" y="24"/>
                    <a:pt x="13607" y="52"/>
                  </a:cubicBezTo>
                  <a:cubicBezTo>
                    <a:pt x="13607" y="80"/>
                    <a:pt x="13629" y="102"/>
                    <a:pt x="13657" y="102"/>
                  </a:cubicBezTo>
                  <a:lnTo>
                    <a:pt x="13657" y="102"/>
                  </a:lnTo>
                  <a:cubicBezTo>
                    <a:pt x="13685" y="102"/>
                    <a:pt x="13707" y="80"/>
                    <a:pt x="13707" y="52"/>
                  </a:cubicBezTo>
                  <a:cubicBezTo>
                    <a:pt x="13707" y="24"/>
                    <a:pt x="13685" y="2"/>
                    <a:pt x="13657" y="2"/>
                  </a:cubicBezTo>
                  <a:close/>
                  <a:moveTo>
                    <a:pt x="13457" y="2"/>
                  </a:moveTo>
                  <a:lnTo>
                    <a:pt x="13457" y="2"/>
                  </a:lnTo>
                  <a:cubicBezTo>
                    <a:pt x="13429" y="2"/>
                    <a:pt x="13407" y="24"/>
                    <a:pt x="13407" y="52"/>
                  </a:cubicBezTo>
                  <a:cubicBezTo>
                    <a:pt x="13407" y="80"/>
                    <a:pt x="13429" y="102"/>
                    <a:pt x="13457" y="102"/>
                  </a:cubicBezTo>
                  <a:lnTo>
                    <a:pt x="13457" y="102"/>
                  </a:lnTo>
                  <a:cubicBezTo>
                    <a:pt x="13485" y="102"/>
                    <a:pt x="13507" y="80"/>
                    <a:pt x="13507" y="52"/>
                  </a:cubicBezTo>
                  <a:cubicBezTo>
                    <a:pt x="13507" y="24"/>
                    <a:pt x="13485" y="2"/>
                    <a:pt x="13457" y="2"/>
                  </a:cubicBezTo>
                  <a:close/>
                  <a:moveTo>
                    <a:pt x="13257" y="2"/>
                  </a:moveTo>
                  <a:lnTo>
                    <a:pt x="13257" y="2"/>
                  </a:lnTo>
                  <a:cubicBezTo>
                    <a:pt x="13229" y="2"/>
                    <a:pt x="13207" y="24"/>
                    <a:pt x="13207" y="52"/>
                  </a:cubicBezTo>
                  <a:cubicBezTo>
                    <a:pt x="13207" y="80"/>
                    <a:pt x="13229" y="102"/>
                    <a:pt x="13257" y="102"/>
                  </a:cubicBezTo>
                  <a:lnTo>
                    <a:pt x="13257" y="102"/>
                  </a:lnTo>
                  <a:cubicBezTo>
                    <a:pt x="13285" y="102"/>
                    <a:pt x="13307" y="80"/>
                    <a:pt x="13307" y="52"/>
                  </a:cubicBezTo>
                  <a:cubicBezTo>
                    <a:pt x="13307" y="24"/>
                    <a:pt x="13285" y="2"/>
                    <a:pt x="13257" y="2"/>
                  </a:cubicBezTo>
                  <a:close/>
                  <a:moveTo>
                    <a:pt x="13057" y="2"/>
                  </a:moveTo>
                  <a:lnTo>
                    <a:pt x="13057" y="2"/>
                  </a:lnTo>
                  <a:cubicBezTo>
                    <a:pt x="13029" y="2"/>
                    <a:pt x="13007" y="25"/>
                    <a:pt x="13007" y="52"/>
                  </a:cubicBezTo>
                  <a:cubicBezTo>
                    <a:pt x="13007" y="80"/>
                    <a:pt x="13029" y="102"/>
                    <a:pt x="13057" y="102"/>
                  </a:cubicBezTo>
                  <a:lnTo>
                    <a:pt x="13057" y="102"/>
                  </a:lnTo>
                  <a:cubicBezTo>
                    <a:pt x="13085" y="102"/>
                    <a:pt x="13107" y="80"/>
                    <a:pt x="13107" y="52"/>
                  </a:cubicBezTo>
                  <a:cubicBezTo>
                    <a:pt x="13107" y="25"/>
                    <a:pt x="13084" y="2"/>
                    <a:pt x="13057" y="2"/>
                  </a:cubicBezTo>
                  <a:close/>
                  <a:moveTo>
                    <a:pt x="12857" y="2"/>
                  </a:moveTo>
                  <a:lnTo>
                    <a:pt x="12857" y="2"/>
                  </a:lnTo>
                  <a:cubicBezTo>
                    <a:pt x="12829" y="2"/>
                    <a:pt x="12807" y="25"/>
                    <a:pt x="12807" y="52"/>
                  </a:cubicBezTo>
                  <a:cubicBezTo>
                    <a:pt x="12807" y="80"/>
                    <a:pt x="12829" y="102"/>
                    <a:pt x="12857" y="102"/>
                  </a:cubicBezTo>
                  <a:lnTo>
                    <a:pt x="12857" y="102"/>
                  </a:lnTo>
                  <a:cubicBezTo>
                    <a:pt x="12884" y="102"/>
                    <a:pt x="12907" y="80"/>
                    <a:pt x="12907" y="52"/>
                  </a:cubicBezTo>
                  <a:cubicBezTo>
                    <a:pt x="12907" y="25"/>
                    <a:pt x="12884" y="2"/>
                    <a:pt x="12857" y="2"/>
                  </a:cubicBezTo>
                  <a:close/>
                  <a:moveTo>
                    <a:pt x="12657" y="2"/>
                  </a:moveTo>
                  <a:lnTo>
                    <a:pt x="12657" y="2"/>
                  </a:lnTo>
                  <a:cubicBezTo>
                    <a:pt x="12629" y="2"/>
                    <a:pt x="12607" y="25"/>
                    <a:pt x="12607" y="52"/>
                  </a:cubicBezTo>
                  <a:cubicBezTo>
                    <a:pt x="12607" y="80"/>
                    <a:pt x="12629" y="102"/>
                    <a:pt x="12657" y="102"/>
                  </a:cubicBezTo>
                  <a:lnTo>
                    <a:pt x="12657" y="102"/>
                  </a:lnTo>
                  <a:cubicBezTo>
                    <a:pt x="12684" y="102"/>
                    <a:pt x="12707" y="80"/>
                    <a:pt x="12707" y="52"/>
                  </a:cubicBezTo>
                  <a:cubicBezTo>
                    <a:pt x="12707" y="25"/>
                    <a:pt x="12684" y="2"/>
                    <a:pt x="12657" y="2"/>
                  </a:cubicBezTo>
                  <a:close/>
                  <a:moveTo>
                    <a:pt x="12457" y="2"/>
                  </a:moveTo>
                  <a:lnTo>
                    <a:pt x="12456" y="2"/>
                  </a:lnTo>
                  <a:cubicBezTo>
                    <a:pt x="12429" y="2"/>
                    <a:pt x="12406" y="25"/>
                    <a:pt x="12406" y="52"/>
                  </a:cubicBezTo>
                  <a:cubicBezTo>
                    <a:pt x="12406" y="80"/>
                    <a:pt x="12429" y="102"/>
                    <a:pt x="12456" y="102"/>
                  </a:cubicBezTo>
                  <a:lnTo>
                    <a:pt x="12457" y="102"/>
                  </a:lnTo>
                  <a:cubicBezTo>
                    <a:pt x="12484" y="102"/>
                    <a:pt x="12507" y="80"/>
                    <a:pt x="12507" y="52"/>
                  </a:cubicBezTo>
                  <a:cubicBezTo>
                    <a:pt x="12507" y="25"/>
                    <a:pt x="12484" y="2"/>
                    <a:pt x="12457" y="2"/>
                  </a:cubicBezTo>
                  <a:close/>
                  <a:moveTo>
                    <a:pt x="12256" y="2"/>
                  </a:moveTo>
                  <a:lnTo>
                    <a:pt x="12256" y="2"/>
                  </a:lnTo>
                  <a:cubicBezTo>
                    <a:pt x="12229" y="2"/>
                    <a:pt x="12206" y="25"/>
                    <a:pt x="12206" y="52"/>
                  </a:cubicBezTo>
                  <a:cubicBezTo>
                    <a:pt x="12206" y="80"/>
                    <a:pt x="12229" y="102"/>
                    <a:pt x="12256" y="102"/>
                  </a:cubicBezTo>
                  <a:lnTo>
                    <a:pt x="12256" y="102"/>
                  </a:lnTo>
                  <a:cubicBezTo>
                    <a:pt x="12284" y="102"/>
                    <a:pt x="12306" y="80"/>
                    <a:pt x="12306" y="52"/>
                  </a:cubicBezTo>
                  <a:cubicBezTo>
                    <a:pt x="12306" y="25"/>
                    <a:pt x="12284" y="2"/>
                    <a:pt x="12256" y="2"/>
                  </a:cubicBezTo>
                  <a:close/>
                  <a:moveTo>
                    <a:pt x="12056" y="2"/>
                  </a:moveTo>
                  <a:lnTo>
                    <a:pt x="12056" y="2"/>
                  </a:lnTo>
                  <a:cubicBezTo>
                    <a:pt x="12029" y="2"/>
                    <a:pt x="12006" y="25"/>
                    <a:pt x="12006" y="52"/>
                  </a:cubicBezTo>
                  <a:cubicBezTo>
                    <a:pt x="12006" y="80"/>
                    <a:pt x="12029" y="102"/>
                    <a:pt x="12056" y="102"/>
                  </a:cubicBezTo>
                  <a:lnTo>
                    <a:pt x="12056" y="102"/>
                  </a:lnTo>
                  <a:cubicBezTo>
                    <a:pt x="12084" y="102"/>
                    <a:pt x="12106" y="80"/>
                    <a:pt x="12106" y="52"/>
                  </a:cubicBezTo>
                  <a:cubicBezTo>
                    <a:pt x="12106" y="25"/>
                    <a:pt x="12084" y="2"/>
                    <a:pt x="12056" y="2"/>
                  </a:cubicBezTo>
                  <a:close/>
                  <a:moveTo>
                    <a:pt x="11856" y="3"/>
                  </a:moveTo>
                  <a:lnTo>
                    <a:pt x="11856" y="3"/>
                  </a:lnTo>
                  <a:cubicBezTo>
                    <a:pt x="11829" y="3"/>
                    <a:pt x="11806" y="25"/>
                    <a:pt x="11806" y="53"/>
                  </a:cubicBezTo>
                  <a:cubicBezTo>
                    <a:pt x="11806" y="80"/>
                    <a:pt x="11829" y="103"/>
                    <a:pt x="11856" y="103"/>
                  </a:cubicBezTo>
                  <a:lnTo>
                    <a:pt x="11856" y="103"/>
                  </a:lnTo>
                  <a:cubicBezTo>
                    <a:pt x="11884" y="103"/>
                    <a:pt x="11906" y="80"/>
                    <a:pt x="11906" y="53"/>
                  </a:cubicBezTo>
                  <a:cubicBezTo>
                    <a:pt x="11906" y="25"/>
                    <a:pt x="11884" y="3"/>
                    <a:pt x="11856" y="3"/>
                  </a:cubicBezTo>
                  <a:close/>
                  <a:moveTo>
                    <a:pt x="11656" y="3"/>
                  </a:moveTo>
                  <a:lnTo>
                    <a:pt x="11656" y="3"/>
                  </a:lnTo>
                  <a:cubicBezTo>
                    <a:pt x="11628" y="3"/>
                    <a:pt x="11606" y="25"/>
                    <a:pt x="11606" y="53"/>
                  </a:cubicBezTo>
                  <a:cubicBezTo>
                    <a:pt x="11606" y="80"/>
                    <a:pt x="11628" y="103"/>
                    <a:pt x="11656" y="103"/>
                  </a:cubicBezTo>
                  <a:lnTo>
                    <a:pt x="11656" y="103"/>
                  </a:lnTo>
                  <a:cubicBezTo>
                    <a:pt x="11684" y="103"/>
                    <a:pt x="11706" y="80"/>
                    <a:pt x="11706" y="53"/>
                  </a:cubicBezTo>
                  <a:cubicBezTo>
                    <a:pt x="11706" y="25"/>
                    <a:pt x="11684" y="3"/>
                    <a:pt x="11656" y="3"/>
                  </a:cubicBezTo>
                  <a:close/>
                  <a:moveTo>
                    <a:pt x="11456" y="3"/>
                  </a:moveTo>
                  <a:lnTo>
                    <a:pt x="11456" y="3"/>
                  </a:lnTo>
                  <a:cubicBezTo>
                    <a:pt x="11428" y="3"/>
                    <a:pt x="11406" y="25"/>
                    <a:pt x="11406" y="53"/>
                  </a:cubicBezTo>
                  <a:cubicBezTo>
                    <a:pt x="11406" y="80"/>
                    <a:pt x="11428" y="103"/>
                    <a:pt x="11456" y="103"/>
                  </a:cubicBezTo>
                  <a:lnTo>
                    <a:pt x="11456" y="103"/>
                  </a:lnTo>
                  <a:cubicBezTo>
                    <a:pt x="11484" y="103"/>
                    <a:pt x="11506" y="80"/>
                    <a:pt x="11506" y="53"/>
                  </a:cubicBezTo>
                  <a:cubicBezTo>
                    <a:pt x="11506" y="25"/>
                    <a:pt x="11484" y="3"/>
                    <a:pt x="11456" y="3"/>
                  </a:cubicBezTo>
                  <a:close/>
                  <a:moveTo>
                    <a:pt x="11256" y="3"/>
                  </a:moveTo>
                  <a:lnTo>
                    <a:pt x="11256" y="3"/>
                  </a:lnTo>
                  <a:cubicBezTo>
                    <a:pt x="11228" y="3"/>
                    <a:pt x="11206" y="25"/>
                    <a:pt x="11206" y="53"/>
                  </a:cubicBezTo>
                  <a:cubicBezTo>
                    <a:pt x="11206" y="80"/>
                    <a:pt x="11228" y="103"/>
                    <a:pt x="11256" y="103"/>
                  </a:cubicBezTo>
                  <a:lnTo>
                    <a:pt x="11256" y="103"/>
                  </a:lnTo>
                  <a:cubicBezTo>
                    <a:pt x="11284" y="103"/>
                    <a:pt x="11306" y="80"/>
                    <a:pt x="11306" y="53"/>
                  </a:cubicBezTo>
                  <a:cubicBezTo>
                    <a:pt x="11306" y="25"/>
                    <a:pt x="11284" y="3"/>
                    <a:pt x="11256" y="3"/>
                  </a:cubicBezTo>
                  <a:close/>
                  <a:moveTo>
                    <a:pt x="11056" y="3"/>
                  </a:moveTo>
                  <a:lnTo>
                    <a:pt x="11056" y="3"/>
                  </a:lnTo>
                  <a:cubicBezTo>
                    <a:pt x="11028" y="3"/>
                    <a:pt x="11006" y="25"/>
                    <a:pt x="11006" y="53"/>
                  </a:cubicBezTo>
                  <a:cubicBezTo>
                    <a:pt x="11006" y="80"/>
                    <a:pt x="11028" y="103"/>
                    <a:pt x="11056" y="103"/>
                  </a:cubicBezTo>
                  <a:lnTo>
                    <a:pt x="11056" y="103"/>
                  </a:lnTo>
                  <a:cubicBezTo>
                    <a:pt x="11084" y="103"/>
                    <a:pt x="11106" y="80"/>
                    <a:pt x="11106" y="53"/>
                  </a:cubicBezTo>
                  <a:cubicBezTo>
                    <a:pt x="11106" y="25"/>
                    <a:pt x="11083" y="3"/>
                    <a:pt x="11056" y="3"/>
                  </a:cubicBezTo>
                  <a:close/>
                  <a:moveTo>
                    <a:pt x="10856" y="3"/>
                  </a:moveTo>
                  <a:lnTo>
                    <a:pt x="10856" y="3"/>
                  </a:lnTo>
                  <a:cubicBezTo>
                    <a:pt x="10828" y="3"/>
                    <a:pt x="10806" y="25"/>
                    <a:pt x="10806" y="53"/>
                  </a:cubicBezTo>
                  <a:cubicBezTo>
                    <a:pt x="10806" y="80"/>
                    <a:pt x="10828" y="103"/>
                    <a:pt x="10856" y="103"/>
                  </a:cubicBezTo>
                  <a:lnTo>
                    <a:pt x="10856" y="103"/>
                  </a:lnTo>
                  <a:cubicBezTo>
                    <a:pt x="10883" y="103"/>
                    <a:pt x="10906" y="80"/>
                    <a:pt x="10906" y="53"/>
                  </a:cubicBezTo>
                  <a:cubicBezTo>
                    <a:pt x="10906" y="25"/>
                    <a:pt x="10883" y="3"/>
                    <a:pt x="10856" y="3"/>
                  </a:cubicBezTo>
                  <a:close/>
                  <a:moveTo>
                    <a:pt x="10656" y="3"/>
                  </a:moveTo>
                  <a:lnTo>
                    <a:pt x="10656" y="3"/>
                  </a:lnTo>
                  <a:cubicBezTo>
                    <a:pt x="10628" y="3"/>
                    <a:pt x="10606" y="25"/>
                    <a:pt x="10606" y="53"/>
                  </a:cubicBezTo>
                  <a:cubicBezTo>
                    <a:pt x="10606" y="81"/>
                    <a:pt x="10628" y="103"/>
                    <a:pt x="10656" y="103"/>
                  </a:cubicBezTo>
                  <a:lnTo>
                    <a:pt x="10656" y="103"/>
                  </a:lnTo>
                  <a:cubicBezTo>
                    <a:pt x="10683" y="103"/>
                    <a:pt x="10706" y="81"/>
                    <a:pt x="10706" y="53"/>
                  </a:cubicBezTo>
                  <a:cubicBezTo>
                    <a:pt x="10706" y="25"/>
                    <a:pt x="10683" y="3"/>
                    <a:pt x="10656" y="3"/>
                  </a:cubicBezTo>
                  <a:close/>
                  <a:moveTo>
                    <a:pt x="10456" y="3"/>
                  </a:moveTo>
                  <a:lnTo>
                    <a:pt x="10455" y="3"/>
                  </a:lnTo>
                  <a:cubicBezTo>
                    <a:pt x="10428" y="3"/>
                    <a:pt x="10405" y="25"/>
                    <a:pt x="10405" y="53"/>
                  </a:cubicBezTo>
                  <a:cubicBezTo>
                    <a:pt x="10405" y="81"/>
                    <a:pt x="10428" y="103"/>
                    <a:pt x="10455" y="103"/>
                  </a:cubicBezTo>
                  <a:lnTo>
                    <a:pt x="10456" y="103"/>
                  </a:lnTo>
                  <a:cubicBezTo>
                    <a:pt x="10483" y="103"/>
                    <a:pt x="10506" y="81"/>
                    <a:pt x="10506" y="53"/>
                  </a:cubicBezTo>
                  <a:cubicBezTo>
                    <a:pt x="10506" y="25"/>
                    <a:pt x="10483" y="3"/>
                    <a:pt x="10456" y="3"/>
                  </a:cubicBezTo>
                  <a:close/>
                  <a:moveTo>
                    <a:pt x="10255" y="3"/>
                  </a:moveTo>
                  <a:lnTo>
                    <a:pt x="10255" y="3"/>
                  </a:lnTo>
                  <a:cubicBezTo>
                    <a:pt x="10228" y="3"/>
                    <a:pt x="10205" y="25"/>
                    <a:pt x="10205" y="53"/>
                  </a:cubicBezTo>
                  <a:cubicBezTo>
                    <a:pt x="10205" y="81"/>
                    <a:pt x="10228" y="103"/>
                    <a:pt x="10255" y="103"/>
                  </a:cubicBezTo>
                  <a:lnTo>
                    <a:pt x="10255" y="103"/>
                  </a:lnTo>
                  <a:cubicBezTo>
                    <a:pt x="10283" y="103"/>
                    <a:pt x="10305" y="81"/>
                    <a:pt x="10305" y="53"/>
                  </a:cubicBezTo>
                  <a:cubicBezTo>
                    <a:pt x="10305" y="25"/>
                    <a:pt x="10283" y="3"/>
                    <a:pt x="10255" y="3"/>
                  </a:cubicBezTo>
                  <a:close/>
                  <a:moveTo>
                    <a:pt x="10055" y="3"/>
                  </a:moveTo>
                  <a:lnTo>
                    <a:pt x="10055" y="3"/>
                  </a:lnTo>
                  <a:cubicBezTo>
                    <a:pt x="10028" y="3"/>
                    <a:pt x="10005" y="26"/>
                    <a:pt x="10005" y="53"/>
                  </a:cubicBezTo>
                  <a:cubicBezTo>
                    <a:pt x="10005" y="81"/>
                    <a:pt x="10028" y="103"/>
                    <a:pt x="10055" y="103"/>
                  </a:cubicBezTo>
                  <a:lnTo>
                    <a:pt x="10055" y="103"/>
                  </a:lnTo>
                  <a:cubicBezTo>
                    <a:pt x="10083" y="103"/>
                    <a:pt x="10105" y="81"/>
                    <a:pt x="10105" y="53"/>
                  </a:cubicBezTo>
                  <a:cubicBezTo>
                    <a:pt x="10105" y="26"/>
                    <a:pt x="10083" y="3"/>
                    <a:pt x="10055" y="3"/>
                  </a:cubicBezTo>
                  <a:close/>
                  <a:moveTo>
                    <a:pt x="9855" y="3"/>
                  </a:moveTo>
                  <a:lnTo>
                    <a:pt x="9855" y="3"/>
                  </a:lnTo>
                  <a:cubicBezTo>
                    <a:pt x="9828" y="3"/>
                    <a:pt x="9805" y="26"/>
                    <a:pt x="9805" y="53"/>
                  </a:cubicBezTo>
                  <a:cubicBezTo>
                    <a:pt x="9805" y="81"/>
                    <a:pt x="9828" y="103"/>
                    <a:pt x="9855" y="103"/>
                  </a:cubicBezTo>
                  <a:lnTo>
                    <a:pt x="9855" y="103"/>
                  </a:lnTo>
                  <a:cubicBezTo>
                    <a:pt x="9883" y="103"/>
                    <a:pt x="9905" y="81"/>
                    <a:pt x="9905" y="53"/>
                  </a:cubicBezTo>
                  <a:cubicBezTo>
                    <a:pt x="9905" y="26"/>
                    <a:pt x="9883" y="3"/>
                    <a:pt x="9855" y="3"/>
                  </a:cubicBezTo>
                  <a:close/>
                  <a:moveTo>
                    <a:pt x="9655" y="3"/>
                  </a:moveTo>
                  <a:lnTo>
                    <a:pt x="9655" y="3"/>
                  </a:lnTo>
                  <a:cubicBezTo>
                    <a:pt x="9627" y="3"/>
                    <a:pt x="9605" y="26"/>
                    <a:pt x="9605" y="53"/>
                  </a:cubicBezTo>
                  <a:cubicBezTo>
                    <a:pt x="9605" y="81"/>
                    <a:pt x="9627" y="103"/>
                    <a:pt x="9655" y="103"/>
                  </a:cubicBezTo>
                  <a:lnTo>
                    <a:pt x="9655" y="103"/>
                  </a:lnTo>
                  <a:cubicBezTo>
                    <a:pt x="9683" y="103"/>
                    <a:pt x="9705" y="81"/>
                    <a:pt x="9705" y="53"/>
                  </a:cubicBezTo>
                  <a:cubicBezTo>
                    <a:pt x="9705" y="26"/>
                    <a:pt x="9683" y="3"/>
                    <a:pt x="9655" y="3"/>
                  </a:cubicBezTo>
                  <a:close/>
                  <a:moveTo>
                    <a:pt x="9455" y="3"/>
                  </a:moveTo>
                  <a:lnTo>
                    <a:pt x="9455" y="3"/>
                  </a:lnTo>
                  <a:cubicBezTo>
                    <a:pt x="9427" y="3"/>
                    <a:pt x="9405" y="26"/>
                    <a:pt x="9405" y="53"/>
                  </a:cubicBezTo>
                  <a:cubicBezTo>
                    <a:pt x="9405" y="81"/>
                    <a:pt x="9427" y="103"/>
                    <a:pt x="9455" y="103"/>
                  </a:cubicBezTo>
                  <a:lnTo>
                    <a:pt x="9455" y="103"/>
                  </a:lnTo>
                  <a:cubicBezTo>
                    <a:pt x="9483" y="103"/>
                    <a:pt x="9505" y="81"/>
                    <a:pt x="9505" y="53"/>
                  </a:cubicBezTo>
                  <a:cubicBezTo>
                    <a:pt x="9505" y="26"/>
                    <a:pt x="9483" y="3"/>
                    <a:pt x="9455" y="3"/>
                  </a:cubicBezTo>
                  <a:close/>
                  <a:moveTo>
                    <a:pt x="9255" y="3"/>
                  </a:moveTo>
                  <a:lnTo>
                    <a:pt x="9255" y="3"/>
                  </a:lnTo>
                  <a:cubicBezTo>
                    <a:pt x="9227" y="3"/>
                    <a:pt x="9205" y="26"/>
                    <a:pt x="9205" y="53"/>
                  </a:cubicBezTo>
                  <a:cubicBezTo>
                    <a:pt x="9205" y="81"/>
                    <a:pt x="9227" y="103"/>
                    <a:pt x="9255" y="103"/>
                  </a:cubicBezTo>
                  <a:lnTo>
                    <a:pt x="9255" y="103"/>
                  </a:lnTo>
                  <a:cubicBezTo>
                    <a:pt x="9283" y="103"/>
                    <a:pt x="9305" y="81"/>
                    <a:pt x="9305" y="53"/>
                  </a:cubicBezTo>
                  <a:cubicBezTo>
                    <a:pt x="9305" y="26"/>
                    <a:pt x="9283" y="3"/>
                    <a:pt x="9255" y="3"/>
                  </a:cubicBezTo>
                  <a:close/>
                  <a:moveTo>
                    <a:pt x="9055" y="3"/>
                  </a:moveTo>
                  <a:lnTo>
                    <a:pt x="9055" y="3"/>
                  </a:lnTo>
                  <a:cubicBezTo>
                    <a:pt x="9027" y="3"/>
                    <a:pt x="9005" y="26"/>
                    <a:pt x="9005" y="53"/>
                  </a:cubicBezTo>
                  <a:cubicBezTo>
                    <a:pt x="9005" y="81"/>
                    <a:pt x="9027" y="103"/>
                    <a:pt x="9055" y="103"/>
                  </a:cubicBezTo>
                  <a:lnTo>
                    <a:pt x="9055" y="103"/>
                  </a:lnTo>
                  <a:cubicBezTo>
                    <a:pt x="9083" y="103"/>
                    <a:pt x="9105" y="81"/>
                    <a:pt x="9105" y="53"/>
                  </a:cubicBezTo>
                  <a:cubicBezTo>
                    <a:pt x="9105" y="26"/>
                    <a:pt x="9082" y="3"/>
                    <a:pt x="9055" y="3"/>
                  </a:cubicBezTo>
                  <a:close/>
                  <a:moveTo>
                    <a:pt x="8855" y="4"/>
                  </a:moveTo>
                  <a:lnTo>
                    <a:pt x="8855" y="4"/>
                  </a:lnTo>
                  <a:cubicBezTo>
                    <a:pt x="8827" y="4"/>
                    <a:pt x="8805" y="26"/>
                    <a:pt x="8805" y="54"/>
                  </a:cubicBezTo>
                  <a:cubicBezTo>
                    <a:pt x="8805" y="81"/>
                    <a:pt x="8827" y="104"/>
                    <a:pt x="8855" y="104"/>
                  </a:cubicBezTo>
                  <a:lnTo>
                    <a:pt x="8855" y="104"/>
                  </a:lnTo>
                  <a:cubicBezTo>
                    <a:pt x="8882" y="104"/>
                    <a:pt x="8905" y="81"/>
                    <a:pt x="8905" y="54"/>
                  </a:cubicBezTo>
                  <a:cubicBezTo>
                    <a:pt x="8905" y="26"/>
                    <a:pt x="8882" y="4"/>
                    <a:pt x="8855" y="4"/>
                  </a:cubicBezTo>
                  <a:close/>
                  <a:moveTo>
                    <a:pt x="8655" y="4"/>
                  </a:moveTo>
                  <a:lnTo>
                    <a:pt x="8655" y="4"/>
                  </a:lnTo>
                  <a:cubicBezTo>
                    <a:pt x="8627" y="4"/>
                    <a:pt x="8605" y="26"/>
                    <a:pt x="8605" y="54"/>
                  </a:cubicBezTo>
                  <a:cubicBezTo>
                    <a:pt x="8605" y="81"/>
                    <a:pt x="8627" y="104"/>
                    <a:pt x="8655" y="104"/>
                  </a:cubicBezTo>
                  <a:lnTo>
                    <a:pt x="8655" y="104"/>
                  </a:lnTo>
                  <a:cubicBezTo>
                    <a:pt x="8682" y="104"/>
                    <a:pt x="8705" y="81"/>
                    <a:pt x="8705" y="54"/>
                  </a:cubicBezTo>
                  <a:cubicBezTo>
                    <a:pt x="8705" y="26"/>
                    <a:pt x="8682" y="4"/>
                    <a:pt x="8655" y="4"/>
                  </a:cubicBezTo>
                  <a:close/>
                  <a:moveTo>
                    <a:pt x="8455" y="4"/>
                  </a:moveTo>
                  <a:lnTo>
                    <a:pt x="8454" y="4"/>
                  </a:lnTo>
                  <a:cubicBezTo>
                    <a:pt x="8427" y="4"/>
                    <a:pt x="8404" y="26"/>
                    <a:pt x="8404" y="54"/>
                  </a:cubicBezTo>
                  <a:cubicBezTo>
                    <a:pt x="8404" y="81"/>
                    <a:pt x="8427" y="104"/>
                    <a:pt x="8454" y="104"/>
                  </a:cubicBezTo>
                  <a:lnTo>
                    <a:pt x="8455" y="104"/>
                  </a:lnTo>
                  <a:cubicBezTo>
                    <a:pt x="8482" y="104"/>
                    <a:pt x="8505" y="81"/>
                    <a:pt x="8505" y="54"/>
                  </a:cubicBezTo>
                  <a:cubicBezTo>
                    <a:pt x="8505" y="26"/>
                    <a:pt x="8482" y="4"/>
                    <a:pt x="8455" y="4"/>
                  </a:cubicBezTo>
                  <a:close/>
                  <a:moveTo>
                    <a:pt x="8254" y="4"/>
                  </a:moveTo>
                  <a:lnTo>
                    <a:pt x="8254" y="4"/>
                  </a:lnTo>
                  <a:cubicBezTo>
                    <a:pt x="8227" y="4"/>
                    <a:pt x="8204" y="26"/>
                    <a:pt x="8204" y="54"/>
                  </a:cubicBezTo>
                  <a:cubicBezTo>
                    <a:pt x="8204" y="81"/>
                    <a:pt x="8227" y="104"/>
                    <a:pt x="8254" y="104"/>
                  </a:cubicBezTo>
                  <a:lnTo>
                    <a:pt x="8254" y="104"/>
                  </a:lnTo>
                  <a:cubicBezTo>
                    <a:pt x="8282" y="104"/>
                    <a:pt x="8304" y="81"/>
                    <a:pt x="8304" y="54"/>
                  </a:cubicBezTo>
                  <a:cubicBezTo>
                    <a:pt x="8304" y="26"/>
                    <a:pt x="8282" y="4"/>
                    <a:pt x="8254" y="4"/>
                  </a:cubicBezTo>
                  <a:close/>
                  <a:moveTo>
                    <a:pt x="8054" y="4"/>
                  </a:moveTo>
                  <a:lnTo>
                    <a:pt x="8054" y="4"/>
                  </a:lnTo>
                  <a:cubicBezTo>
                    <a:pt x="8027" y="4"/>
                    <a:pt x="8004" y="26"/>
                    <a:pt x="8004" y="54"/>
                  </a:cubicBezTo>
                  <a:cubicBezTo>
                    <a:pt x="8004" y="81"/>
                    <a:pt x="8027" y="104"/>
                    <a:pt x="8054" y="104"/>
                  </a:cubicBezTo>
                  <a:lnTo>
                    <a:pt x="8054" y="104"/>
                  </a:lnTo>
                  <a:cubicBezTo>
                    <a:pt x="8082" y="104"/>
                    <a:pt x="8104" y="81"/>
                    <a:pt x="8104" y="54"/>
                  </a:cubicBezTo>
                  <a:cubicBezTo>
                    <a:pt x="8104" y="26"/>
                    <a:pt x="8082" y="4"/>
                    <a:pt x="8054" y="4"/>
                  </a:cubicBezTo>
                  <a:close/>
                  <a:moveTo>
                    <a:pt x="7854" y="4"/>
                  </a:moveTo>
                  <a:lnTo>
                    <a:pt x="7854" y="4"/>
                  </a:lnTo>
                  <a:cubicBezTo>
                    <a:pt x="7827" y="4"/>
                    <a:pt x="7804" y="26"/>
                    <a:pt x="7804" y="54"/>
                  </a:cubicBezTo>
                  <a:cubicBezTo>
                    <a:pt x="7804" y="81"/>
                    <a:pt x="7827" y="104"/>
                    <a:pt x="7854" y="104"/>
                  </a:cubicBezTo>
                  <a:lnTo>
                    <a:pt x="7854" y="104"/>
                  </a:lnTo>
                  <a:cubicBezTo>
                    <a:pt x="7882" y="104"/>
                    <a:pt x="7904" y="81"/>
                    <a:pt x="7904" y="54"/>
                  </a:cubicBezTo>
                  <a:cubicBezTo>
                    <a:pt x="7904" y="26"/>
                    <a:pt x="7882" y="4"/>
                    <a:pt x="7854" y="4"/>
                  </a:cubicBezTo>
                  <a:close/>
                  <a:moveTo>
                    <a:pt x="7654" y="4"/>
                  </a:moveTo>
                  <a:lnTo>
                    <a:pt x="7654" y="4"/>
                  </a:lnTo>
                  <a:cubicBezTo>
                    <a:pt x="7626" y="4"/>
                    <a:pt x="7604" y="26"/>
                    <a:pt x="7604" y="54"/>
                  </a:cubicBezTo>
                  <a:cubicBezTo>
                    <a:pt x="7604" y="82"/>
                    <a:pt x="7626" y="104"/>
                    <a:pt x="7654" y="104"/>
                  </a:cubicBezTo>
                  <a:lnTo>
                    <a:pt x="7654" y="104"/>
                  </a:lnTo>
                  <a:cubicBezTo>
                    <a:pt x="7682" y="104"/>
                    <a:pt x="7704" y="82"/>
                    <a:pt x="7704" y="54"/>
                  </a:cubicBezTo>
                  <a:cubicBezTo>
                    <a:pt x="7704" y="26"/>
                    <a:pt x="7682" y="4"/>
                    <a:pt x="7654" y="4"/>
                  </a:cubicBezTo>
                  <a:close/>
                  <a:moveTo>
                    <a:pt x="7454" y="4"/>
                  </a:moveTo>
                  <a:lnTo>
                    <a:pt x="7454" y="4"/>
                  </a:lnTo>
                  <a:cubicBezTo>
                    <a:pt x="7426" y="4"/>
                    <a:pt x="7404" y="26"/>
                    <a:pt x="7404" y="54"/>
                  </a:cubicBezTo>
                  <a:cubicBezTo>
                    <a:pt x="7404" y="82"/>
                    <a:pt x="7426" y="104"/>
                    <a:pt x="7454" y="104"/>
                  </a:cubicBezTo>
                  <a:lnTo>
                    <a:pt x="7454" y="104"/>
                  </a:lnTo>
                  <a:cubicBezTo>
                    <a:pt x="7482" y="104"/>
                    <a:pt x="7504" y="82"/>
                    <a:pt x="7504" y="54"/>
                  </a:cubicBezTo>
                  <a:cubicBezTo>
                    <a:pt x="7504" y="26"/>
                    <a:pt x="7482" y="4"/>
                    <a:pt x="7454" y="4"/>
                  </a:cubicBezTo>
                  <a:close/>
                  <a:moveTo>
                    <a:pt x="7254" y="4"/>
                  </a:moveTo>
                  <a:lnTo>
                    <a:pt x="7254" y="4"/>
                  </a:lnTo>
                  <a:cubicBezTo>
                    <a:pt x="7226" y="4"/>
                    <a:pt x="7204" y="26"/>
                    <a:pt x="7204" y="54"/>
                  </a:cubicBezTo>
                  <a:cubicBezTo>
                    <a:pt x="7204" y="82"/>
                    <a:pt x="7226" y="104"/>
                    <a:pt x="7254" y="104"/>
                  </a:cubicBezTo>
                  <a:lnTo>
                    <a:pt x="7254" y="104"/>
                  </a:lnTo>
                  <a:cubicBezTo>
                    <a:pt x="7282" y="104"/>
                    <a:pt x="7304" y="82"/>
                    <a:pt x="7304" y="54"/>
                  </a:cubicBezTo>
                  <a:cubicBezTo>
                    <a:pt x="7304" y="26"/>
                    <a:pt x="7282" y="4"/>
                    <a:pt x="7254" y="4"/>
                  </a:cubicBezTo>
                  <a:close/>
                  <a:moveTo>
                    <a:pt x="7054" y="4"/>
                  </a:moveTo>
                  <a:lnTo>
                    <a:pt x="7054" y="4"/>
                  </a:lnTo>
                  <a:cubicBezTo>
                    <a:pt x="7026" y="4"/>
                    <a:pt x="7004" y="27"/>
                    <a:pt x="7004" y="54"/>
                  </a:cubicBezTo>
                  <a:cubicBezTo>
                    <a:pt x="7004" y="82"/>
                    <a:pt x="7026" y="104"/>
                    <a:pt x="7054" y="104"/>
                  </a:cubicBezTo>
                  <a:lnTo>
                    <a:pt x="7054" y="104"/>
                  </a:lnTo>
                  <a:cubicBezTo>
                    <a:pt x="7082" y="104"/>
                    <a:pt x="7104" y="82"/>
                    <a:pt x="7104" y="54"/>
                  </a:cubicBezTo>
                  <a:cubicBezTo>
                    <a:pt x="7104" y="26"/>
                    <a:pt x="7081" y="4"/>
                    <a:pt x="7054" y="4"/>
                  </a:cubicBezTo>
                  <a:close/>
                  <a:moveTo>
                    <a:pt x="6854" y="4"/>
                  </a:moveTo>
                  <a:lnTo>
                    <a:pt x="6854" y="4"/>
                  </a:lnTo>
                  <a:cubicBezTo>
                    <a:pt x="6826" y="4"/>
                    <a:pt x="6804" y="27"/>
                    <a:pt x="6804" y="54"/>
                  </a:cubicBezTo>
                  <a:cubicBezTo>
                    <a:pt x="6804" y="82"/>
                    <a:pt x="6826" y="104"/>
                    <a:pt x="6854" y="104"/>
                  </a:cubicBezTo>
                  <a:lnTo>
                    <a:pt x="6854" y="104"/>
                  </a:lnTo>
                  <a:cubicBezTo>
                    <a:pt x="6881" y="104"/>
                    <a:pt x="6904" y="82"/>
                    <a:pt x="6904" y="54"/>
                  </a:cubicBezTo>
                  <a:cubicBezTo>
                    <a:pt x="6904" y="27"/>
                    <a:pt x="6881" y="4"/>
                    <a:pt x="6854" y="4"/>
                  </a:cubicBezTo>
                  <a:close/>
                  <a:moveTo>
                    <a:pt x="6654" y="4"/>
                  </a:moveTo>
                  <a:lnTo>
                    <a:pt x="6654" y="4"/>
                  </a:lnTo>
                  <a:cubicBezTo>
                    <a:pt x="6626" y="4"/>
                    <a:pt x="6604" y="27"/>
                    <a:pt x="6604" y="54"/>
                  </a:cubicBezTo>
                  <a:cubicBezTo>
                    <a:pt x="6604" y="82"/>
                    <a:pt x="6626" y="104"/>
                    <a:pt x="6654" y="104"/>
                  </a:cubicBezTo>
                  <a:lnTo>
                    <a:pt x="6654" y="104"/>
                  </a:lnTo>
                  <a:cubicBezTo>
                    <a:pt x="6681" y="104"/>
                    <a:pt x="6704" y="82"/>
                    <a:pt x="6704" y="54"/>
                  </a:cubicBezTo>
                  <a:cubicBezTo>
                    <a:pt x="6704" y="27"/>
                    <a:pt x="6681" y="4"/>
                    <a:pt x="6654" y="4"/>
                  </a:cubicBezTo>
                  <a:close/>
                  <a:moveTo>
                    <a:pt x="6454" y="4"/>
                  </a:moveTo>
                  <a:lnTo>
                    <a:pt x="6453" y="4"/>
                  </a:lnTo>
                  <a:cubicBezTo>
                    <a:pt x="6426" y="4"/>
                    <a:pt x="6403" y="27"/>
                    <a:pt x="6403" y="54"/>
                  </a:cubicBezTo>
                  <a:cubicBezTo>
                    <a:pt x="6403" y="82"/>
                    <a:pt x="6426" y="104"/>
                    <a:pt x="6453" y="104"/>
                  </a:cubicBezTo>
                  <a:lnTo>
                    <a:pt x="6454" y="104"/>
                  </a:lnTo>
                  <a:cubicBezTo>
                    <a:pt x="6481" y="104"/>
                    <a:pt x="6504" y="82"/>
                    <a:pt x="6504" y="54"/>
                  </a:cubicBezTo>
                  <a:cubicBezTo>
                    <a:pt x="6504" y="27"/>
                    <a:pt x="6481" y="4"/>
                    <a:pt x="6454" y="4"/>
                  </a:cubicBezTo>
                  <a:close/>
                  <a:moveTo>
                    <a:pt x="6253" y="4"/>
                  </a:moveTo>
                  <a:lnTo>
                    <a:pt x="6253" y="4"/>
                  </a:lnTo>
                  <a:cubicBezTo>
                    <a:pt x="6226" y="4"/>
                    <a:pt x="6203" y="27"/>
                    <a:pt x="6203" y="54"/>
                  </a:cubicBezTo>
                  <a:cubicBezTo>
                    <a:pt x="6203" y="82"/>
                    <a:pt x="6226" y="104"/>
                    <a:pt x="6253" y="104"/>
                  </a:cubicBezTo>
                  <a:lnTo>
                    <a:pt x="6253" y="104"/>
                  </a:lnTo>
                  <a:cubicBezTo>
                    <a:pt x="6281" y="104"/>
                    <a:pt x="6303" y="82"/>
                    <a:pt x="6303" y="54"/>
                  </a:cubicBezTo>
                  <a:cubicBezTo>
                    <a:pt x="6303" y="27"/>
                    <a:pt x="6281" y="4"/>
                    <a:pt x="6253" y="4"/>
                  </a:cubicBezTo>
                  <a:close/>
                  <a:moveTo>
                    <a:pt x="6053" y="4"/>
                  </a:moveTo>
                  <a:lnTo>
                    <a:pt x="6053" y="4"/>
                  </a:lnTo>
                  <a:cubicBezTo>
                    <a:pt x="6026" y="4"/>
                    <a:pt x="6003" y="27"/>
                    <a:pt x="6003" y="54"/>
                  </a:cubicBezTo>
                  <a:cubicBezTo>
                    <a:pt x="6003" y="82"/>
                    <a:pt x="6026" y="104"/>
                    <a:pt x="6053" y="104"/>
                  </a:cubicBezTo>
                  <a:lnTo>
                    <a:pt x="6053" y="104"/>
                  </a:lnTo>
                  <a:cubicBezTo>
                    <a:pt x="6081" y="104"/>
                    <a:pt x="6103" y="82"/>
                    <a:pt x="6103" y="54"/>
                  </a:cubicBezTo>
                  <a:cubicBezTo>
                    <a:pt x="6103" y="27"/>
                    <a:pt x="6081" y="4"/>
                    <a:pt x="6053" y="4"/>
                  </a:cubicBezTo>
                  <a:close/>
                  <a:moveTo>
                    <a:pt x="5853" y="5"/>
                  </a:moveTo>
                  <a:lnTo>
                    <a:pt x="5853" y="5"/>
                  </a:lnTo>
                  <a:cubicBezTo>
                    <a:pt x="5826" y="5"/>
                    <a:pt x="5803" y="27"/>
                    <a:pt x="5803" y="55"/>
                  </a:cubicBezTo>
                  <a:cubicBezTo>
                    <a:pt x="5803" y="82"/>
                    <a:pt x="5826" y="105"/>
                    <a:pt x="5853" y="105"/>
                  </a:cubicBezTo>
                  <a:lnTo>
                    <a:pt x="5853" y="105"/>
                  </a:lnTo>
                  <a:cubicBezTo>
                    <a:pt x="5881" y="104"/>
                    <a:pt x="5903" y="82"/>
                    <a:pt x="5903" y="54"/>
                  </a:cubicBezTo>
                  <a:cubicBezTo>
                    <a:pt x="5903" y="27"/>
                    <a:pt x="5881" y="4"/>
                    <a:pt x="5853" y="5"/>
                  </a:cubicBezTo>
                  <a:close/>
                  <a:moveTo>
                    <a:pt x="5653" y="5"/>
                  </a:moveTo>
                  <a:lnTo>
                    <a:pt x="5653" y="5"/>
                  </a:lnTo>
                  <a:cubicBezTo>
                    <a:pt x="5625" y="5"/>
                    <a:pt x="5603" y="27"/>
                    <a:pt x="5603" y="55"/>
                  </a:cubicBezTo>
                  <a:cubicBezTo>
                    <a:pt x="5603" y="82"/>
                    <a:pt x="5625" y="105"/>
                    <a:pt x="5653" y="105"/>
                  </a:cubicBezTo>
                  <a:lnTo>
                    <a:pt x="5653" y="105"/>
                  </a:lnTo>
                  <a:cubicBezTo>
                    <a:pt x="5681" y="105"/>
                    <a:pt x="5703" y="82"/>
                    <a:pt x="5703" y="55"/>
                  </a:cubicBezTo>
                  <a:cubicBezTo>
                    <a:pt x="5703" y="27"/>
                    <a:pt x="5681" y="5"/>
                    <a:pt x="5653" y="5"/>
                  </a:cubicBezTo>
                  <a:close/>
                  <a:moveTo>
                    <a:pt x="5453" y="5"/>
                  </a:moveTo>
                  <a:lnTo>
                    <a:pt x="5453" y="5"/>
                  </a:lnTo>
                  <a:cubicBezTo>
                    <a:pt x="5425" y="5"/>
                    <a:pt x="5403" y="27"/>
                    <a:pt x="5403" y="55"/>
                  </a:cubicBezTo>
                  <a:cubicBezTo>
                    <a:pt x="5403" y="82"/>
                    <a:pt x="5425" y="105"/>
                    <a:pt x="5453" y="105"/>
                  </a:cubicBezTo>
                  <a:lnTo>
                    <a:pt x="5453" y="105"/>
                  </a:lnTo>
                  <a:cubicBezTo>
                    <a:pt x="5481" y="105"/>
                    <a:pt x="5503" y="82"/>
                    <a:pt x="5503" y="55"/>
                  </a:cubicBezTo>
                  <a:cubicBezTo>
                    <a:pt x="5503" y="27"/>
                    <a:pt x="5481" y="5"/>
                    <a:pt x="5453" y="5"/>
                  </a:cubicBezTo>
                  <a:close/>
                  <a:moveTo>
                    <a:pt x="5253" y="5"/>
                  </a:moveTo>
                  <a:lnTo>
                    <a:pt x="5253" y="5"/>
                  </a:lnTo>
                  <a:cubicBezTo>
                    <a:pt x="5225" y="5"/>
                    <a:pt x="5203" y="27"/>
                    <a:pt x="5203" y="55"/>
                  </a:cubicBezTo>
                  <a:cubicBezTo>
                    <a:pt x="5203" y="82"/>
                    <a:pt x="5225" y="105"/>
                    <a:pt x="5253" y="105"/>
                  </a:cubicBezTo>
                  <a:lnTo>
                    <a:pt x="5253" y="105"/>
                  </a:lnTo>
                  <a:cubicBezTo>
                    <a:pt x="5281" y="105"/>
                    <a:pt x="5303" y="82"/>
                    <a:pt x="5303" y="55"/>
                  </a:cubicBezTo>
                  <a:cubicBezTo>
                    <a:pt x="5303" y="27"/>
                    <a:pt x="5281" y="5"/>
                    <a:pt x="5253" y="5"/>
                  </a:cubicBezTo>
                  <a:close/>
                  <a:moveTo>
                    <a:pt x="5053" y="5"/>
                  </a:moveTo>
                  <a:lnTo>
                    <a:pt x="5053" y="5"/>
                  </a:lnTo>
                  <a:cubicBezTo>
                    <a:pt x="5025" y="5"/>
                    <a:pt x="5003" y="27"/>
                    <a:pt x="5003" y="55"/>
                  </a:cubicBezTo>
                  <a:cubicBezTo>
                    <a:pt x="5003" y="82"/>
                    <a:pt x="5025" y="105"/>
                    <a:pt x="5053" y="105"/>
                  </a:cubicBezTo>
                  <a:lnTo>
                    <a:pt x="5053" y="105"/>
                  </a:lnTo>
                  <a:cubicBezTo>
                    <a:pt x="5080" y="105"/>
                    <a:pt x="5103" y="82"/>
                    <a:pt x="5103" y="55"/>
                  </a:cubicBezTo>
                  <a:cubicBezTo>
                    <a:pt x="5103" y="27"/>
                    <a:pt x="5080" y="5"/>
                    <a:pt x="5053" y="5"/>
                  </a:cubicBezTo>
                  <a:close/>
                  <a:moveTo>
                    <a:pt x="4853" y="5"/>
                  </a:moveTo>
                  <a:lnTo>
                    <a:pt x="4853" y="5"/>
                  </a:lnTo>
                  <a:cubicBezTo>
                    <a:pt x="4825" y="5"/>
                    <a:pt x="4803" y="27"/>
                    <a:pt x="4803" y="55"/>
                  </a:cubicBezTo>
                  <a:cubicBezTo>
                    <a:pt x="4803" y="82"/>
                    <a:pt x="4825" y="105"/>
                    <a:pt x="4853" y="105"/>
                  </a:cubicBezTo>
                  <a:lnTo>
                    <a:pt x="4853" y="105"/>
                  </a:lnTo>
                  <a:cubicBezTo>
                    <a:pt x="4880" y="105"/>
                    <a:pt x="4903" y="82"/>
                    <a:pt x="4903" y="55"/>
                  </a:cubicBezTo>
                  <a:cubicBezTo>
                    <a:pt x="4903" y="27"/>
                    <a:pt x="4880" y="5"/>
                    <a:pt x="4853" y="5"/>
                  </a:cubicBezTo>
                  <a:close/>
                  <a:moveTo>
                    <a:pt x="4653" y="5"/>
                  </a:moveTo>
                  <a:lnTo>
                    <a:pt x="4653" y="5"/>
                  </a:lnTo>
                  <a:cubicBezTo>
                    <a:pt x="4625" y="5"/>
                    <a:pt x="4603" y="27"/>
                    <a:pt x="4603" y="55"/>
                  </a:cubicBezTo>
                  <a:cubicBezTo>
                    <a:pt x="4603" y="83"/>
                    <a:pt x="4625" y="105"/>
                    <a:pt x="4653" y="105"/>
                  </a:cubicBezTo>
                  <a:lnTo>
                    <a:pt x="4653" y="105"/>
                  </a:lnTo>
                  <a:cubicBezTo>
                    <a:pt x="4680" y="105"/>
                    <a:pt x="4703" y="82"/>
                    <a:pt x="4703" y="55"/>
                  </a:cubicBezTo>
                  <a:cubicBezTo>
                    <a:pt x="4703" y="27"/>
                    <a:pt x="4680" y="5"/>
                    <a:pt x="4653" y="5"/>
                  </a:cubicBezTo>
                  <a:close/>
                  <a:moveTo>
                    <a:pt x="4453" y="5"/>
                  </a:moveTo>
                  <a:lnTo>
                    <a:pt x="4452" y="5"/>
                  </a:lnTo>
                  <a:cubicBezTo>
                    <a:pt x="4425" y="5"/>
                    <a:pt x="4402" y="27"/>
                    <a:pt x="4402" y="55"/>
                  </a:cubicBezTo>
                  <a:cubicBezTo>
                    <a:pt x="4402" y="83"/>
                    <a:pt x="4425" y="105"/>
                    <a:pt x="4452" y="105"/>
                  </a:cubicBezTo>
                  <a:lnTo>
                    <a:pt x="4453" y="105"/>
                  </a:lnTo>
                  <a:cubicBezTo>
                    <a:pt x="4480" y="105"/>
                    <a:pt x="4503" y="83"/>
                    <a:pt x="4503" y="55"/>
                  </a:cubicBezTo>
                  <a:cubicBezTo>
                    <a:pt x="4503" y="27"/>
                    <a:pt x="4480" y="5"/>
                    <a:pt x="4453" y="5"/>
                  </a:cubicBezTo>
                  <a:close/>
                  <a:moveTo>
                    <a:pt x="4252" y="5"/>
                  </a:moveTo>
                  <a:lnTo>
                    <a:pt x="4252" y="5"/>
                  </a:lnTo>
                  <a:cubicBezTo>
                    <a:pt x="4225" y="5"/>
                    <a:pt x="4202" y="27"/>
                    <a:pt x="4202" y="55"/>
                  </a:cubicBezTo>
                  <a:cubicBezTo>
                    <a:pt x="4202" y="83"/>
                    <a:pt x="4225" y="105"/>
                    <a:pt x="4252" y="105"/>
                  </a:cubicBezTo>
                  <a:lnTo>
                    <a:pt x="4252" y="105"/>
                  </a:lnTo>
                  <a:cubicBezTo>
                    <a:pt x="4280" y="105"/>
                    <a:pt x="4302" y="83"/>
                    <a:pt x="4302" y="55"/>
                  </a:cubicBezTo>
                  <a:cubicBezTo>
                    <a:pt x="4302" y="27"/>
                    <a:pt x="4280" y="5"/>
                    <a:pt x="4252" y="5"/>
                  </a:cubicBezTo>
                  <a:close/>
                  <a:moveTo>
                    <a:pt x="4052" y="5"/>
                  </a:moveTo>
                  <a:lnTo>
                    <a:pt x="4052" y="5"/>
                  </a:lnTo>
                  <a:cubicBezTo>
                    <a:pt x="4025" y="5"/>
                    <a:pt x="4002" y="27"/>
                    <a:pt x="4002" y="55"/>
                  </a:cubicBezTo>
                  <a:cubicBezTo>
                    <a:pt x="4002" y="83"/>
                    <a:pt x="4025" y="105"/>
                    <a:pt x="4052" y="105"/>
                  </a:cubicBezTo>
                  <a:lnTo>
                    <a:pt x="4052" y="105"/>
                  </a:lnTo>
                  <a:cubicBezTo>
                    <a:pt x="4080" y="105"/>
                    <a:pt x="4102" y="83"/>
                    <a:pt x="4102" y="55"/>
                  </a:cubicBezTo>
                  <a:cubicBezTo>
                    <a:pt x="4102" y="27"/>
                    <a:pt x="4080" y="5"/>
                    <a:pt x="4052" y="5"/>
                  </a:cubicBezTo>
                  <a:close/>
                  <a:moveTo>
                    <a:pt x="3852" y="5"/>
                  </a:moveTo>
                  <a:lnTo>
                    <a:pt x="3852" y="5"/>
                  </a:lnTo>
                  <a:cubicBezTo>
                    <a:pt x="3825" y="5"/>
                    <a:pt x="3802" y="28"/>
                    <a:pt x="3802" y="55"/>
                  </a:cubicBezTo>
                  <a:cubicBezTo>
                    <a:pt x="3802" y="83"/>
                    <a:pt x="3825" y="105"/>
                    <a:pt x="3852" y="105"/>
                  </a:cubicBezTo>
                  <a:lnTo>
                    <a:pt x="3852" y="105"/>
                  </a:lnTo>
                  <a:cubicBezTo>
                    <a:pt x="3880" y="105"/>
                    <a:pt x="3902" y="83"/>
                    <a:pt x="3902" y="55"/>
                  </a:cubicBezTo>
                  <a:cubicBezTo>
                    <a:pt x="3902" y="28"/>
                    <a:pt x="3880" y="5"/>
                    <a:pt x="3852" y="5"/>
                  </a:cubicBezTo>
                  <a:close/>
                  <a:moveTo>
                    <a:pt x="3652" y="5"/>
                  </a:moveTo>
                  <a:lnTo>
                    <a:pt x="3652" y="5"/>
                  </a:lnTo>
                  <a:cubicBezTo>
                    <a:pt x="3624" y="5"/>
                    <a:pt x="3602" y="28"/>
                    <a:pt x="3602" y="55"/>
                  </a:cubicBezTo>
                  <a:cubicBezTo>
                    <a:pt x="3602" y="83"/>
                    <a:pt x="3624" y="105"/>
                    <a:pt x="3652" y="105"/>
                  </a:cubicBezTo>
                  <a:lnTo>
                    <a:pt x="3652" y="105"/>
                  </a:lnTo>
                  <a:cubicBezTo>
                    <a:pt x="3680" y="105"/>
                    <a:pt x="3702" y="83"/>
                    <a:pt x="3702" y="55"/>
                  </a:cubicBezTo>
                  <a:cubicBezTo>
                    <a:pt x="3702" y="28"/>
                    <a:pt x="3680" y="5"/>
                    <a:pt x="3652" y="5"/>
                  </a:cubicBezTo>
                  <a:close/>
                  <a:moveTo>
                    <a:pt x="3452" y="5"/>
                  </a:moveTo>
                  <a:lnTo>
                    <a:pt x="3452" y="5"/>
                  </a:lnTo>
                  <a:cubicBezTo>
                    <a:pt x="3424" y="5"/>
                    <a:pt x="3402" y="28"/>
                    <a:pt x="3402" y="55"/>
                  </a:cubicBezTo>
                  <a:cubicBezTo>
                    <a:pt x="3402" y="83"/>
                    <a:pt x="3424" y="105"/>
                    <a:pt x="3452" y="105"/>
                  </a:cubicBezTo>
                  <a:lnTo>
                    <a:pt x="3452" y="105"/>
                  </a:lnTo>
                  <a:cubicBezTo>
                    <a:pt x="3480" y="105"/>
                    <a:pt x="3502" y="83"/>
                    <a:pt x="3502" y="55"/>
                  </a:cubicBezTo>
                  <a:cubicBezTo>
                    <a:pt x="3502" y="28"/>
                    <a:pt x="3480" y="5"/>
                    <a:pt x="3452" y="5"/>
                  </a:cubicBezTo>
                  <a:close/>
                  <a:moveTo>
                    <a:pt x="3252" y="5"/>
                  </a:moveTo>
                  <a:lnTo>
                    <a:pt x="3252" y="5"/>
                  </a:lnTo>
                  <a:cubicBezTo>
                    <a:pt x="3224" y="5"/>
                    <a:pt x="3202" y="28"/>
                    <a:pt x="3202" y="55"/>
                  </a:cubicBezTo>
                  <a:cubicBezTo>
                    <a:pt x="3202" y="83"/>
                    <a:pt x="3224" y="105"/>
                    <a:pt x="3252" y="105"/>
                  </a:cubicBezTo>
                  <a:lnTo>
                    <a:pt x="3252" y="105"/>
                  </a:lnTo>
                  <a:cubicBezTo>
                    <a:pt x="3280" y="105"/>
                    <a:pt x="3302" y="83"/>
                    <a:pt x="3302" y="55"/>
                  </a:cubicBezTo>
                  <a:cubicBezTo>
                    <a:pt x="3302" y="28"/>
                    <a:pt x="3280" y="5"/>
                    <a:pt x="3252" y="5"/>
                  </a:cubicBezTo>
                  <a:close/>
                  <a:moveTo>
                    <a:pt x="3052" y="5"/>
                  </a:moveTo>
                  <a:lnTo>
                    <a:pt x="3052" y="5"/>
                  </a:lnTo>
                  <a:cubicBezTo>
                    <a:pt x="3024" y="5"/>
                    <a:pt x="3002" y="28"/>
                    <a:pt x="3002" y="55"/>
                  </a:cubicBezTo>
                  <a:cubicBezTo>
                    <a:pt x="3002" y="83"/>
                    <a:pt x="3024" y="105"/>
                    <a:pt x="3052" y="105"/>
                  </a:cubicBezTo>
                  <a:lnTo>
                    <a:pt x="3052" y="105"/>
                  </a:lnTo>
                  <a:cubicBezTo>
                    <a:pt x="3079" y="105"/>
                    <a:pt x="3102" y="83"/>
                    <a:pt x="3102" y="55"/>
                  </a:cubicBezTo>
                  <a:cubicBezTo>
                    <a:pt x="3102" y="28"/>
                    <a:pt x="3079" y="5"/>
                    <a:pt x="3052" y="5"/>
                  </a:cubicBezTo>
                  <a:close/>
                  <a:moveTo>
                    <a:pt x="2852" y="5"/>
                  </a:moveTo>
                  <a:lnTo>
                    <a:pt x="2852" y="5"/>
                  </a:lnTo>
                  <a:cubicBezTo>
                    <a:pt x="2824" y="5"/>
                    <a:pt x="2802" y="28"/>
                    <a:pt x="2802" y="56"/>
                  </a:cubicBezTo>
                  <a:cubicBezTo>
                    <a:pt x="2802" y="83"/>
                    <a:pt x="2824" y="105"/>
                    <a:pt x="2852" y="105"/>
                  </a:cubicBezTo>
                  <a:lnTo>
                    <a:pt x="2852" y="105"/>
                  </a:lnTo>
                  <a:cubicBezTo>
                    <a:pt x="2879" y="105"/>
                    <a:pt x="2902" y="83"/>
                    <a:pt x="2902" y="55"/>
                  </a:cubicBezTo>
                  <a:cubicBezTo>
                    <a:pt x="2902" y="28"/>
                    <a:pt x="2879" y="5"/>
                    <a:pt x="2852" y="5"/>
                  </a:cubicBezTo>
                  <a:close/>
                  <a:moveTo>
                    <a:pt x="2652" y="6"/>
                  </a:moveTo>
                  <a:lnTo>
                    <a:pt x="2652" y="6"/>
                  </a:lnTo>
                  <a:cubicBezTo>
                    <a:pt x="2624" y="6"/>
                    <a:pt x="2602" y="28"/>
                    <a:pt x="2602" y="56"/>
                  </a:cubicBezTo>
                  <a:cubicBezTo>
                    <a:pt x="2602" y="83"/>
                    <a:pt x="2624" y="106"/>
                    <a:pt x="2652" y="106"/>
                  </a:cubicBezTo>
                  <a:lnTo>
                    <a:pt x="2652" y="106"/>
                  </a:lnTo>
                  <a:cubicBezTo>
                    <a:pt x="2679" y="106"/>
                    <a:pt x="2702" y="83"/>
                    <a:pt x="2702" y="56"/>
                  </a:cubicBezTo>
                  <a:cubicBezTo>
                    <a:pt x="2702" y="28"/>
                    <a:pt x="2679" y="6"/>
                    <a:pt x="2652" y="6"/>
                  </a:cubicBezTo>
                  <a:close/>
                  <a:moveTo>
                    <a:pt x="2452" y="6"/>
                  </a:moveTo>
                  <a:lnTo>
                    <a:pt x="2451" y="6"/>
                  </a:lnTo>
                  <a:cubicBezTo>
                    <a:pt x="2424" y="6"/>
                    <a:pt x="2401" y="28"/>
                    <a:pt x="2401" y="56"/>
                  </a:cubicBezTo>
                  <a:cubicBezTo>
                    <a:pt x="2401" y="83"/>
                    <a:pt x="2424" y="106"/>
                    <a:pt x="2451" y="106"/>
                  </a:cubicBezTo>
                  <a:lnTo>
                    <a:pt x="2452" y="106"/>
                  </a:lnTo>
                  <a:cubicBezTo>
                    <a:pt x="2479" y="106"/>
                    <a:pt x="2502" y="83"/>
                    <a:pt x="2502" y="56"/>
                  </a:cubicBezTo>
                  <a:cubicBezTo>
                    <a:pt x="2502" y="28"/>
                    <a:pt x="2479" y="6"/>
                    <a:pt x="2452" y="6"/>
                  </a:cubicBezTo>
                  <a:close/>
                  <a:moveTo>
                    <a:pt x="2251" y="6"/>
                  </a:moveTo>
                  <a:lnTo>
                    <a:pt x="2251" y="6"/>
                  </a:lnTo>
                  <a:cubicBezTo>
                    <a:pt x="2224" y="6"/>
                    <a:pt x="2201" y="28"/>
                    <a:pt x="2201" y="56"/>
                  </a:cubicBezTo>
                  <a:cubicBezTo>
                    <a:pt x="2201" y="83"/>
                    <a:pt x="2224" y="106"/>
                    <a:pt x="2251" y="106"/>
                  </a:cubicBezTo>
                  <a:lnTo>
                    <a:pt x="2251" y="106"/>
                  </a:lnTo>
                  <a:cubicBezTo>
                    <a:pt x="2279" y="106"/>
                    <a:pt x="2301" y="83"/>
                    <a:pt x="2301" y="56"/>
                  </a:cubicBezTo>
                  <a:cubicBezTo>
                    <a:pt x="2301" y="28"/>
                    <a:pt x="2279" y="6"/>
                    <a:pt x="2251" y="6"/>
                  </a:cubicBezTo>
                  <a:close/>
                  <a:moveTo>
                    <a:pt x="2051" y="6"/>
                  </a:moveTo>
                  <a:lnTo>
                    <a:pt x="2051" y="6"/>
                  </a:lnTo>
                  <a:cubicBezTo>
                    <a:pt x="2024" y="6"/>
                    <a:pt x="2001" y="28"/>
                    <a:pt x="2001" y="56"/>
                  </a:cubicBezTo>
                  <a:cubicBezTo>
                    <a:pt x="2001" y="83"/>
                    <a:pt x="2024" y="106"/>
                    <a:pt x="2051" y="106"/>
                  </a:cubicBezTo>
                  <a:lnTo>
                    <a:pt x="2051" y="106"/>
                  </a:lnTo>
                  <a:cubicBezTo>
                    <a:pt x="2079" y="106"/>
                    <a:pt x="2101" y="83"/>
                    <a:pt x="2101" y="56"/>
                  </a:cubicBezTo>
                  <a:cubicBezTo>
                    <a:pt x="2101" y="28"/>
                    <a:pt x="2079" y="6"/>
                    <a:pt x="2051" y="6"/>
                  </a:cubicBezTo>
                  <a:close/>
                  <a:moveTo>
                    <a:pt x="1851" y="6"/>
                  </a:moveTo>
                  <a:lnTo>
                    <a:pt x="1851" y="6"/>
                  </a:lnTo>
                  <a:cubicBezTo>
                    <a:pt x="1824" y="6"/>
                    <a:pt x="1801" y="28"/>
                    <a:pt x="1801" y="56"/>
                  </a:cubicBezTo>
                  <a:cubicBezTo>
                    <a:pt x="1801" y="83"/>
                    <a:pt x="1824" y="106"/>
                    <a:pt x="1851" y="106"/>
                  </a:cubicBezTo>
                  <a:lnTo>
                    <a:pt x="1851" y="106"/>
                  </a:lnTo>
                  <a:cubicBezTo>
                    <a:pt x="1879" y="106"/>
                    <a:pt x="1901" y="83"/>
                    <a:pt x="1901" y="56"/>
                  </a:cubicBezTo>
                  <a:cubicBezTo>
                    <a:pt x="1901" y="28"/>
                    <a:pt x="1879" y="6"/>
                    <a:pt x="1851" y="6"/>
                  </a:cubicBezTo>
                  <a:close/>
                  <a:moveTo>
                    <a:pt x="1651" y="6"/>
                  </a:moveTo>
                  <a:lnTo>
                    <a:pt x="1651" y="6"/>
                  </a:lnTo>
                  <a:cubicBezTo>
                    <a:pt x="1623" y="6"/>
                    <a:pt x="1601" y="28"/>
                    <a:pt x="1601" y="56"/>
                  </a:cubicBezTo>
                  <a:cubicBezTo>
                    <a:pt x="1601" y="84"/>
                    <a:pt x="1623" y="106"/>
                    <a:pt x="1651" y="106"/>
                  </a:cubicBezTo>
                  <a:lnTo>
                    <a:pt x="1651" y="106"/>
                  </a:lnTo>
                  <a:cubicBezTo>
                    <a:pt x="1679" y="106"/>
                    <a:pt x="1701" y="83"/>
                    <a:pt x="1701" y="56"/>
                  </a:cubicBezTo>
                  <a:cubicBezTo>
                    <a:pt x="1701" y="28"/>
                    <a:pt x="1679" y="6"/>
                    <a:pt x="1651" y="6"/>
                  </a:cubicBezTo>
                  <a:close/>
                  <a:moveTo>
                    <a:pt x="1451" y="6"/>
                  </a:moveTo>
                  <a:lnTo>
                    <a:pt x="1451" y="6"/>
                  </a:lnTo>
                  <a:cubicBezTo>
                    <a:pt x="1423" y="6"/>
                    <a:pt x="1401" y="28"/>
                    <a:pt x="1401" y="56"/>
                  </a:cubicBezTo>
                  <a:cubicBezTo>
                    <a:pt x="1401" y="84"/>
                    <a:pt x="1423" y="106"/>
                    <a:pt x="1451" y="106"/>
                  </a:cubicBezTo>
                  <a:lnTo>
                    <a:pt x="1451" y="106"/>
                  </a:lnTo>
                  <a:cubicBezTo>
                    <a:pt x="1479" y="106"/>
                    <a:pt x="1501" y="84"/>
                    <a:pt x="1501" y="56"/>
                  </a:cubicBezTo>
                  <a:cubicBezTo>
                    <a:pt x="1501" y="28"/>
                    <a:pt x="1479" y="6"/>
                    <a:pt x="1451" y="6"/>
                  </a:cubicBezTo>
                  <a:close/>
                  <a:moveTo>
                    <a:pt x="1251" y="6"/>
                  </a:moveTo>
                  <a:lnTo>
                    <a:pt x="1251" y="6"/>
                  </a:lnTo>
                  <a:cubicBezTo>
                    <a:pt x="1223" y="6"/>
                    <a:pt x="1201" y="28"/>
                    <a:pt x="1201" y="56"/>
                  </a:cubicBezTo>
                  <a:cubicBezTo>
                    <a:pt x="1201" y="84"/>
                    <a:pt x="1223" y="106"/>
                    <a:pt x="1251" y="106"/>
                  </a:cubicBezTo>
                  <a:lnTo>
                    <a:pt x="1251" y="106"/>
                  </a:lnTo>
                  <a:cubicBezTo>
                    <a:pt x="1279" y="106"/>
                    <a:pt x="1301" y="84"/>
                    <a:pt x="1301" y="56"/>
                  </a:cubicBezTo>
                  <a:cubicBezTo>
                    <a:pt x="1301" y="28"/>
                    <a:pt x="1279" y="6"/>
                    <a:pt x="1251" y="6"/>
                  </a:cubicBezTo>
                  <a:close/>
                  <a:moveTo>
                    <a:pt x="1051" y="6"/>
                  </a:moveTo>
                  <a:lnTo>
                    <a:pt x="1051" y="6"/>
                  </a:lnTo>
                  <a:cubicBezTo>
                    <a:pt x="1023" y="6"/>
                    <a:pt x="1001" y="28"/>
                    <a:pt x="1001" y="56"/>
                  </a:cubicBezTo>
                  <a:cubicBezTo>
                    <a:pt x="1001" y="84"/>
                    <a:pt x="1023" y="106"/>
                    <a:pt x="1051" y="106"/>
                  </a:cubicBezTo>
                  <a:lnTo>
                    <a:pt x="1051" y="106"/>
                  </a:lnTo>
                  <a:cubicBezTo>
                    <a:pt x="1078" y="106"/>
                    <a:pt x="1101" y="84"/>
                    <a:pt x="1101" y="56"/>
                  </a:cubicBezTo>
                  <a:cubicBezTo>
                    <a:pt x="1101" y="28"/>
                    <a:pt x="1078" y="6"/>
                    <a:pt x="1051" y="6"/>
                  </a:cubicBezTo>
                  <a:close/>
                  <a:moveTo>
                    <a:pt x="851" y="6"/>
                  </a:moveTo>
                  <a:lnTo>
                    <a:pt x="851" y="6"/>
                  </a:lnTo>
                  <a:cubicBezTo>
                    <a:pt x="823" y="6"/>
                    <a:pt x="801" y="29"/>
                    <a:pt x="801" y="56"/>
                  </a:cubicBezTo>
                  <a:cubicBezTo>
                    <a:pt x="801" y="84"/>
                    <a:pt x="823" y="106"/>
                    <a:pt x="851" y="106"/>
                  </a:cubicBezTo>
                  <a:lnTo>
                    <a:pt x="851" y="106"/>
                  </a:lnTo>
                  <a:cubicBezTo>
                    <a:pt x="878" y="106"/>
                    <a:pt x="901" y="84"/>
                    <a:pt x="901" y="56"/>
                  </a:cubicBezTo>
                  <a:cubicBezTo>
                    <a:pt x="901" y="29"/>
                    <a:pt x="878" y="6"/>
                    <a:pt x="851" y="6"/>
                  </a:cubicBezTo>
                  <a:close/>
                  <a:moveTo>
                    <a:pt x="651" y="6"/>
                  </a:moveTo>
                  <a:lnTo>
                    <a:pt x="651" y="6"/>
                  </a:lnTo>
                  <a:cubicBezTo>
                    <a:pt x="623" y="6"/>
                    <a:pt x="601" y="29"/>
                    <a:pt x="601" y="56"/>
                  </a:cubicBezTo>
                  <a:cubicBezTo>
                    <a:pt x="601" y="84"/>
                    <a:pt x="623" y="106"/>
                    <a:pt x="651" y="106"/>
                  </a:cubicBezTo>
                  <a:lnTo>
                    <a:pt x="651" y="106"/>
                  </a:lnTo>
                  <a:cubicBezTo>
                    <a:pt x="678" y="106"/>
                    <a:pt x="701" y="84"/>
                    <a:pt x="701" y="56"/>
                  </a:cubicBezTo>
                  <a:cubicBezTo>
                    <a:pt x="701" y="29"/>
                    <a:pt x="678" y="6"/>
                    <a:pt x="651" y="6"/>
                  </a:cubicBezTo>
                  <a:close/>
                  <a:moveTo>
                    <a:pt x="451" y="6"/>
                  </a:moveTo>
                  <a:lnTo>
                    <a:pt x="450" y="6"/>
                  </a:lnTo>
                  <a:cubicBezTo>
                    <a:pt x="423" y="6"/>
                    <a:pt x="400" y="29"/>
                    <a:pt x="400" y="56"/>
                  </a:cubicBezTo>
                  <a:cubicBezTo>
                    <a:pt x="400" y="84"/>
                    <a:pt x="423" y="106"/>
                    <a:pt x="450" y="106"/>
                  </a:cubicBezTo>
                  <a:lnTo>
                    <a:pt x="451" y="106"/>
                  </a:lnTo>
                  <a:cubicBezTo>
                    <a:pt x="478" y="106"/>
                    <a:pt x="501" y="84"/>
                    <a:pt x="501" y="56"/>
                  </a:cubicBezTo>
                  <a:cubicBezTo>
                    <a:pt x="501" y="29"/>
                    <a:pt x="478" y="6"/>
                    <a:pt x="451" y="6"/>
                  </a:cubicBezTo>
                  <a:close/>
                  <a:moveTo>
                    <a:pt x="250" y="6"/>
                  </a:moveTo>
                  <a:lnTo>
                    <a:pt x="250" y="6"/>
                  </a:lnTo>
                  <a:cubicBezTo>
                    <a:pt x="223" y="6"/>
                    <a:pt x="200" y="29"/>
                    <a:pt x="200" y="56"/>
                  </a:cubicBezTo>
                  <a:cubicBezTo>
                    <a:pt x="200" y="84"/>
                    <a:pt x="223" y="106"/>
                    <a:pt x="250" y="106"/>
                  </a:cubicBezTo>
                  <a:lnTo>
                    <a:pt x="250" y="106"/>
                  </a:lnTo>
                  <a:cubicBezTo>
                    <a:pt x="278" y="106"/>
                    <a:pt x="300" y="84"/>
                    <a:pt x="300" y="56"/>
                  </a:cubicBezTo>
                  <a:cubicBezTo>
                    <a:pt x="300" y="29"/>
                    <a:pt x="278" y="6"/>
                    <a:pt x="250" y="6"/>
                  </a:cubicBezTo>
                  <a:close/>
                  <a:moveTo>
                    <a:pt x="50" y="6"/>
                  </a:moveTo>
                  <a:lnTo>
                    <a:pt x="50" y="6"/>
                  </a:lnTo>
                  <a:cubicBezTo>
                    <a:pt x="23" y="6"/>
                    <a:pt x="0" y="29"/>
                    <a:pt x="0" y="56"/>
                  </a:cubicBezTo>
                  <a:cubicBezTo>
                    <a:pt x="0" y="84"/>
                    <a:pt x="23" y="106"/>
                    <a:pt x="50" y="106"/>
                  </a:cubicBezTo>
                  <a:lnTo>
                    <a:pt x="50" y="106"/>
                  </a:lnTo>
                  <a:cubicBezTo>
                    <a:pt x="78" y="106"/>
                    <a:pt x="100" y="84"/>
                    <a:pt x="100" y="56"/>
                  </a:cubicBezTo>
                  <a:cubicBezTo>
                    <a:pt x="100" y="29"/>
                    <a:pt x="78" y="6"/>
                    <a:pt x="50" y="6"/>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noEditPoints="1"/>
            </p:cNvSpPr>
            <p:nvPr/>
          </p:nvSpPr>
          <p:spPr bwMode="auto">
            <a:xfrm>
              <a:off x="3319" y="2144"/>
              <a:ext cx="33" cy="1079"/>
            </a:xfrm>
            <a:custGeom>
              <a:avLst/>
              <a:gdLst>
                <a:gd name="T0" fmla="*/ 51 w 107"/>
                <a:gd name="T1" fmla="*/ 301 h 16709"/>
                <a:gd name="T2" fmla="*/ 51 w 107"/>
                <a:gd name="T3" fmla="*/ 401 h 16709"/>
                <a:gd name="T4" fmla="*/ 101 w 107"/>
                <a:gd name="T5" fmla="*/ 851 h 16709"/>
                <a:gd name="T6" fmla="*/ 1 w 107"/>
                <a:gd name="T7" fmla="*/ 1051 h 16709"/>
                <a:gd name="T8" fmla="*/ 101 w 107"/>
                <a:gd name="T9" fmla="*/ 1451 h 16709"/>
                <a:gd name="T10" fmla="*/ 1 w 107"/>
                <a:gd name="T11" fmla="*/ 1651 h 16709"/>
                <a:gd name="T12" fmla="*/ 101 w 107"/>
                <a:gd name="T13" fmla="*/ 1851 h 16709"/>
                <a:gd name="T14" fmla="*/ 51 w 107"/>
                <a:gd name="T15" fmla="*/ 2302 h 16709"/>
                <a:gd name="T16" fmla="*/ 51 w 107"/>
                <a:gd name="T17" fmla="*/ 2402 h 16709"/>
                <a:gd name="T18" fmla="*/ 102 w 107"/>
                <a:gd name="T19" fmla="*/ 2852 h 16709"/>
                <a:gd name="T20" fmla="*/ 2 w 107"/>
                <a:gd name="T21" fmla="*/ 3052 h 16709"/>
                <a:gd name="T22" fmla="*/ 102 w 107"/>
                <a:gd name="T23" fmla="*/ 3452 h 16709"/>
                <a:gd name="T24" fmla="*/ 2 w 107"/>
                <a:gd name="T25" fmla="*/ 3652 h 16709"/>
                <a:gd name="T26" fmla="*/ 102 w 107"/>
                <a:gd name="T27" fmla="*/ 3852 h 16709"/>
                <a:gd name="T28" fmla="*/ 52 w 107"/>
                <a:gd name="T29" fmla="*/ 4303 h 16709"/>
                <a:gd name="T30" fmla="*/ 52 w 107"/>
                <a:gd name="T31" fmla="*/ 4403 h 16709"/>
                <a:gd name="T32" fmla="*/ 102 w 107"/>
                <a:gd name="T33" fmla="*/ 4853 h 16709"/>
                <a:gd name="T34" fmla="*/ 2 w 107"/>
                <a:gd name="T35" fmla="*/ 5053 h 16709"/>
                <a:gd name="T36" fmla="*/ 103 w 107"/>
                <a:gd name="T37" fmla="*/ 5453 h 16709"/>
                <a:gd name="T38" fmla="*/ 3 w 107"/>
                <a:gd name="T39" fmla="*/ 5653 h 16709"/>
                <a:gd name="T40" fmla="*/ 103 w 107"/>
                <a:gd name="T41" fmla="*/ 5853 h 16709"/>
                <a:gd name="T42" fmla="*/ 53 w 107"/>
                <a:gd name="T43" fmla="*/ 6304 h 16709"/>
                <a:gd name="T44" fmla="*/ 53 w 107"/>
                <a:gd name="T45" fmla="*/ 6404 h 16709"/>
                <a:gd name="T46" fmla="*/ 103 w 107"/>
                <a:gd name="T47" fmla="*/ 6854 h 16709"/>
                <a:gd name="T48" fmla="*/ 3 w 107"/>
                <a:gd name="T49" fmla="*/ 7054 h 16709"/>
                <a:gd name="T50" fmla="*/ 103 w 107"/>
                <a:gd name="T51" fmla="*/ 7454 h 16709"/>
                <a:gd name="T52" fmla="*/ 3 w 107"/>
                <a:gd name="T53" fmla="*/ 7654 h 16709"/>
                <a:gd name="T54" fmla="*/ 104 w 107"/>
                <a:gd name="T55" fmla="*/ 7854 h 16709"/>
                <a:gd name="T56" fmla="*/ 54 w 107"/>
                <a:gd name="T57" fmla="*/ 8305 h 16709"/>
                <a:gd name="T58" fmla="*/ 54 w 107"/>
                <a:gd name="T59" fmla="*/ 8405 h 16709"/>
                <a:gd name="T60" fmla="*/ 104 w 107"/>
                <a:gd name="T61" fmla="*/ 8855 h 16709"/>
                <a:gd name="T62" fmla="*/ 4 w 107"/>
                <a:gd name="T63" fmla="*/ 9055 h 16709"/>
                <a:gd name="T64" fmla="*/ 104 w 107"/>
                <a:gd name="T65" fmla="*/ 9455 h 16709"/>
                <a:gd name="T66" fmla="*/ 4 w 107"/>
                <a:gd name="T67" fmla="*/ 9655 h 16709"/>
                <a:gd name="T68" fmla="*/ 104 w 107"/>
                <a:gd name="T69" fmla="*/ 9855 h 16709"/>
                <a:gd name="T70" fmla="*/ 55 w 107"/>
                <a:gd name="T71" fmla="*/ 10306 h 16709"/>
                <a:gd name="T72" fmla="*/ 55 w 107"/>
                <a:gd name="T73" fmla="*/ 10406 h 16709"/>
                <a:gd name="T74" fmla="*/ 105 w 107"/>
                <a:gd name="T75" fmla="*/ 10856 h 16709"/>
                <a:gd name="T76" fmla="*/ 5 w 107"/>
                <a:gd name="T77" fmla="*/ 11056 h 16709"/>
                <a:gd name="T78" fmla="*/ 105 w 107"/>
                <a:gd name="T79" fmla="*/ 11456 h 16709"/>
                <a:gd name="T80" fmla="*/ 5 w 107"/>
                <a:gd name="T81" fmla="*/ 11656 h 16709"/>
                <a:gd name="T82" fmla="*/ 105 w 107"/>
                <a:gd name="T83" fmla="*/ 11856 h 16709"/>
                <a:gd name="T84" fmla="*/ 55 w 107"/>
                <a:gd name="T85" fmla="*/ 12307 h 16709"/>
                <a:gd name="T86" fmla="*/ 55 w 107"/>
                <a:gd name="T87" fmla="*/ 12407 h 16709"/>
                <a:gd name="T88" fmla="*/ 106 w 107"/>
                <a:gd name="T89" fmla="*/ 12857 h 16709"/>
                <a:gd name="T90" fmla="*/ 6 w 107"/>
                <a:gd name="T91" fmla="*/ 13057 h 16709"/>
                <a:gd name="T92" fmla="*/ 106 w 107"/>
                <a:gd name="T93" fmla="*/ 13457 h 16709"/>
                <a:gd name="T94" fmla="*/ 6 w 107"/>
                <a:gd name="T95" fmla="*/ 13657 h 16709"/>
                <a:gd name="T96" fmla="*/ 106 w 107"/>
                <a:gd name="T97" fmla="*/ 13857 h 16709"/>
                <a:gd name="T98" fmla="*/ 56 w 107"/>
                <a:gd name="T99" fmla="*/ 14308 h 16709"/>
                <a:gd name="T100" fmla="*/ 56 w 107"/>
                <a:gd name="T101" fmla="*/ 14408 h 16709"/>
                <a:gd name="T102" fmla="*/ 106 w 107"/>
                <a:gd name="T103" fmla="*/ 14858 h 16709"/>
                <a:gd name="T104" fmla="*/ 6 w 107"/>
                <a:gd name="T105" fmla="*/ 15058 h 16709"/>
                <a:gd name="T106" fmla="*/ 107 w 107"/>
                <a:gd name="T107" fmla="*/ 15458 h 16709"/>
                <a:gd name="T108" fmla="*/ 7 w 107"/>
                <a:gd name="T109" fmla="*/ 15658 h 16709"/>
                <a:gd name="T110" fmla="*/ 107 w 107"/>
                <a:gd name="T111" fmla="*/ 15858 h 16709"/>
                <a:gd name="T112" fmla="*/ 57 w 107"/>
                <a:gd name="T113" fmla="*/ 16309 h 16709"/>
                <a:gd name="T114" fmla="*/ 57 w 107"/>
                <a:gd name="T115" fmla="*/ 16409 h 16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7" h="16709">
                  <a:moveTo>
                    <a:pt x="100" y="50"/>
                  </a:moveTo>
                  <a:lnTo>
                    <a:pt x="100" y="51"/>
                  </a:lnTo>
                  <a:cubicBezTo>
                    <a:pt x="100" y="78"/>
                    <a:pt x="78" y="101"/>
                    <a:pt x="50" y="101"/>
                  </a:cubicBezTo>
                  <a:cubicBezTo>
                    <a:pt x="23" y="101"/>
                    <a:pt x="0" y="78"/>
                    <a:pt x="0" y="51"/>
                  </a:cubicBezTo>
                  <a:lnTo>
                    <a:pt x="0" y="50"/>
                  </a:lnTo>
                  <a:cubicBezTo>
                    <a:pt x="0" y="23"/>
                    <a:pt x="23" y="0"/>
                    <a:pt x="50" y="0"/>
                  </a:cubicBezTo>
                  <a:cubicBezTo>
                    <a:pt x="78" y="0"/>
                    <a:pt x="100" y="23"/>
                    <a:pt x="100" y="50"/>
                  </a:cubicBezTo>
                  <a:close/>
                  <a:moveTo>
                    <a:pt x="101" y="251"/>
                  </a:moveTo>
                  <a:lnTo>
                    <a:pt x="101" y="251"/>
                  </a:lnTo>
                  <a:cubicBezTo>
                    <a:pt x="101" y="278"/>
                    <a:pt x="78" y="301"/>
                    <a:pt x="51" y="301"/>
                  </a:cubicBezTo>
                  <a:cubicBezTo>
                    <a:pt x="23" y="301"/>
                    <a:pt x="1" y="278"/>
                    <a:pt x="1" y="251"/>
                  </a:cubicBezTo>
                  <a:lnTo>
                    <a:pt x="1" y="251"/>
                  </a:lnTo>
                  <a:cubicBezTo>
                    <a:pt x="1" y="223"/>
                    <a:pt x="23" y="201"/>
                    <a:pt x="51" y="201"/>
                  </a:cubicBezTo>
                  <a:cubicBezTo>
                    <a:pt x="78" y="201"/>
                    <a:pt x="101" y="223"/>
                    <a:pt x="101" y="251"/>
                  </a:cubicBezTo>
                  <a:close/>
                  <a:moveTo>
                    <a:pt x="101" y="451"/>
                  </a:moveTo>
                  <a:lnTo>
                    <a:pt x="101" y="451"/>
                  </a:lnTo>
                  <a:cubicBezTo>
                    <a:pt x="101" y="478"/>
                    <a:pt x="78" y="501"/>
                    <a:pt x="51" y="501"/>
                  </a:cubicBezTo>
                  <a:cubicBezTo>
                    <a:pt x="23" y="501"/>
                    <a:pt x="1" y="478"/>
                    <a:pt x="1" y="451"/>
                  </a:cubicBezTo>
                  <a:lnTo>
                    <a:pt x="1" y="451"/>
                  </a:lnTo>
                  <a:cubicBezTo>
                    <a:pt x="1" y="423"/>
                    <a:pt x="23" y="401"/>
                    <a:pt x="51" y="401"/>
                  </a:cubicBezTo>
                  <a:cubicBezTo>
                    <a:pt x="78" y="401"/>
                    <a:pt x="101" y="423"/>
                    <a:pt x="101" y="451"/>
                  </a:cubicBezTo>
                  <a:close/>
                  <a:moveTo>
                    <a:pt x="101" y="651"/>
                  </a:moveTo>
                  <a:lnTo>
                    <a:pt x="101" y="651"/>
                  </a:lnTo>
                  <a:cubicBezTo>
                    <a:pt x="101" y="678"/>
                    <a:pt x="78" y="701"/>
                    <a:pt x="51" y="701"/>
                  </a:cubicBezTo>
                  <a:cubicBezTo>
                    <a:pt x="23" y="701"/>
                    <a:pt x="1" y="678"/>
                    <a:pt x="1" y="651"/>
                  </a:cubicBezTo>
                  <a:lnTo>
                    <a:pt x="1" y="651"/>
                  </a:lnTo>
                  <a:cubicBezTo>
                    <a:pt x="1" y="623"/>
                    <a:pt x="23" y="601"/>
                    <a:pt x="51" y="601"/>
                  </a:cubicBezTo>
                  <a:cubicBezTo>
                    <a:pt x="78" y="601"/>
                    <a:pt x="101" y="623"/>
                    <a:pt x="101" y="651"/>
                  </a:cubicBezTo>
                  <a:close/>
                  <a:moveTo>
                    <a:pt x="101" y="851"/>
                  </a:moveTo>
                  <a:lnTo>
                    <a:pt x="101" y="851"/>
                  </a:lnTo>
                  <a:cubicBezTo>
                    <a:pt x="101" y="879"/>
                    <a:pt x="78" y="901"/>
                    <a:pt x="51" y="901"/>
                  </a:cubicBezTo>
                  <a:cubicBezTo>
                    <a:pt x="23" y="901"/>
                    <a:pt x="1" y="879"/>
                    <a:pt x="1" y="851"/>
                  </a:cubicBezTo>
                  <a:lnTo>
                    <a:pt x="1" y="851"/>
                  </a:lnTo>
                  <a:cubicBezTo>
                    <a:pt x="1" y="823"/>
                    <a:pt x="23" y="801"/>
                    <a:pt x="51" y="801"/>
                  </a:cubicBezTo>
                  <a:cubicBezTo>
                    <a:pt x="78" y="801"/>
                    <a:pt x="101" y="823"/>
                    <a:pt x="101" y="851"/>
                  </a:cubicBezTo>
                  <a:close/>
                  <a:moveTo>
                    <a:pt x="101" y="1051"/>
                  </a:moveTo>
                  <a:lnTo>
                    <a:pt x="101" y="1051"/>
                  </a:lnTo>
                  <a:cubicBezTo>
                    <a:pt x="101" y="1079"/>
                    <a:pt x="78" y="1101"/>
                    <a:pt x="51" y="1101"/>
                  </a:cubicBezTo>
                  <a:cubicBezTo>
                    <a:pt x="23" y="1101"/>
                    <a:pt x="1" y="1079"/>
                    <a:pt x="1" y="1051"/>
                  </a:cubicBezTo>
                  <a:lnTo>
                    <a:pt x="1" y="1051"/>
                  </a:lnTo>
                  <a:cubicBezTo>
                    <a:pt x="1" y="1023"/>
                    <a:pt x="23" y="1001"/>
                    <a:pt x="51" y="1001"/>
                  </a:cubicBezTo>
                  <a:cubicBezTo>
                    <a:pt x="78" y="1001"/>
                    <a:pt x="101" y="1023"/>
                    <a:pt x="101" y="1051"/>
                  </a:cubicBezTo>
                  <a:close/>
                  <a:moveTo>
                    <a:pt x="101" y="1251"/>
                  </a:moveTo>
                  <a:lnTo>
                    <a:pt x="101" y="1251"/>
                  </a:lnTo>
                  <a:cubicBezTo>
                    <a:pt x="101" y="1279"/>
                    <a:pt x="79" y="1301"/>
                    <a:pt x="51" y="1301"/>
                  </a:cubicBezTo>
                  <a:cubicBezTo>
                    <a:pt x="23" y="1301"/>
                    <a:pt x="1" y="1279"/>
                    <a:pt x="1" y="1251"/>
                  </a:cubicBezTo>
                  <a:lnTo>
                    <a:pt x="1" y="1251"/>
                  </a:lnTo>
                  <a:cubicBezTo>
                    <a:pt x="1" y="1223"/>
                    <a:pt x="23" y="1201"/>
                    <a:pt x="51" y="1201"/>
                  </a:cubicBezTo>
                  <a:cubicBezTo>
                    <a:pt x="79" y="1201"/>
                    <a:pt x="101" y="1223"/>
                    <a:pt x="101" y="1251"/>
                  </a:cubicBezTo>
                  <a:close/>
                  <a:moveTo>
                    <a:pt x="101" y="1451"/>
                  </a:moveTo>
                  <a:lnTo>
                    <a:pt x="101" y="1451"/>
                  </a:lnTo>
                  <a:cubicBezTo>
                    <a:pt x="101" y="1479"/>
                    <a:pt x="79" y="1501"/>
                    <a:pt x="51" y="1501"/>
                  </a:cubicBezTo>
                  <a:cubicBezTo>
                    <a:pt x="23" y="1501"/>
                    <a:pt x="1" y="1479"/>
                    <a:pt x="1" y="1451"/>
                  </a:cubicBezTo>
                  <a:lnTo>
                    <a:pt x="1" y="1451"/>
                  </a:lnTo>
                  <a:cubicBezTo>
                    <a:pt x="1" y="1424"/>
                    <a:pt x="23" y="1401"/>
                    <a:pt x="51" y="1401"/>
                  </a:cubicBezTo>
                  <a:cubicBezTo>
                    <a:pt x="79" y="1401"/>
                    <a:pt x="101" y="1424"/>
                    <a:pt x="101" y="1451"/>
                  </a:cubicBezTo>
                  <a:close/>
                  <a:moveTo>
                    <a:pt x="101" y="1651"/>
                  </a:moveTo>
                  <a:lnTo>
                    <a:pt x="101" y="1651"/>
                  </a:lnTo>
                  <a:cubicBezTo>
                    <a:pt x="101" y="1679"/>
                    <a:pt x="79" y="1701"/>
                    <a:pt x="51" y="1701"/>
                  </a:cubicBezTo>
                  <a:cubicBezTo>
                    <a:pt x="23" y="1701"/>
                    <a:pt x="1" y="1679"/>
                    <a:pt x="1" y="1651"/>
                  </a:cubicBezTo>
                  <a:lnTo>
                    <a:pt x="1" y="1651"/>
                  </a:lnTo>
                  <a:cubicBezTo>
                    <a:pt x="1" y="1624"/>
                    <a:pt x="23" y="1601"/>
                    <a:pt x="51" y="1601"/>
                  </a:cubicBezTo>
                  <a:cubicBezTo>
                    <a:pt x="79" y="1601"/>
                    <a:pt x="101" y="1624"/>
                    <a:pt x="101" y="1651"/>
                  </a:cubicBezTo>
                  <a:close/>
                  <a:moveTo>
                    <a:pt x="101" y="1851"/>
                  </a:moveTo>
                  <a:lnTo>
                    <a:pt x="101" y="1851"/>
                  </a:lnTo>
                  <a:cubicBezTo>
                    <a:pt x="101" y="1879"/>
                    <a:pt x="79" y="1901"/>
                    <a:pt x="51" y="1901"/>
                  </a:cubicBezTo>
                  <a:cubicBezTo>
                    <a:pt x="24" y="1901"/>
                    <a:pt x="1" y="1879"/>
                    <a:pt x="1" y="1851"/>
                  </a:cubicBezTo>
                  <a:lnTo>
                    <a:pt x="1" y="1851"/>
                  </a:lnTo>
                  <a:cubicBezTo>
                    <a:pt x="1" y="1824"/>
                    <a:pt x="24" y="1801"/>
                    <a:pt x="51" y="1801"/>
                  </a:cubicBezTo>
                  <a:cubicBezTo>
                    <a:pt x="79" y="1801"/>
                    <a:pt x="101" y="1824"/>
                    <a:pt x="101" y="1851"/>
                  </a:cubicBezTo>
                  <a:close/>
                  <a:moveTo>
                    <a:pt x="101" y="2051"/>
                  </a:moveTo>
                  <a:lnTo>
                    <a:pt x="101" y="2052"/>
                  </a:lnTo>
                  <a:cubicBezTo>
                    <a:pt x="101" y="2079"/>
                    <a:pt x="79" y="2102"/>
                    <a:pt x="51" y="2102"/>
                  </a:cubicBezTo>
                  <a:cubicBezTo>
                    <a:pt x="24" y="2102"/>
                    <a:pt x="1" y="2079"/>
                    <a:pt x="1" y="2052"/>
                  </a:cubicBezTo>
                  <a:lnTo>
                    <a:pt x="1" y="2051"/>
                  </a:lnTo>
                  <a:cubicBezTo>
                    <a:pt x="1" y="2024"/>
                    <a:pt x="24" y="2001"/>
                    <a:pt x="51" y="2001"/>
                  </a:cubicBezTo>
                  <a:cubicBezTo>
                    <a:pt x="79" y="2001"/>
                    <a:pt x="101" y="2024"/>
                    <a:pt x="101" y="2051"/>
                  </a:cubicBezTo>
                  <a:close/>
                  <a:moveTo>
                    <a:pt x="101" y="2252"/>
                  </a:moveTo>
                  <a:lnTo>
                    <a:pt x="101" y="2252"/>
                  </a:lnTo>
                  <a:cubicBezTo>
                    <a:pt x="101" y="2279"/>
                    <a:pt x="79" y="2302"/>
                    <a:pt x="51" y="2302"/>
                  </a:cubicBezTo>
                  <a:cubicBezTo>
                    <a:pt x="24" y="2302"/>
                    <a:pt x="1" y="2279"/>
                    <a:pt x="1" y="2252"/>
                  </a:cubicBezTo>
                  <a:lnTo>
                    <a:pt x="1" y="2252"/>
                  </a:lnTo>
                  <a:cubicBezTo>
                    <a:pt x="1" y="2224"/>
                    <a:pt x="24" y="2202"/>
                    <a:pt x="51" y="2202"/>
                  </a:cubicBezTo>
                  <a:cubicBezTo>
                    <a:pt x="79" y="2202"/>
                    <a:pt x="101" y="2224"/>
                    <a:pt x="101" y="2252"/>
                  </a:cubicBezTo>
                  <a:close/>
                  <a:moveTo>
                    <a:pt x="101" y="2452"/>
                  </a:moveTo>
                  <a:lnTo>
                    <a:pt x="101" y="2452"/>
                  </a:lnTo>
                  <a:cubicBezTo>
                    <a:pt x="101" y="2479"/>
                    <a:pt x="79" y="2502"/>
                    <a:pt x="51" y="2502"/>
                  </a:cubicBezTo>
                  <a:cubicBezTo>
                    <a:pt x="24" y="2502"/>
                    <a:pt x="1" y="2479"/>
                    <a:pt x="1" y="2452"/>
                  </a:cubicBezTo>
                  <a:lnTo>
                    <a:pt x="1" y="2452"/>
                  </a:lnTo>
                  <a:cubicBezTo>
                    <a:pt x="1" y="2424"/>
                    <a:pt x="24" y="2402"/>
                    <a:pt x="51" y="2402"/>
                  </a:cubicBezTo>
                  <a:cubicBezTo>
                    <a:pt x="79" y="2402"/>
                    <a:pt x="101" y="2424"/>
                    <a:pt x="101" y="2452"/>
                  </a:cubicBezTo>
                  <a:close/>
                  <a:moveTo>
                    <a:pt x="101" y="2652"/>
                  </a:moveTo>
                  <a:lnTo>
                    <a:pt x="101" y="2652"/>
                  </a:lnTo>
                  <a:cubicBezTo>
                    <a:pt x="102" y="2679"/>
                    <a:pt x="79" y="2702"/>
                    <a:pt x="52" y="2702"/>
                  </a:cubicBezTo>
                  <a:cubicBezTo>
                    <a:pt x="24" y="2702"/>
                    <a:pt x="2" y="2679"/>
                    <a:pt x="1" y="2652"/>
                  </a:cubicBezTo>
                  <a:lnTo>
                    <a:pt x="1" y="2652"/>
                  </a:lnTo>
                  <a:cubicBezTo>
                    <a:pt x="1" y="2624"/>
                    <a:pt x="24" y="2602"/>
                    <a:pt x="51" y="2602"/>
                  </a:cubicBezTo>
                  <a:cubicBezTo>
                    <a:pt x="79" y="2602"/>
                    <a:pt x="101" y="2624"/>
                    <a:pt x="101" y="2652"/>
                  </a:cubicBezTo>
                  <a:close/>
                  <a:moveTo>
                    <a:pt x="102" y="2852"/>
                  </a:moveTo>
                  <a:lnTo>
                    <a:pt x="102" y="2852"/>
                  </a:lnTo>
                  <a:cubicBezTo>
                    <a:pt x="102" y="2880"/>
                    <a:pt x="79" y="2902"/>
                    <a:pt x="52" y="2902"/>
                  </a:cubicBezTo>
                  <a:cubicBezTo>
                    <a:pt x="24" y="2902"/>
                    <a:pt x="2" y="2880"/>
                    <a:pt x="2" y="2852"/>
                  </a:cubicBezTo>
                  <a:lnTo>
                    <a:pt x="2" y="2852"/>
                  </a:lnTo>
                  <a:cubicBezTo>
                    <a:pt x="2" y="2824"/>
                    <a:pt x="24" y="2802"/>
                    <a:pt x="52" y="2802"/>
                  </a:cubicBezTo>
                  <a:cubicBezTo>
                    <a:pt x="79" y="2802"/>
                    <a:pt x="102" y="2824"/>
                    <a:pt x="102" y="2852"/>
                  </a:cubicBezTo>
                  <a:close/>
                  <a:moveTo>
                    <a:pt x="102" y="3052"/>
                  </a:moveTo>
                  <a:lnTo>
                    <a:pt x="102" y="3052"/>
                  </a:lnTo>
                  <a:cubicBezTo>
                    <a:pt x="102" y="3080"/>
                    <a:pt x="79" y="3102"/>
                    <a:pt x="52" y="3102"/>
                  </a:cubicBezTo>
                  <a:cubicBezTo>
                    <a:pt x="24" y="3102"/>
                    <a:pt x="2" y="3080"/>
                    <a:pt x="2" y="3052"/>
                  </a:cubicBezTo>
                  <a:lnTo>
                    <a:pt x="2" y="3052"/>
                  </a:lnTo>
                  <a:cubicBezTo>
                    <a:pt x="2" y="3024"/>
                    <a:pt x="24" y="3002"/>
                    <a:pt x="52" y="3002"/>
                  </a:cubicBezTo>
                  <a:cubicBezTo>
                    <a:pt x="79" y="3002"/>
                    <a:pt x="102" y="3024"/>
                    <a:pt x="102" y="3052"/>
                  </a:cubicBezTo>
                  <a:close/>
                  <a:moveTo>
                    <a:pt x="102" y="3252"/>
                  </a:moveTo>
                  <a:lnTo>
                    <a:pt x="102" y="3252"/>
                  </a:lnTo>
                  <a:cubicBezTo>
                    <a:pt x="102" y="3280"/>
                    <a:pt x="79" y="3302"/>
                    <a:pt x="52" y="3302"/>
                  </a:cubicBezTo>
                  <a:cubicBezTo>
                    <a:pt x="24" y="3302"/>
                    <a:pt x="2" y="3280"/>
                    <a:pt x="2" y="3252"/>
                  </a:cubicBezTo>
                  <a:lnTo>
                    <a:pt x="2" y="3252"/>
                  </a:lnTo>
                  <a:cubicBezTo>
                    <a:pt x="2" y="3224"/>
                    <a:pt x="24" y="3202"/>
                    <a:pt x="52" y="3202"/>
                  </a:cubicBezTo>
                  <a:cubicBezTo>
                    <a:pt x="79" y="3202"/>
                    <a:pt x="102" y="3224"/>
                    <a:pt x="102" y="3252"/>
                  </a:cubicBezTo>
                  <a:close/>
                  <a:moveTo>
                    <a:pt x="102" y="3452"/>
                  </a:moveTo>
                  <a:lnTo>
                    <a:pt x="102" y="3452"/>
                  </a:lnTo>
                  <a:cubicBezTo>
                    <a:pt x="102" y="3480"/>
                    <a:pt x="79" y="3502"/>
                    <a:pt x="52" y="3502"/>
                  </a:cubicBezTo>
                  <a:cubicBezTo>
                    <a:pt x="24" y="3502"/>
                    <a:pt x="2" y="3480"/>
                    <a:pt x="2" y="3452"/>
                  </a:cubicBezTo>
                  <a:lnTo>
                    <a:pt x="2" y="3452"/>
                  </a:lnTo>
                  <a:cubicBezTo>
                    <a:pt x="2" y="3425"/>
                    <a:pt x="24" y="3402"/>
                    <a:pt x="52" y="3402"/>
                  </a:cubicBezTo>
                  <a:cubicBezTo>
                    <a:pt x="79" y="3402"/>
                    <a:pt x="102" y="3425"/>
                    <a:pt x="102" y="3452"/>
                  </a:cubicBezTo>
                  <a:close/>
                  <a:moveTo>
                    <a:pt x="102" y="3652"/>
                  </a:moveTo>
                  <a:lnTo>
                    <a:pt x="102" y="3652"/>
                  </a:lnTo>
                  <a:cubicBezTo>
                    <a:pt x="102" y="3680"/>
                    <a:pt x="80" y="3702"/>
                    <a:pt x="52" y="3702"/>
                  </a:cubicBezTo>
                  <a:cubicBezTo>
                    <a:pt x="24" y="3702"/>
                    <a:pt x="2" y="3680"/>
                    <a:pt x="2" y="3652"/>
                  </a:cubicBezTo>
                  <a:lnTo>
                    <a:pt x="2" y="3652"/>
                  </a:lnTo>
                  <a:cubicBezTo>
                    <a:pt x="2" y="3625"/>
                    <a:pt x="24" y="3602"/>
                    <a:pt x="52" y="3602"/>
                  </a:cubicBezTo>
                  <a:cubicBezTo>
                    <a:pt x="79" y="3602"/>
                    <a:pt x="102" y="3625"/>
                    <a:pt x="102" y="3652"/>
                  </a:cubicBezTo>
                  <a:close/>
                  <a:moveTo>
                    <a:pt x="102" y="3852"/>
                  </a:moveTo>
                  <a:lnTo>
                    <a:pt x="102" y="3852"/>
                  </a:lnTo>
                  <a:cubicBezTo>
                    <a:pt x="102" y="3880"/>
                    <a:pt x="80" y="3902"/>
                    <a:pt x="52" y="3902"/>
                  </a:cubicBezTo>
                  <a:cubicBezTo>
                    <a:pt x="24" y="3902"/>
                    <a:pt x="2" y="3880"/>
                    <a:pt x="2" y="3852"/>
                  </a:cubicBezTo>
                  <a:lnTo>
                    <a:pt x="2" y="3852"/>
                  </a:lnTo>
                  <a:cubicBezTo>
                    <a:pt x="2" y="3825"/>
                    <a:pt x="24" y="3802"/>
                    <a:pt x="52" y="3802"/>
                  </a:cubicBezTo>
                  <a:cubicBezTo>
                    <a:pt x="80" y="3802"/>
                    <a:pt x="102" y="3825"/>
                    <a:pt x="102" y="3852"/>
                  </a:cubicBezTo>
                  <a:close/>
                  <a:moveTo>
                    <a:pt x="102" y="4052"/>
                  </a:moveTo>
                  <a:lnTo>
                    <a:pt x="102" y="4053"/>
                  </a:lnTo>
                  <a:cubicBezTo>
                    <a:pt x="102" y="4080"/>
                    <a:pt x="80" y="4103"/>
                    <a:pt x="52" y="4103"/>
                  </a:cubicBezTo>
                  <a:cubicBezTo>
                    <a:pt x="24" y="4103"/>
                    <a:pt x="2" y="4080"/>
                    <a:pt x="2" y="4053"/>
                  </a:cubicBezTo>
                  <a:lnTo>
                    <a:pt x="2" y="4052"/>
                  </a:lnTo>
                  <a:cubicBezTo>
                    <a:pt x="2" y="4025"/>
                    <a:pt x="24" y="4002"/>
                    <a:pt x="52" y="4002"/>
                  </a:cubicBezTo>
                  <a:cubicBezTo>
                    <a:pt x="80" y="4002"/>
                    <a:pt x="102" y="4025"/>
                    <a:pt x="102" y="4052"/>
                  </a:cubicBezTo>
                  <a:close/>
                  <a:moveTo>
                    <a:pt x="102" y="4253"/>
                  </a:moveTo>
                  <a:lnTo>
                    <a:pt x="102" y="4253"/>
                  </a:lnTo>
                  <a:cubicBezTo>
                    <a:pt x="102" y="4280"/>
                    <a:pt x="80" y="4303"/>
                    <a:pt x="52" y="4303"/>
                  </a:cubicBezTo>
                  <a:cubicBezTo>
                    <a:pt x="25" y="4303"/>
                    <a:pt x="2" y="4280"/>
                    <a:pt x="2" y="4253"/>
                  </a:cubicBezTo>
                  <a:lnTo>
                    <a:pt x="2" y="4253"/>
                  </a:lnTo>
                  <a:cubicBezTo>
                    <a:pt x="2" y="4225"/>
                    <a:pt x="24" y="4203"/>
                    <a:pt x="52" y="4203"/>
                  </a:cubicBezTo>
                  <a:cubicBezTo>
                    <a:pt x="80" y="4203"/>
                    <a:pt x="102" y="4225"/>
                    <a:pt x="102" y="4253"/>
                  </a:cubicBezTo>
                  <a:close/>
                  <a:moveTo>
                    <a:pt x="102" y="4453"/>
                  </a:moveTo>
                  <a:lnTo>
                    <a:pt x="102" y="4453"/>
                  </a:lnTo>
                  <a:cubicBezTo>
                    <a:pt x="102" y="4480"/>
                    <a:pt x="80" y="4503"/>
                    <a:pt x="52" y="4503"/>
                  </a:cubicBezTo>
                  <a:cubicBezTo>
                    <a:pt x="25" y="4503"/>
                    <a:pt x="2" y="4480"/>
                    <a:pt x="2" y="4453"/>
                  </a:cubicBezTo>
                  <a:lnTo>
                    <a:pt x="2" y="4453"/>
                  </a:lnTo>
                  <a:cubicBezTo>
                    <a:pt x="2" y="4425"/>
                    <a:pt x="25" y="4403"/>
                    <a:pt x="52" y="4403"/>
                  </a:cubicBezTo>
                  <a:cubicBezTo>
                    <a:pt x="80" y="4403"/>
                    <a:pt x="102" y="4425"/>
                    <a:pt x="102" y="4453"/>
                  </a:cubicBezTo>
                  <a:close/>
                  <a:moveTo>
                    <a:pt x="102" y="4653"/>
                  </a:moveTo>
                  <a:lnTo>
                    <a:pt x="102" y="4653"/>
                  </a:lnTo>
                  <a:cubicBezTo>
                    <a:pt x="102" y="4680"/>
                    <a:pt x="80" y="4703"/>
                    <a:pt x="52" y="4703"/>
                  </a:cubicBezTo>
                  <a:cubicBezTo>
                    <a:pt x="25" y="4703"/>
                    <a:pt x="2" y="4680"/>
                    <a:pt x="2" y="4653"/>
                  </a:cubicBezTo>
                  <a:lnTo>
                    <a:pt x="2" y="4653"/>
                  </a:lnTo>
                  <a:cubicBezTo>
                    <a:pt x="2" y="4625"/>
                    <a:pt x="25" y="4603"/>
                    <a:pt x="52" y="4603"/>
                  </a:cubicBezTo>
                  <a:cubicBezTo>
                    <a:pt x="80" y="4603"/>
                    <a:pt x="102" y="4625"/>
                    <a:pt x="102" y="4653"/>
                  </a:cubicBezTo>
                  <a:close/>
                  <a:moveTo>
                    <a:pt x="102" y="4853"/>
                  </a:moveTo>
                  <a:lnTo>
                    <a:pt x="102" y="4853"/>
                  </a:lnTo>
                  <a:cubicBezTo>
                    <a:pt x="102" y="4881"/>
                    <a:pt x="80" y="4903"/>
                    <a:pt x="52" y="4903"/>
                  </a:cubicBezTo>
                  <a:cubicBezTo>
                    <a:pt x="25" y="4903"/>
                    <a:pt x="2" y="4881"/>
                    <a:pt x="2" y="4853"/>
                  </a:cubicBezTo>
                  <a:lnTo>
                    <a:pt x="2" y="4853"/>
                  </a:lnTo>
                  <a:cubicBezTo>
                    <a:pt x="2" y="4825"/>
                    <a:pt x="25" y="4803"/>
                    <a:pt x="52" y="4803"/>
                  </a:cubicBezTo>
                  <a:cubicBezTo>
                    <a:pt x="80" y="4803"/>
                    <a:pt x="102" y="4825"/>
                    <a:pt x="102" y="4853"/>
                  </a:cubicBezTo>
                  <a:close/>
                  <a:moveTo>
                    <a:pt x="102" y="5053"/>
                  </a:moveTo>
                  <a:lnTo>
                    <a:pt x="102" y="5053"/>
                  </a:lnTo>
                  <a:cubicBezTo>
                    <a:pt x="102" y="5081"/>
                    <a:pt x="80" y="5103"/>
                    <a:pt x="52" y="5103"/>
                  </a:cubicBezTo>
                  <a:cubicBezTo>
                    <a:pt x="25" y="5103"/>
                    <a:pt x="2" y="5081"/>
                    <a:pt x="2" y="5053"/>
                  </a:cubicBezTo>
                  <a:lnTo>
                    <a:pt x="2" y="5053"/>
                  </a:lnTo>
                  <a:cubicBezTo>
                    <a:pt x="2" y="5025"/>
                    <a:pt x="25" y="5003"/>
                    <a:pt x="52" y="5003"/>
                  </a:cubicBezTo>
                  <a:cubicBezTo>
                    <a:pt x="80" y="5003"/>
                    <a:pt x="102" y="5025"/>
                    <a:pt x="102" y="5053"/>
                  </a:cubicBezTo>
                  <a:close/>
                  <a:moveTo>
                    <a:pt x="103" y="5253"/>
                  </a:moveTo>
                  <a:lnTo>
                    <a:pt x="103" y="5253"/>
                  </a:lnTo>
                  <a:cubicBezTo>
                    <a:pt x="103" y="5281"/>
                    <a:pt x="80" y="5303"/>
                    <a:pt x="53" y="5303"/>
                  </a:cubicBezTo>
                  <a:cubicBezTo>
                    <a:pt x="25" y="5303"/>
                    <a:pt x="3" y="5281"/>
                    <a:pt x="3" y="5253"/>
                  </a:cubicBezTo>
                  <a:lnTo>
                    <a:pt x="3" y="5253"/>
                  </a:lnTo>
                  <a:cubicBezTo>
                    <a:pt x="3" y="5225"/>
                    <a:pt x="25" y="5203"/>
                    <a:pt x="53" y="5203"/>
                  </a:cubicBezTo>
                  <a:cubicBezTo>
                    <a:pt x="80" y="5203"/>
                    <a:pt x="103" y="5225"/>
                    <a:pt x="103" y="5253"/>
                  </a:cubicBezTo>
                  <a:close/>
                  <a:moveTo>
                    <a:pt x="103" y="5453"/>
                  </a:moveTo>
                  <a:lnTo>
                    <a:pt x="103" y="5453"/>
                  </a:lnTo>
                  <a:cubicBezTo>
                    <a:pt x="103" y="5481"/>
                    <a:pt x="80" y="5503"/>
                    <a:pt x="53" y="5503"/>
                  </a:cubicBezTo>
                  <a:cubicBezTo>
                    <a:pt x="25" y="5503"/>
                    <a:pt x="3" y="5481"/>
                    <a:pt x="3" y="5453"/>
                  </a:cubicBezTo>
                  <a:lnTo>
                    <a:pt x="3" y="5453"/>
                  </a:lnTo>
                  <a:cubicBezTo>
                    <a:pt x="3" y="5426"/>
                    <a:pt x="25" y="5403"/>
                    <a:pt x="53" y="5403"/>
                  </a:cubicBezTo>
                  <a:cubicBezTo>
                    <a:pt x="80" y="5403"/>
                    <a:pt x="103" y="5426"/>
                    <a:pt x="103" y="5453"/>
                  </a:cubicBezTo>
                  <a:close/>
                  <a:moveTo>
                    <a:pt x="103" y="5653"/>
                  </a:moveTo>
                  <a:lnTo>
                    <a:pt x="103" y="5653"/>
                  </a:lnTo>
                  <a:cubicBezTo>
                    <a:pt x="103" y="5681"/>
                    <a:pt x="80" y="5703"/>
                    <a:pt x="53" y="5703"/>
                  </a:cubicBezTo>
                  <a:cubicBezTo>
                    <a:pt x="25" y="5703"/>
                    <a:pt x="3" y="5681"/>
                    <a:pt x="3" y="5653"/>
                  </a:cubicBezTo>
                  <a:lnTo>
                    <a:pt x="3" y="5653"/>
                  </a:lnTo>
                  <a:cubicBezTo>
                    <a:pt x="3" y="5626"/>
                    <a:pt x="25" y="5603"/>
                    <a:pt x="53" y="5603"/>
                  </a:cubicBezTo>
                  <a:cubicBezTo>
                    <a:pt x="80" y="5603"/>
                    <a:pt x="103" y="5626"/>
                    <a:pt x="103" y="5653"/>
                  </a:cubicBezTo>
                  <a:close/>
                  <a:moveTo>
                    <a:pt x="103" y="5853"/>
                  </a:moveTo>
                  <a:lnTo>
                    <a:pt x="103" y="5853"/>
                  </a:lnTo>
                  <a:cubicBezTo>
                    <a:pt x="103" y="5881"/>
                    <a:pt x="80" y="5903"/>
                    <a:pt x="53" y="5903"/>
                  </a:cubicBezTo>
                  <a:cubicBezTo>
                    <a:pt x="25" y="5903"/>
                    <a:pt x="3" y="5881"/>
                    <a:pt x="3" y="5853"/>
                  </a:cubicBezTo>
                  <a:lnTo>
                    <a:pt x="3" y="5853"/>
                  </a:lnTo>
                  <a:cubicBezTo>
                    <a:pt x="3" y="5826"/>
                    <a:pt x="25" y="5803"/>
                    <a:pt x="53" y="5803"/>
                  </a:cubicBezTo>
                  <a:cubicBezTo>
                    <a:pt x="80" y="5803"/>
                    <a:pt x="103" y="5826"/>
                    <a:pt x="103" y="5853"/>
                  </a:cubicBezTo>
                  <a:close/>
                  <a:moveTo>
                    <a:pt x="103" y="6053"/>
                  </a:moveTo>
                  <a:lnTo>
                    <a:pt x="103" y="6054"/>
                  </a:lnTo>
                  <a:cubicBezTo>
                    <a:pt x="103" y="6081"/>
                    <a:pt x="80" y="6104"/>
                    <a:pt x="53" y="6104"/>
                  </a:cubicBezTo>
                  <a:cubicBezTo>
                    <a:pt x="25" y="6104"/>
                    <a:pt x="3" y="6081"/>
                    <a:pt x="3" y="6054"/>
                  </a:cubicBezTo>
                  <a:lnTo>
                    <a:pt x="3" y="6053"/>
                  </a:lnTo>
                  <a:cubicBezTo>
                    <a:pt x="3" y="6026"/>
                    <a:pt x="25" y="6003"/>
                    <a:pt x="53" y="6003"/>
                  </a:cubicBezTo>
                  <a:cubicBezTo>
                    <a:pt x="80" y="6003"/>
                    <a:pt x="103" y="6026"/>
                    <a:pt x="103" y="6053"/>
                  </a:cubicBezTo>
                  <a:close/>
                  <a:moveTo>
                    <a:pt x="103" y="6254"/>
                  </a:moveTo>
                  <a:lnTo>
                    <a:pt x="103" y="6254"/>
                  </a:lnTo>
                  <a:cubicBezTo>
                    <a:pt x="103" y="6281"/>
                    <a:pt x="81" y="6304"/>
                    <a:pt x="53" y="6304"/>
                  </a:cubicBezTo>
                  <a:cubicBezTo>
                    <a:pt x="25" y="6304"/>
                    <a:pt x="3" y="6281"/>
                    <a:pt x="3" y="6254"/>
                  </a:cubicBezTo>
                  <a:lnTo>
                    <a:pt x="3" y="6254"/>
                  </a:lnTo>
                  <a:cubicBezTo>
                    <a:pt x="3" y="6226"/>
                    <a:pt x="25" y="6204"/>
                    <a:pt x="53" y="6204"/>
                  </a:cubicBezTo>
                  <a:cubicBezTo>
                    <a:pt x="81" y="6204"/>
                    <a:pt x="103" y="6226"/>
                    <a:pt x="103" y="6254"/>
                  </a:cubicBezTo>
                  <a:close/>
                  <a:moveTo>
                    <a:pt x="103" y="6454"/>
                  </a:moveTo>
                  <a:lnTo>
                    <a:pt x="103" y="6454"/>
                  </a:lnTo>
                  <a:cubicBezTo>
                    <a:pt x="103" y="6481"/>
                    <a:pt x="81" y="6504"/>
                    <a:pt x="53" y="6504"/>
                  </a:cubicBezTo>
                  <a:cubicBezTo>
                    <a:pt x="25" y="6504"/>
                    <a:pt x="3" y="6481"/>
                    <a:pt x="3" y="6454"/>
                  </a:cubicBezTo>
                  <a:lnTo>
                    <a:pt x="3" y="6454"/>
                  </a:lnTo>
                  <a:cubicBezTo>
                    <a:pt x="3" y="6426"/>
                    <a:pt x="25" y="6404"/>
                    <a:pt x="53" y="6404"/>
                  </a:cubicBezTo>
                  <a:cubicBezTo>
                    <a:pt x="81" y="6404"/>
                    <a:pt x="103" y="6426"/>
                    <a:pt x="103" y="6454"/>
                  </a:cubicBezTo>
                  <a:close/>
                  <a:moveTo>
                    <a:pt x="103" y="6654"/>
                  </a:moveTo>
                  <a:lnTo>
                    <a:pt x="103" y="6654"/>
                  </a:lnTo>
                  <a:cubicBezTo>
                    <a:pt x="103" y="6681"/>
                    <a:pt x="81" y="6704"/>
                    <a:pt x="53" y="6704"/>
                  </a:cubicBezTo>
                  <a:cubicBezTo>
                    <a:pt x="25" y="6704"/>
                    <a:pt x="3" y="6681"/>
                    <a:pt x="3" y="6654"/>
                  </a:cubicBezTo>
                  <a:lnTo>
                    <a:pt x="3" y="6654"/>
                  </a:lnTo>
                  <a:cubicBezTo>
                    <a:pt x="3" y="6626"/>
                    <a:pt x="25" y="6604"/>
                    <a:pt x="53" y="6604"/>
                  </a:cubicBezTo>
                  <a:cubicBezTo>
                    <a:pt x="81" y="6604"/>
                    <a:pt x="103" y="6626"/>
                    <a:pt x="103" y="6654"/>
                  </a:cubicBezTo>
                  <a:close/>
                  <a:moveTo>
                    <a:pt x="103" y="6854"/>
                  </a:moveTo>
                  <a:lnTo>
                    <a:pt x="103" y="6854"/>
                  </a:lnTo>
                  <a:cubicBezTo>
                    <a:pt x="103" y="6882"/>
                    <a:pt x="81" y="6904"/>
                    <a:pt x="53" y="6904"/>
                  </a:cubicBezTo>
                  <a:cubicBezTo>
                    <a:pt x="26" y="6904"/>
                    <a:pt x="3" y="6882"/>
                    <a:pt x="3" y="6854"/>
                  </a:cubicBezTo>
                  <a:lnTo>
                    <a:pt x="3" y="6854"/>
                  </a:lnTo>
                  <a:cubicBezTo>
                    <a:pt x="3" y="6826"/>
                    <a:pt x="26" y="6804"/>
                    <a:pt x="53" y="6804"/>
                  </a:cubicBezTo>
                  <a:cubicBezTo>
                    <a:pt x="81" y="6804"/>
                    <a:pt x="103" y="6826"/>
                    <a:pt x="103" y="6854"/>
                  </a:cubicBezTo>
                  <a:close/>
                  <a:moveTo>
                    <a:pt x="103" y="7054"/>
                  </a:moveTo>
                  <a:lnTo>
                    <a:pt x="103" y="7054"/>
                  </a:lnTo>
                  <a:cubicBezTo>
                    <a:pt x="103" y="7082"/>
                    <a:pt x="81" y="7104"/>
                    <a:pt x="53" y="7104"/>
                  </a:cubicBezTo>
                  <a:cubicBezTo>
                    <a:pt x="26" y="7104"/>
                    <a:pt x="3" y="7082"/>
                    <a:pt x="3" y="7054"/>
                  </a:cubicBezTo>
                  <a:lnTo>
                    <a:pt x="3" y="7054"/>
                  </a:lnTo>
                  <a:cubicBezTo>
                    <a:pt x="3" y="7026"/>
                    <a:pt x="26" y="7004"/>
                    <a:pt x="53" y="7004"/>
                  </a:cubicBezTo>
                  <a:cubicBezTo>
                    <a:pt x="81" y="7004"/>
                    <a:pt x="103" y="7026"/>
                    <a:pt x="103" y="7054"/>
                  </a:cubicBezTo>
                  <a:close/>
                  <a:moveTo>
                    <a:pt x="103" y="7254"/>
                  </a:moveTo>
                  <a:lnTo>
                    <a:pt x="103" y="7254"/>
                  </a:lnTo>
                  <a:cubicBezTo>
                    <a:pt x="103" y="7282"/>
                    <a:pt x="81" y="7304"/>
                    <a:pt x="53" y="7304"/>
                  </a:cubicBezTo>
                  <a:cubicBezTo>
                    <a:pt x="26" y="7304"/>
                    <a:pt x="3" y="7282"/>
                    <a:pt x="3" y="7254"/>
                  </a:cubicBezTo>
                  <a:lnTo>
                    <a:pt x="3" y="7254"/>
                  </a:lnTo>
                  <a:cubicBezTo>
                    <a:pt x="3" y="7226"/>
                    <a:pt x="26" y="7204"/>
                    <a:pt x="53" y="7204"/>
                  </a:cubicBezTo>
                  <a:cubicBezTo>
                    <a:pt x="81" y="7204"/>
                    <a:pt x="103" y="7226"/>
                    <a:pt x="103" y="7254"/>
                  </a:cubicBezTo>
                  <a:close/>
                  <a:moveTo>
                    <a:pt x="103" y="7454"/>
                  </a:moveTo>
                  <a:lnTo>
                    <a:pt x="103" y="7454"/>
                  </a:lnTo>
                  <a:cubicBezTo>
                    <a:pt x="103" y="7482"/>
                    <a:pt x="81" y="7504"/>
                    <a:pt x="53" y="7504"/>
                  </a:cubicBezTo>
                  <a:cubicBezTo>
                    <a:pt x="26" y="7504"/>
                    <a:pt x="3" y="7482"/>
                    <a:pt x="3" y="7454"/>
                  </a:cubicBezTo>
                  <a:lnTo>
                    <a:pt x="3" y="7454"/>
                  </a:lnTo>
                  <a:cubicBezTo>
                    <a:pt x="3" y="7427"/>
                    <a:pt x="26" y="7404"/>
                    <a:pt x="53" y="7404"/>
                  </a:cubicBezTo>
                  <a:cubicBezTo>
                    <a:pt x="81" y="7404"/>
                    <a:pt x="103" y="7427"/>
                    <a:pt x="103" y="7454"/>
                  </a:cubicBezTo>
                  <a:close/>
                  <a:moveTo>
                    <a:pt x="103" y="7654"/>
                  </a:moveTo>
                  <a:lnTo>
                    <a:pt x="103" y="7654"/>
                  </a:lnTo>
                  <a:cubicBezTo>
                    <a:pt x="103" y="7682"/>
                    <a:pt x="81" y="7704"/>
                    <a:pt x="53" y="7704"/>
                  </a:cubicBezTo>
                  <a:cubicBezTo>
                    <a:pt x="26" y="7704"/>
                    <a:pt x="3" y="7682"/>
                    <a:pt x="3" y="7654"/>
                  </a:cubicBezTo>
                  <a:lnTo>
                    <a:pt x="3" y="7654"/>
                  </a:lnTo>
                  <a:cubicBezTo>
                    <a:pt x="3" y="7627"/>
                    <a:pt x="26" y="7604"/>
                    <a:pt x="53" y="7604"/>
                  </a:cubicBezTo>
                  <a:cubicBezTo>
                    <a:pt x="81" y="7604"/>
                    <a:pt x="103" y="7627"/>
                    <a:pt x="103" y="7654"/>
                  </a:cubicBezTo>
                  <a:close/>
                  <a:moveTo>
                    <a:pt x="104" y="7854"/>
                  </a:moveTo>
                  <a:lnTo>
                    <a:pt x="104" y="7854"/>
                  </a:lnTo>
                  <a:cubicBezTo>
                    <a:pt x="104" y="7882"/>
                    <a:pt x="81" y="7904"/>
                    <a:pt x="54" y="7904"/>
                  </a:cubicBezTo>
                  <a:cubicBezTo>
                    <a:pt x="26" y="7904"/>
                    <a:pt x="4" y="7882"/>
                    <a:pt x="4" y="7854"/>
                  </a:cubicBezTo>
                  <a:lnTo>
                    <a:pt x="4" y="7854"/>
                  </a:lnTo>
                  <a:cubicBezTo>
                    <a:pt x="4" y="7827"/>
                    <a:pt x="26" y="7804"/>
                    <a:pt x="54" y="7804"/>
                  </a:cubicBezTo>
                  <a:cubicBezTo>
                    <a:pt x="81" y="7804"/>
                    <a:pt x="104" y="7827"/>
                    <a:pt x="104" y="7854"/>
                  </a:cubicBezTo>
                  <a:close/>
                  <a:moveTo>
                    <a:pt x="104" y="8054"/>
                  </a:moveTo>
                  <a:lnTo>
                    <a:pt x="104" y="8055"/>
                  </a:lnTo>
                  <a:cubicBezTo>
                    <a:pt x="104" y="8082"/>
                    <a:pt x="81" y="8105"/>
                    <a:pt x="54" y="8105"/>
                  </a:cubicBezTo>
                  <a:cubicBezTo>
                    <a:pt x="26" y="8105"/>
                    <a:pt x="4" y="8082"/>
                    <a:pt x="4" y="8055"/>
                  </a:cubicBezTo>
                  <a:lnTo>
                    <a:pt x="4" y="8054"/>
                  </a:lnTo>
                  <a:cubicBezTo>
                    <a:pt x="4" y="8027"/>
                    <a:pt x="26" y="8004"/>
                    <a:pt x="54" y="8004"/>
                  </a:cubicBezTo>
                  <a:cubicBezTo>
                    <a:pt x="81" y="8004"/>
                    <a:pt x="104" y="8027"/>
                    <a:pt x="104" y="8054"/>
                  </a:cubicBezTo>
                  <a:close/>
                  <a:moveTo>
                    <a:pt x="104" y="8255"/>
                  </a:moveTo>
                  <a:lnTo>
                    <a:pt x="104" y="8255"/>
                  </a:lnTo>
                  <a:cubicBezTo>
                    <a:pt x="104" y="8282"/>
                    <a:pt x="81" y="8305"/>
                    <a:pt x="54" y="8305"/>
                  </a:cubicBezTo>
                  <a:cubicBezTo>
                    <a:pt x="26" y="8305"/>
                    <a:pt x="4" y="8282"/>
                    <a:pt x="4" y="8255"/>
                  </a:cubicBezTo>
                  <a:lnTo>
                    <a:pt x="4" y="8255"/>
                  </a:lnTo>
                  <a:cubicBezTo>
                    <a:pt x="4" y="8227"/>
                    <a:pt x="26" y="8205"/>
                    <a:pt x="54" y="8205"/>
                  </a:cubicBezTo>
                  <a:cubicBezTo>
                    <a:pt x="81" y="8205"/>
                    <a:pt x="104" y="8227"/>
                    <a:pt x="104" y="8255"/>
                  </a:cubicBezTo>
                  <a:close/>
                  <a:moveTo>
                    <a:pt x="104" y="8455"/>
                  </a:moveTo>
                  <a:lnTo>
                    <a:pt x="104" y="8455"/>
                  </a:lnTo>
                  <a:cubicBezTo>
                    <a:pt x="104" y="8482"/>
                    <a:pt x="81" y="8505"/>
                    <a:pt x="54" y="8505"/>
                  </a:cubicBezTo>
                  <a:cubicBezTo>
                    <a:pt x="26" y="8505"/>
                    <a:pt x="4" y="8482"/>
                    <a:pt x="4" y="8455"/>
                  </a:cubicBezTo>
                  <a:lnTo>
                    <a:pt x="4" y="8455"/>
                  </a:lnTo>
                  <a:cubicBezTo>
                    <a:pt x="4" y="8427"/>
                    <a:pt x="26" y="8405"/>
                    <a:pt x="54" y="8405"/>
                  </a:cubicBezTo>
                  <a:cubicBezTo>
                    <a:pt x="81" y="8405"/>
                    <a:pt x="104" y="8427"/>
                    <a:pt x="104" y="8455"/>
                  </a:cubicBezTo>
                  <a:close/>
                  <a:moveTo>
                    <a:pt x="104" y="8655"/>
                  </a:moveTo>
                  <a:lnTo>
                    <a:pt x="104" y="8655"/>
                  </a:lnTo>
                  <a:cubicBezTo>
                    <a:pt x="104" y="8682"/>
                    <a:pt x="82" y="8705"/>
                    <a:pt x="54" y="8705"/>
                  </a:cubicBezTo>
                  <a:cubicBezTo>
                    <a:pt x="26" y="8705"/>
                    <a:pt x="4" y="8682"/>
                    <a:pt x="4" y="8655"/>
                  </a:cubicBezTo>
                  <a:lnTo>
                    <a:pt x="4" y="8655"/>
                  </a:lnTo>
                  <a:cubicBezTo>
                    <a:pt x="4" y="8627"/>
                    <a:pt x="26" y="8605"/>
                    <a:pt x="54" y="8605"/>
                  </a:cubicBezTo>
                  <a:cubicBezTo>
                    <a:pt x="81" y="8605"/>
                    <a:pt x="104" y="8627"/>
                    <a:pt x="104" y="8655"/>
                  </a:cubicBezTo>
                  <a:close/>
                  <a:moveTo>
                    <a:pt x="104" y="8855"/>
                  </a:moveTo>
                  <a:lnTo>
                    <a:pt x="104" y="8855"/>
                  </a:lnTo>
                  <a:cubicBezTo>
                    <a:pt x="104" y="8883"/>
                    <a:pt x="82" y="8905"/>
                    <a:pt x="54" y="8905"/>
                  </a:cubicBezTo>
                  <a:cubicBezTo>
                    <a:pt x="26" y="8905"/>
                    <a:pt x="4" y="8883"/>
                    <a:pt x="4" y="8855"/>
                  </a:cubicBezTo>
                  <a:lnTo>
                    <a:pt x="4" y="8855"/>
                  </a:lnTo>
                  <a:cubicBezTo>
                    <a:pt x="4" y="8827"/>
                    <a:pt x="26" y="8805"/>
                    <a:pt x="54" y="8805"/>
                  </a:cubicBezTo>
                  <a:cubicBezTo>
                    <a:pt x="82" y="8805"/>
                    <a:pt x="104" y="8827"/>
                    <a:pt x="104" y="8855"/>
                  </a:cubicBezTo>
                  <a:close/>
                  <a:moveTo>
                    <a:pt x="104" y="9055"/>
                  </a:moveTo>
                  <a:lnTo>
                    <a:pt x="104" y="9055"/>
                  </a:lnTo>
                  <a:cubicBezTo>
                    <a:pt x="104" y="9083"/>
                    <a:pt x="82" y="9105"/>
                    <a:pt x="54" y="9105"/>
                  </a:cubicBezTo>
                  <a:cubicBezTo>
                    <a:pt x="26" y="9105"/>
                    <a:pt x="4" y="9083"/>
                    <a:pt x="4" y="9055"/>
                  </a:cubicBezTo>
                  <a:lnTo>
                    <a:pt x="4" y="9055"/>
                  </a:lnTo>
                  <a:cubicBezTo>
                    <a:pt x="4" y="9027"/>
                    <a:pt x="26" y="9005"/>
                    <a:pt x="54" y="9005"/>
                  </a:cubicBezTo>
                  <a:cubicBezTo>
                    <a:pt x="82" y="9005"/>
                    <a:pt x="104" y="9027"/>
                    <a:pt x="104" y="9055"/>
                  </a:cubicBezTo>
                  <a:close/>
                  <a:moveTo>
                    <a:pt x="104" y="9255"/>
                  </a:moveTo>
                  <a:lnTo>
                    <a:pt x="104" y="9255"/>
                  </a:lnTo>
                  <a:cubicBezTo>
                    <a:pt x="104" y="9283"/>
                    <a:pt x="82" y="9305"/>
                    <a:pt x="54" y="9305"/>
                  </a:cubicBezTo>
                  <a:cubicBezTo>
                    <a:pt x="27" y="9305"/>
                    <a:pt x="4" y="9283"/>
                    <a:pt x="4" y="9255"/>
                  </a:cubicBezTo>
                  <a:lnTo>
                    <a:pt x="4" y="9255"/>
                  </a:lnTo>
                  <a:cubicBezTo>
                    <a:pt x="4" y="9227"/>
                    <a:pt x="26" y="9205"/>
                    <a:pt x="54" y="9205"/>
                  </a:cubicBezTo>
                  <a:cubicBezTo>
                    <a:pt x="82" y="9205"/>
                    <a:pt x="104" y="9227"/>
                    <a:pt x="104" y="9255"/>
                  </a:cubicBezTo>
                  <a:close/>
                  <a:moveTo>
                    <a:pt x="104" y="9455"/>
                  </a:moveTo>
                  <a:lnTo>
                    <a:pt x="104" y="9455"/>
                  </a:lnTo>
                  <a:cubicBezTo>
                    <a:pt x="104" y="9483"/>
                    <a:pt x="82" y="9505"/>
                    <a:pt x="54" y="9505"/>
                  </a:cubicBezTo>
                  <a:cubicBezTo>
                    <a:pt x="27" y="9505"/>
                    <a:pt x="4" y="9483"/>
                    <a:pt x="4" y="9455"/>
                  </a:cubicBezTo>
                  <a:lnTo>
                    <a:pt x="4" y="9455"/>
                  </a:lnTo>
                  <a:cubicBezTo>
                    <a:pt x="4" y="9428"/>
                    <a:pt x="27" y="9405"/>
                    <a:pt x="54" y="9405"/>
                  </a:cubicBezTo>
                  <a:cubicBezTo>
                    <a:pt x="82" y="9405"/>
                    <a:pt x="104" y="9428"/>
                    <a:pt x="104" y="9455"/>
                  </a:cubicBezTo>
                  <a:close/>
                  <a:moveTo>
                    <a:pt x="104" y="9655"/>
                  </a:moveTo>
                  <a:lnTo>
                    <a:pt x="104" y="9655"/>
                  </a:lnTo>
                  <a:cubicBezTo>
                    <a:pt x="104" y="9683"/>
                    <a:pt x="82" y="9705"/>
                    <a:pt x="54" y="9705"/>
                  </a:cubicBezTo>
                  <a:cubicBezTo>
                    <a:pt x="27" y="9705"/>
                    <a:pt x="4" y="9683"/>
                    <a:pt x="4" y="9655"/>
                  </a:cubicBezTo>
                  <a:lnTo>
                    <a:pt x="4" y="9655"/>
                  </a:lnTo>
                  <a:cubicBezTo>
                    <a:pt x="4" y="9628"/>
                    <a:pt x="27" y="9605"/>
                    <a:pt x="54" y="9605"/>
                  </a:cubicBezTo>
                  <a:cubicBezTo>
                    <a:pt x="82" y="9605"/>
                    <a:pt x="104" y="9628"/>
                    <a:pt x="104" y="9655"/>
                  </a:cubicBezTo>
                  <a:close/>
                  <a:moveTo>
                    <a:pt x="104" y="9855"/>
                  </a:moveTo>
                  <a:lnTo>
                    <a:pt x="104" y="9855"/>
                  </a:lnTo>
                  <a:cubicBezTo>
                    <a:pt x="104" y="9883"/>
                    <a:pt x="82" y="9905"/>
                    <a:pt x="54" y="9905"/>
                  </a:cubicBezTo>
                  <a:cubicBezTo>
                    <a:pt x="27" y="9905"/>
                    <a:pt x="4" y="9883"/>
                    <a:pt x="4" y="9855"/>
                  </a:cubicBezTo>
                  <a:lnTo>
                    <a:pt x="4" y="9855"/>
                  </a:lnTo>
                  <a:cubicBezTo>
                    <a:pt x="4" y="9828"/>
                    <a:pt x="27" y="9805"/>
                    <a:pt x="54" y="9805"/>
                  </a:cubicBezTo>
                  <a:cubicBezTo>
                    <a:pt x="82" y="9805"/>
                    <a:pt x="104" y="9828"/>
                    <a:pt x="104" y="9855"/>
                  </a:cubicBezTo>
                  <a:close/>
                  <a:moveTo>
                    <a:pt x="104" y="10055"/>
                  </a:moveTo>
                  <a:lnTo>
                    <a:pt x="104" y="10056"/>
                  </a:lnTo>
                  <a:cubicBezTo>
                    <a:pt x="104" y="10083"/>
                    <a:pt x="82" y="10106"/>
                    <a:pt x="54" y="10106"/>
                  </a:cubicBezTo>
                  <a:cubicBezTo>
                    <a:pt x="27" y="10106"/>
                    <a:pt x="4" y="10083"/>
                    <a:pt x="4" y="10056"/>
                  </a:cubicBezTo>
                  <a:lnTo>
                    <a:pt x="4" y="10055"/>
                  </a:lnTo>
                  <a:cubicBezTo>
                    <a:pt x="4" y="10028"/>
                    <a:pt x="27" y="10005"/>
                    <a:pt x="54" y="10005"/>
                  </a:cubicBezTo>
                  <a:cubicBezTo>
                    <a:pt x="82" y="10005"/>
                    <a:pt x="104" y="10028"/>
                    <a:pt x="104" y="10055"/>
                  </a:cubicBezTo>
                  <a:close/>
                  <a:moveTo>
                    <a:pt x="105" y="10256"/>
                  </a:moveTo>
                  <a:lnTo>
                    <a:pt x="105" y="10256"/>
                  </a:lnTo>
                  <a:cubicBezTo>
                    <a:pt x="105" y="10283"/>
                    <a:pt x="82" y="10306"/>
                    <a:pt x="55" y="10306"/>
                  </a:cubicBezTo>
                  <a:cubicBezTo>
                    <a:pt x="27" y="10306"/>
                    <a:pt x="5" y="10283"/>
                    <a:pt x="5" y="10256"/>
                  </a:cubicBezTo>
                  <a:lnTo>
                    <a:pt x="5" y="10256"/>
                  </a:lnTo>
                  <a:cubicBezTo>
                    <a:pt x="4" y="10228"/>
                    <a:pt x="27" y="10206"/>
                    <a:pt x="54" y="10206"/>
                  </a:cubicBezTo>
                  <a:cubicBezTo>
                    <a:pt x="82" y="10206"/>
                    <a:pt x="104" y="10228"/>
                    <a:pt x="105" y="10256"/>
                  </a:cubicBezTo>
                  <a:close/>
                  <a:moveTo>
                    <a:pt x="105" y="10456"/>
                  </a:moveTo>
                  <a:lnTo>
                    <a:pt x="105" y="10456"/>
                  </a:lnTo>
                  <a:cubicBezTo>
                    <a:pt x="105" y="10483"/>
                    <a:pt x="82" y="10506"/>
                    <a:pt x="55" y="10506"/>
                  </a:cubicBezTo>
                  <a:cubicBezTo>
                    <a:pt x="27" y="10506"/>
                    <a:pt x="5" y="10483"/>
                    <a:pt x="5" y="10456"/>
                  </a:cubicBezTo>
                  <a:lnTo>
                    <a:pt x="5" y="10456"/>
                  </a:lnTo>
                  <a:cubicBezTo>
                    <a:pt x="5" y="10428"/>
                    <a:pt x="27" y="10406"/>
                    <a:pt x="55" y="10406"/>
                  </a:cubicBezTo>
                  <a:cubicBezTo>
                    <a:pt x="82" y="10406"/>
                    <a:pt x="105" y="10428"/>
                    <a:pt x="105" y="10456"/>
                  </a:cubicBezTo>
                  <a:close/>
                  <a:moveTo>
                    <a:pt x="105" y="10656"/>
                  </a:moveTo>
                  <a:lnTo>
                    <a:pt x="105" y="10656"/>
                  </a:lnTo>
                  <a:cubicBezTo>
                    <a:pt x="105" y="10683"/>
                    <a:pt x="82" y="10706"/>
                    <a:pt x="55" y="10706"/>
                  </a:cubicBezTo>
                  <a:cubicBezTo>
                    <a:pt x="27" y="10706"/>
                    <a:pt x="5" y="10684"/>
                    <a:pt x="5" y="10656"/>
                  </a:cubicBezTo>
                  <a:lnTo>
                    <a:pt x="5" y="10656"/>
                  </a:lnTo>
                  <a:cubicBezTo>
                    <a:pt x="5" y="10628"/>
                    <a:pt x="27" y="10606"/>
                    <a:pt x="55" y="10606"/>
                  </a:cubicBezTo>
                  <a:cubicBezTo>
                    <a:pt x="82" y="10606"/>
                    <a:pt x="105" y="10628"/>
                    <a:pt x="105" y="10656"/>
                  </a:cubicBezTo>
                  <a:close/>
                  <a:moveTo>
                    <a:pt x="105" y="10856"/>
                  </a:moveTo>
                  <a:lnTo>
                    <a:pt x="105" y="10856"/>
                  </a:lnTo>
                  <a:cubicBezTo>
                    <a:pt x="105" y="10884"/>
                    <a:pt x="82" y="10906"/>
                    <a:pt x="55" y="10906"/>
                  </a:cubicBezTo>
                  <a:cubicBezTo>
                    <a:pt x="27" y="10906"/>
                    <a:pt x="5" y="10884"/>
                    <a:pt x="5" y="10856"/>
                  </a:cubicBezTo>
                  <a:lnTo>
                    <a:pt x="5" y="10856"/>
                  </a:lnTo>
                  <a:cubicBezTo>
                    <a:pt x="5" y="10828"/>
                    <a:pt x="27" y="10806"/>
                    <a:pt x="55" y="10806"/>
                  </a:cubicBezTo>
                  <a:cubicBezTo>
                    <a:pt x="82" y="10806"/>
                    <a:pt x="105" y="10828"/>
                    <a:pt x="105" y="10856"/>
                  </a:cubicBezTo>
                  <a:close/>
                  <a:moveTo>
                    <a:pt x="105" y="11056"/>
                  </a:moveTo>
                  <a:lnTo>
                    <a:pt x="105" y="11056"/>
                  </a:lnTo>
                  <a:cubicBezTo>
                    <a:pt x="105" y="11084"/>
                    <a:pt x="82" y="11106"/>
                    <a:pt x="55" y="11106"/>
                  </a:cubicBezTo>
                  <a:cubicBezTo>
                    <a:pt x="27" y="11106"/>
                    <a:pt x="5" y="11084"/>
                    <a:pt x="5" y="11056"/>
                  </a:cubicBezTo>
                  <a:lnTo>
                    <a:pt x="5" y="11056"/>
                  </a:lnTo>
                  <a:cubicBezTo>
                    <a:pt x="5" y="11028"/>
                    <a:pt x="27" y="11006"/>
                    <a:pt x="55" y="11006"/>
                  </a:cubicBezTo>
                  <a:cubicBezTo>
                    <a:pt x="82" y="11006"/>
                    <a:pt x="105" y="11028"/>
                    <a:pt x="105" y="11056"/>
                  </a:cubicBezTo>
                  <a:close/>
                  <a:moveTo>
                    <a:pt x="105" y="11256"/>
                  </a:moveTo>
                  <a:lnTo>
                    <a:pt x="105" y="11256"/>
                  </a:lnTo>
                  <a:cubicBezTo>
                    <a:pt x="105" y="11284"/>
                    <a:pt x="83" y="11306"/>
                    <a:pt x="55" y="11306"/>
                  </a:cubicBezTo>
                  <a:cubicBezTo>
                    <a:pt x="27" y="11306"/>
                    <a:pt x="5" y="11284"/>
                    <a:pt x="5" y="11256"/>
                  </a:cubicBezTo>
                  <a:lnTo>
                    <a:pt x="5" y="11256"/>
                  </a:lnTo>
                  <a:cubicBezTo>
                    <a:pt x="5" y="11228"/>
                    <a:pt x="27" y="11206"/>
                    <a:pt x="55" y="11206"/>
                  </a:cubicBezTo>
                  <a:cubicBezTo>
                    <a:pt x="82" y="11206"/>
                    <a:pt x="105" y="11228"/>
                    <a:pt x="105" y="11256"/>
                  </a:cubicBezTo>
                  <a:close/>
                  <a:moveTo>
                    <a:pt x="105" y="11456"/>
                  </a:moveTo>
                  <a:lnTo>
                    <a:pt x="105" y="11456"/>
                  </a:lnTo>
                  <a:cubicBezTo>
                    <a:pt x="105" y="11484"/>
                    <a:pt x="83" y="11506"/>
                    <a:pt x="55" y="11506"/>
                  </a:cubicBezTo>
                  <a:cubicBezTo>
                    <a:pt x="27" y="11506"/>
                    <a:pt x="5" y="11484"/>
                    <a:pt x="5" y="11456"/>
                  </a:cubicBezTo>
                  <a:lnTo>
                    <a:pt x="5" y="11456"/>
                  </a:lnTo>
                  <a:cubicBezTo>
                    <a:pt x="5" y="11429"/>
                    <a:pt x="27" y="11406"/>
                    <a:pt x="55" y="11406"/>
                  </a:cubicBezTo>
                  <a:cubicBezTo>
                    <a:pt x="83" y="11406"/>
                    <a:pt x="105" y="11429"/>
                    <a:pt x="105" y="11456"/>
                  </a:cubicBezTo>
                  <a:close/>
                  <a:moveTo>
                    <a:pt x="105" y="11656"/>
                  </a:moveTo>
                  <a:lnTo>
                    <a:pt x="105" y="11656"/>
                  </a:lnTo>
                  <a:cubicBezTo>
                    <a:pt x="105" y="11684"/>
                    <a:pt x="83" y="11706"/>
                    <a:pt x="55" y="11706"/>
                  </a:cubicBezTo>
                  <a:cubicBezTo>
                    <a:pt x="27" y="11706"/>
                    <a:pt x="5" y="11684"/>
                    <a:pt x="5" y="11656"/>
                  </a:cubicBezTo>
                  <a:lnTo>
                    <a:pt x="5" y="11656"/>
                  </a:lnTo>
                  <a:cubicBezTo>
                    <a:pt x="5" y="11629"/>
                    <a:pt x="27" y="11606"/>
                    <a:pt x="55" y="11606"/>
                  </a:cubicBezTo>
                  <a:cubicBezTo>
                    <a:pt x="83" y="11606"/>
                    <a:pt x="105" y="11629"/>
                    <a:pt x="105" y="11656"/>
                  </a:cubicBezTo>
                  <a:close/>
                  <a:moveTo>
                    <a:pt x="105" y="11856"/>
                  </a:moveTo>
                  <a:lnTo>
                    <a:pt x="105" y="11856"/>
                  </a:lnTo>
                  <a:cubicBezTo>
                    <a:pt x="105" y="11884"/>
                    <a:pt x="83" y="11906"/>
                    <a:pt x="55" y="11906"/>
                  </a:cubicBezTo>
                  <a:cubicBezTo>
                    <a:pt x="28" y="11906"/>
                    <a:pt x="5" y="11884"/>
                    <a:pt x="5" y="11856"/>
                  </a:cubicBezTo>
                  <a:lnTo>
                    <a:pt x="5" y="11856"/>
                  </a:lnTo>
                  <a:cubicBezTo>
                    <a:pt x="5" y="11829"/>
                    <a:pt x="28" y="11806"/>
                    <a:pt x="55" y="11806"/>
                  </a:cubicBezTo>
                  <a:cubicBezTo>
                    <a:pt x="83" y="11806"/>
                    <a:pt x="105" y="11829"/>
                    <a:pt x="105" y="11856"/>
                  </a:cubicBezTo>
                  <a:close/>
                  <a:moveTo>
                    <a:pt x="105" y="12056"/>
                  </a:moveTo>
                  <a:lnTo>
                    <a:pt x="105" y="12057"/>
                  </a:lnTo>
                  <a:cubicBezTo>
                    <a:pt x="105" y="12084"/>
                    <a:pt x="83" y="12107"/>
                    <a:pt x="55" y="12107"/>
                  </a:cubicBezTo>
                  <a:cubicBezTo>
                    <a:pt x="28" y="12107"/>
                    <a:pt x="5" y="12084"/>
                    <a:pt x="5" y="12057"/>
                  </a:cubicBezTo>
                  <a:lnTo>
                    <a:pt x="5" y="12056"/>
                  </a:lnTo>
                  <a:cubicBezTo>
                    <a:pt x="5" y="12029"/>
                    <a:pt x="28" y="12006"/>
                    <a:pt x="55" y="12006"/>
                  </a:cubicBezTo>
                  <a:cubicBezTo>
                    <a:pt x="83" y="12006"/>
                    <a:pt x="105" y="12029"/>
                    <a:pt x="105" y="12056"/>
                  </a:cubicBezTo>
                  <a:close/>
                  <a:moveTo>
                    <a:pt x="105" y="12257"/>
                  </a:moveTo>
                  <a:lnTo>
                    <a:pt x="105" y="12257"/>
                  </a:lnTo>
                  <a:cubicBezTo>
                    <a:pt x="105" y="12284"/>
                    <a:pt x="83" y="12307"/>
                    <a:pt x="55" y="12307"/>
                  </a:cubicBezTo>
                  <a:cubicBezTo>
                    <a:pt x="28" y="12307"/>
                    <a:pt x="5" y="12284"/>
                    <a:pt x="5" y="12257"/>
                  </a:cubicBezTo>
                  <a:lnTo>
                    <a:pt x="5" y="12257"/>
                  </a:lnTo>
                  <a:cubicBezTo>
                    <a:pt x="5" y="12229"/>
                    <a:pt x="28" y="12207"/>
                    <a:pt x="55" y="12207"/>
                  </a:cubicBezTo>
                  <a:cubicBezTo>
                    <a:pt x="83" y="12207"/>
                    <a:pt x="105" y="12229"/>
                    <a:pt x="105" y="12257"/>
                  </a:cubicBezTo>
                  <a:close/>
                  <a:moveTo>
                    <a:pt x="105" y="12457"/>
                  </a:moveTo>
                  <a:lnTo>
                    <a:pt x="105" y="12457"/>
                  </a:lnTo>
                  <a:cubicBezTo>
                    <a:pt x="105" y="12484"/>
                    <a:pt x="83" y="12507"/>
                    <a:pt x="55" y="12507"/>
                  </a:cubicBezTo>
                  <a:cubicBezTo>
                    <a:pt x="28" y="12507"/>
                    <a:pt x="5" y="12484"/>
                    <a:pt x="5" y="12457"/>
                  </a:cubicBezTo>
                  <a:lnTo>
                    <a:pt x="5" y="12457"/>
                  </a:lnTo>
                  <a:cubicBezTo>
                    <a:pt x="5" y="12429"/>
                    <a:pt x="28" y="12407"/>
                    <a:pt x="55" y="12407"/>
                  </a:cubicBezTo>
                  <a:cubicBezTo>
                    <a:pt x="83" y="12407"/>
                    <a:pt x="105" y="12429"/>
                    <a:pt x="105" y="12457"/>
                  </a:cubicBezTo>
                  <a:close/>
                  <a:moveTo>
                    <a:pt x="105" y="12657"/>
                  </a:moveTo>
                  <a:lnTo>
                    <a:pt x="105" y="12657"/>
                  </a:lnTo>
                  <a:cubicBezTo>
                    <a:pt x="105" y="12684"/>
                    <a:pt x="83" y="12707"/>
                    <a:pt x="55" y="12707"/>
                  </a:cubicBezTo>
                  <a:cubicBezTo>
                    <a:pt x="28" y="12707"/>
                    <a:pt x="5" y="12685"/>
                    <a:pt x="5" y="12657"/>
                  </a:cubicBezTo>
                  <a:lnTo>
                    <a:pt x="5" y="12657"/>
                  </a:lnTo>
                  <a:cubicBezTo>
                    <a:pt x="5" y="12629"/>
                    <a:pt x="28" y="12607"/>
                    <a:pt x="55" y="12607"/>
                  </a:cubicBezTo>
                  <a:cubicBezTo>
                    <a:pt x="83" y="12607"/>
                    <a:pt x="105" y="12629"/>
                    <a:pt x="105" y="12657"/>
                  </a:cubicBezTo>
                  <a:close/>
                  <a:moveTo>
                    <a:pt x="106" y="12857"/>
                  </a:moveTo>
                  <a:lnTo>
                    <a:pt x="106" y="12857"/>
                  </a:lnTo>
                  <a:cubicBezTo>
                    <a:pt x="106" y="12885"/>
                    <a:pt x="83" y="12907"/>
                    <a:pt x="56" y="12907"/>
                  </a:cubicBezTo>
                  <a:cubicBezTo>
                    <a:pt x="28" y="12907"/>
                    <a:pt x="6" y="12885"/>
                    <a:pt x="6" y="12857"/>
                  </a:cubicBezTo>
                  <a:lnTo>
                    <a:pt x="6" y="12857"/>
                  </a:lnTo>
                  <a:cubicBezTo>
                    <a:pt x="6" y="12829"/>
                    <a:pt x="28" y="12807"/>
                    <a:pt x="56" y="12807"/>
                  </a:cubicBezTo>
                  <a:cubicBezTo>
                    <a:pt x="83" y="12807"/>
                    <a:pt x="106" y="12829"/>
                    <a:pt x="106" y="12857"/>
                  </a:cubicBezTo>
                  <a:close/>
                  <a:moveTo>
                    <a:pt x="106" y="13057"/>
                  </a:moveTo>
                  <a:lnTo>
                    <a:pt x="106" y="13057"/>
                  </a:lnTo>
                  <a:cubicBezTo>
                    <a:pt x="106" y="13085"/>
                    <a:pt x="83" y="13107"/>
                    <a:pt x="56" y="13107"/>
                  </a:cubicBezTo>
                  <a:cubicBezTo>
                    <a:pt x="28" y="13107"/>
                    <a:pt x="6" y="13085"/>
                    <a:pt x="6" y="13057"/>
                  </a:cubicBezTo>
                  <a:lnTo>
                    <a:pt x="6" y="13057"/>
                  </a:lnTo>
                  <a:cubicBezTo>
                    <a:pt x="6" y="13029"/>
                    <a:pt x="28" y="13007"/>
                    <a:pt x="56" y="13007"/>
                  </a:cubicBezTo>
                  <a:cubicBezTo>
                    <a:pt x="83" y="13007"/>
                    <a:pt x="106" y="13029"/>
                    <a:pt x="106" y="13057"/>
                  </a:cubicBezTo>
                  <a:close/>
                  <a:moveTo>
                    <a:pt x="106" y="13257"/>
                  </a:moveTo>
                  <a:lnTo>
                    <a:pt x="106" y="13257"/>
                  </a:lnTo>
                  <a:cubicBezTo>
                    <a:pt x="106" y="13285"/>
                    <a:pt x="83" y="13307"/>
                    <a:pt x="56" y="13307"/>
                  </a:cubicBezTo>
                  <a:cubicBezTo>
                    <a:pt x="28" y="13307"/>
                    <a:pt x="6" y="13285"/>
                    <a:pt x="6" y="13257"/>
                  </a:cubicBezTo>
                  <a:lnTo>
                    <a:pt x="6" y="13257"/>
                  </a:lnTo>
                  <a:cubicBezTo>
                    <a:pt x="6" y="13229"/>
                    <a:pt x="28" y="13207"/>
                    <a:pt x="56" y="13207"/>
                  </a:cubicBezTo>
                  <a:cubicBezTo>
                    <a:pt x="83" y="13207"/>
                    <a:pt x="106" y="13229"/>
                    <a:pt x="106" y="13257"/>
                  </a:cubicBezTo>
                  <a:close/>
                  <a:moveTo>
                    <a:pt x="106" y="13457"/>
                  </a:moveTo>
                  <a:lnTo>
                    <a:pt x="106" y="13457"/>
                  </a:lnTo>
                  <a:cubicBezTo>
                    <a:pt x="106" y="13485"/>
                    <a:pt x="83" y="13507"/>
                    <a:pt x="56" y="13507"/>
                  </a:cubicBezTo>
                  <a:cubicBezTo>
                    <a:pt x="28" y="13507"/>
                    <a:pt x="6" y="13485"/>
                    <a:pt x="6" y="13457"/>
                  </a:cubicBezTo>
                  <a:lnTo>
                    <a:pt x="6" y="13457"/>
                  </a:lnTo>
                  <a:cubicBezTo>
                    <a:pt x="6" y="13430"/>
                    <a:pt x="28" y="13407"/>
                    <a:pt x="56" y="13407"/>
                  </a:cubicBezTo>
                  <a:cubicBezTo>
                    <a:pt x="83" y="13407"/>
                    <a:pt x="106" y="13430"/>
                    <a:pt x="106" y="13457"/>
                  </a:cubicBezTo>
                  <a:close/>
                  <a:moveTo>
                    <a:pt x="106" y="13657"/>
                  </a:moveTo>
                  <a:lnTo>
                    <a:pt x="106" y="13657"/>
                  </a:lnTo>
                  <a:cubicBezTo>
                    <a:pt x="106" y="13685"/>
                    <a:pt x="83" y="13707"/>
                    <a:pt x="56" y="13707"/>
                  </a:cubicBezTo>
                  <a:cubicBezTo>
                    <a:pt x="28" y="13707"/>
                    <a:pt x="6" y="13685"/>
                    <a:pt x="6" y="13657"/>
                  </a:cubicBezTo>
                  <a:lnTo>
                    <a:pt x="6" y="13657"/>
                  </a:lnTo>
                  <a:cubicBezTo>
                    <a:pt x="6" y="13630"/>
                    <a:pt x="28" y="13607"/>
                    <a:pt x="56" y="13607"/>
                  </a:cubicBezTo>
                  <a:cubicBezTo>
                    <a:pt x="83" y="13607"/>
                    <a:pt x="106" y="13630"/>
                    <a:pt x="106" y="13657"/>
                  </a:cubicBezTo>
                  <a:close/>
                  <a:moveTo>
                    <a:pt x="106" y="13857"/>
                  </a:moveTo>
                  <a:lnTo>
                    <a:pt x="106" y="13857"/>
                  </a:lnTo>
                  <a:cubicBezTo>
                    <a:pt x="106" y="13885"/>
                    <a:pt x="84" y="13907"/>
                    <a:pt x="56" y="13907"/>
                  </a:cubicBezTo>
                  <a:cubicBezTo>
                    <a:pt x="28" y="13907"/>
                    <a:pt x="6" y="13885"/>
                    <a:pt x="6" y="13857"/>
                  </a:cubicBezTo>
                  <a:lnTo>
                    <a:pt x="6" y="13857"/>
                  </a:lnTo>
                  <a:cubicBezTo>
                    <a:pt x="6" y="13830"/>
                    <a:pt x="28" y="13807"/>
                    <a:pt x="56" y="13807"/>
                  </a:cubicBezTo>
                  <a:cubicBezTo>
                    <a:pt x="84" y="13807"/>
                    <a:pt x="106" y="13830"/>
                    <a:pt x="106" y="13857"/>
                  </a:cubicBezTo>
                  <a:close/>
                  <a:moveTo>
                    <a:pt x="106" y="14057"/>
                  </a:moveTo>
                  <a:lnTo>
                    <a:pt x="106" y="14058"/>
                  </a:lnTo>
                  <a:cubicBezTo>
                    <a:pt x="106" y="14085"/>
                    <a:pt x="84" y="14108"/>
                    <a:pt x="56" y="14108"/>
                  </a:cubicBezTo>
                  <a:cubicBezTo>
                    <a:pt x="28" y="14108"/>
                    <a:pt x="6" y="14085"/>
                    <a:pt x="6" y="14058"/>
                  </a:cubicBezTo>
                  <a:lnTo>
                    <a:pt x="6" y="14058"/>
                  </a:lnTo>
                  <a:cubicBezTo>
                    <a:pt x="6" y="14030"/>
                    <a:pt x="28" y="14007"/>
                    <a:pt x="56" y="14007"/>
                  </a:cubicBezTo>
                  <a:cubicBezTo>
                    <a:pt x="84" y="14007"/>
                    <a:pt x="106" y="14030"/>
                    <a:pt x="106" y="14057"/>
                  </a:cubicBezTo>
                  <a:close/>
                  <a:moveTo>
                    <a:pt x="106" y="14258"/>
                  </a:moveTo>
                  <a:lnTo>
                    <a:pt x="106" y="14258"/>
                  </a:lnTo>
                  <a:cubicBezTo>
                    <a:pt x="106" y="14285"/>
                    <a:pt x="84" y="14308"/>
                    <a:pt x="56" y="14308"/>
                  </a:cubicBezTo>
                  <a:cubicBezTo>
                    <a:pt x="29" y="14308"/>
                    <a:pt x="6" y="14285"/>
                    <a:pt x="6" y="14258"/>
                  </a:cubicBezTo>
                  <a:lnTo>
                    <a:pt x="6" y="14258"/>
                  </a:lnTo>
                  <a:cubicBezTo>
                    <a:pt x="6" y="14230"/>
                    <a:pt x="28" y="14208"/>
                    <a:pt x="56" y="14208"/>
                  </a:cubicBezTo>
                  <a:cubicBezTo>
                    <a:pt x="84" y="14208"/>
                    <a:pt x="106" y="14230"/>
                    <a:pt x="106" y="14258"/>
                  </a:cubicBezTo>
                  <a:close/>
                  <a:moveTo>
                    <a:pt x="106" y="14458"/>
                  </a:moveTo>
                  <a:lnTo>
                    <a:pt x="106" y="14458"/>
                  </a:lnTo>
                  <a:cubicBezTo>
                    <a:pt x="106" y="14485"/>
                    <a:pt x="84" y="14508"/>
                    <a:pt x="56" y="14508"/>
                  </a:cubicBezTo>
                  <a:cubicBezTo>
                    <a:pt x="29" y="14508"/>
                    <a:pt x="6" y="14485"/>
                    <a:pt x="6" y="14458"/>
                  </a:cubicBezTo>
                  <a:lnTo>
                    <a:pt x="6" y="14458"/>
                  </a:lnTo>
                  <a:cubicBezTo>
                    <a:pt x="6" y="14430"/>
                    <a:pt x="29" y="14408"/>
                    <a:pt x="56" y="14408"/>
                  </a:cubicBezTo>
                  <a:cubicBezTo>
                    <a:pt x="84" y="14408"/>
                    <a:pt x="106" y="14430"/>
                    <a:pt x="106" y="14458"/>
                  </a:cubicBezTo>
                  <a:close/>
                  <a:moveTo>
                    <a:pt x="106" y="14658"/>
                  </a:moveTo>
                  <a:lnTo>
                    <a:pt x="106" y="14658"/>
                  </a:lnTo>
                  <a:cubicBezTo>
                    <a:pt x="106" y="14685"/>
                    <a:pt x="84" y="14708"/>
                    <a:pt x="56" y="14708"/>
                  </a:cubicBezTo>
                  <a:cubicBezTo>
                    <a:pt x="29" y="14708"/>
                    <a:pt x="6" y="14686"/>
                    <a:pt x="6" y="14658"/>
                  </a:cubicBezTo>
                  <a:lnTo>
                    <a:pt x="6" y="14658"/>
                  </a:lnTo>
                  <a:cubicBezTo>
                    <a:pt x="6" y="14630"/>
                    <a:pt x="29" y="14608"/>
                    <a:pt x="56" y="14608"/>
                  </a:cubicBezTo>
                  <a:cubicBezTo>
                    <a:pt x="84" y="14608"/>
                    <a:pt x="106" y="14630"/>
                    <a:pt x="106" y="14658"/>
                  </a:cubicBezTo>
                  <a:close/>
                  <a:moveTo>
                    <a:pt x="106" y="14858"/>
                  </a:moveTo>
                  <a:lnTo>
                    <a:pt x="106" y="14858"/>
                  </a:lnTo>
                  <a:cubicBezTo>
                    <a:pt x="106" y="14886"/>
                    <a:pt x="84" y="14908"/>
                    <a:pt x="56" y="14908"/>
                  </a:cubicBezTo>
                  <a:cubicBezTo>
                    <a:pt x="29" y="14908"/>
                    <a:pt x="6" y="14886"/>
                    <a:pt x="6" y="14858"/>
                  </a:cubicBezTo>
                  <a:lnTo>
                    <a:pt x="6" y="14858"/>
                  </a:lnTo>
                  <a:cubicBezTo>
                    <a:pt x="6" y="14830"/>
                    <a:pt x="29" y="14808"/>
                    <a:pt x="56" y="14808"/>
                  </a:cubicBezTo>
                  <a:cubicBezTo>
                    <a:pt x="84" y="14808"/>
                    <a:pt x="106" y="14830"/>
                    <a:pt x="106" y="14858"/>
                  </a:cubicBezTo>
                  <a:close/>
                  <a:moveTo>
                    <a:pt x="106" y="15058"/>
                  </a:moveTo>
                  <a:lnTo>
                    <a:pt x="106" y="15058"/>
                  </a:lnTo>
                  <a:cubicBezTo>
                    <a:pt x="106" y="15086"/>
                    <a:pt x="84" y="15108"/>
                    <a:pt x="56" y="15108"/>
                  </a:cubicBezTo>
                  <a:cubicBezTo>
                    <a:pt x="29" y="15108"/>
                    <a:pt x="6" y="15086"/>
                    <a:pt x="6" y="15058"/>
                  </a:cubicBezTo>
                  <a:lnTo>
                    <a:pt x="6" y="15058"/>
                  </a:lnTo>
                  <a:cubicBezTo>
                    <a:pt x="6" y="15030"/>
                    <a:pt x="29" y="15008"/>
                    <a:pt x="56" y="15008"/>
                  </a:cubicBezTo>
                  <a:cubicBezTo>
                    <a:pt x="84" y="15008"/>
                    <a:pt x="106" y="15030"/>
                    <a:pt x="106" y="15058"/>
                  </a:cubicBezTo>
                  <a:close/>
                  <a:moveTo>
                    <a:pt x="106" y="15258"/>
                  </a:moveTo>
                  <a:lnTo>
                    <a:pt x="106" y="15258"/>
                  </a:lnTo>
                  <a:cubicBezTo>
                    <a:pt x="107" y="15286"/>
                    <a:pt x="84" y="15308"/>
                    <a:pt x="57" y="15308"/>
                  </a:cubicBezTo>
                  <a:cubicBezTo>
                    <a:pt x="29" y="15308"/>
                    <a:pt x="7" y="15286"/>
                    <a:pt x="6" y="15258"/>
                  </a:cubicBezTo>
                  <a:lnTo>
                    <a:pt x="6" y="15258"/>
                  </a:lnTo>
                  <a:cubicBezTo>
                    <a:pt x="6" y="15230"/>
                    <a:pt x="29" y="15208"/>
                    <a:pt x="56" y="15208"/>
                  </a:cubicBezTo>
                  <a:cubicBezTo>
                    <a:pt x="84" y="15208"/>
                    <a:pt x="106" y="15230"/>
                    <a:pt x="106" y="15258"/>
                  </a:cubicBezTo>
                  <a:close/>
                  <a:moveTo>
                    <a:pt x="107" y="15458"/>
                  </a:moveTo>
                  <a:lnTo>
                    <a:pt x="107" y="15458"/>
                  </a:lnTo>
                  <a:cubicBezTo>
                    <a:pt x="107" y="15486"/>
                    <a:pt x="84" y="15508"/>
                    <a:pt x="57" y="15508"/>
                  </a:cubicBezTo>
                  <a:cubicBezTo>
                    <a:pt x="29" y="15508"/>
                    <a:pt x="7" y="15486"/>
                    <a:pt x="7" y="15458"/>
                  </a:cubicBezTo>
                  <a:lnTo>
                    <a:pt x="7" y="15458"/>
                  </a:lnTo>
                  <a:cubicBezTo>
                    <a:pt x="7" y="15431"/>
                    <a:pt x="29" y="15408"/>
                    <a:pt x="57" y="15408"/>
                  </a:cubicBezTo>
                  <a:cubicBezTo>
                    <a:pt x="84" y="15408"/>
                    <a:pt x="107" y="15431"/>
                    <a:pt x="107" y="15458"/>
                  </a:cubicBezTo>
                  <a:close/>
                  <a:moveTo>
                    <a:pt x="107" y="15658"/>
                  </a:moveTo>
                  <a:lnTo>
                    <a:pt x="107" y="15658"/>
                  </a:lnTo>
                  <a:cubicBezTo>
                    <a:pt x="107" y="15686"/>
                    <a:pt x="84" y="15708"/>
                    <a:pt x="57" y="15708"/>
                  </a:cubicBezTo>
                  <a:cubicBezTo>
                    <a:pt x="29" y="15708"/>
                    <a:pt x="7" y="15686"/>
                    <a:pt x="7" y="15658"/>
                  </a:cubicBezTo>
                  <a:lnTo>
                    <a:pt x="7" y="15658"/>
                  </a:lnTo>
                  <a:cubicBezTo>
                    <a:pt x="7" y="15631"/>
                    <a:pt x="29" y="15608"/>
                    <a:pt x="57" y="15608"/>
                  </a:cubicBezTo>
                  <a:cubicBezTo>
                    <a:pt x="84" y="15608"/>
                    <a:pt x="107" y="15631"/>
                    <a:pt x="107" y="15658"/>
                  </a:cubicBezTo>
                  <a:close/>
                  <a:moveTo>
                    <a:pt x="107" y="15858"/>
                  </a:moveTo>
                  <a:lnTo>
                    <a:pt x="107" y="15858"/>
                  </a:lnTo>
                  <a:cubicBezTo>
                    <a:pt x="107" y="15886"/>
                    <a:pt x="84" y="15908"/>
                    <a:pt x="57" y="15908"/>
                  </a:cubicBezTo>
                  <a:cubicBezTo>
                    <a:pt x="29" y="15909"/>
                    <a:pt x="7" y="15886"/>
                    <a:pt x="7" y="15859"/>
                  </a:cubicBezTo>
                  <a:lnTo>
                    <a:pt x="7" y="15858"/>
                  </a:lnTo>
                  <a:cubicBezTo>
                    <a:pt x="7" y="15831"/>
                    <a:pt x="29" y="15808"/>
                    <a:pt x="57" y="15808"/>
                  </a:cubicBezTo>
                  <a:cubicBezTo>
                    <a:pt x="84" y="15808"/>
                    <a:pt x="107" y="15831"/>
                    <a:pt x="107" y="15858"/>
                  </a:cubicBezTo>
                  <a:close/>
                  <a:moveTo>
                    <a:pt x="107" y="16058"/>
                  </a:moveTo>
                  <a:lnTo>
                    <a:pt x="107" y="16059"/>
                  </a:lnTo>
                  <a:cubicBezTo>
                    <a:pt x="107" y="16086"/>
                    <a:pt x="84" y="16109"/>
                    <a:pt x="57" y="16109"/>
                  </a:cubicBezTo>
                  <a:cubicBezTo>
                    <a:pt x="29" y="16109"/>
                    <a:pt x="7" y="16086"/>
                    <a:pt x="7" y="16059"/>
                  </a:cubicBezTo>
                  <a:lnTo>
                    <a:pt x="7" y="16059"/>
                  </a:lnTo>
                  <a:cubicBezTo>
                    <a:pt x="7" y="16031"/>
                    <a:pt x="29" y="16009"/>
                    <a:pt x="57" y="16008"/>
                  </a:cubicBezTo>
                  <a:cubicBezTo>
                    <a:pt x="84" y="16008"/>
                    <a:pt x="107" y="16031"/>
                    <a:pt x="107" y="16058"/>
                  </a:cubicBezTo>
                  <a:close/>
                  <a:moveTo>
                    <a:pt x="107" y="16259"/>
                  </a:moveTo>
                  <a:lnTo>
                    <a:pt x="107" y="16259"/>
                  </a:lnTo>
                  <a:cubicBezTo>
                    <a:pt x="107" y="16286"/>
                    <a:pt x="85" y="16309"/>
                    <a:pt x="57" y="16309"/>
                  </a:cubicBezTo>
                  <a:cubicBezTo>
                    <a:pt x="29" y="16309"/>
                    <a:pt x="7" y="16286"/>
                    <a:pt x="7" y="16259"/>
                  </a:cubicBezTo>
                  <a:lnTo>
                    <a:pt x="7" y="16259"/>
                  </a:lnTo>
                  <a:cubicBezTo>
                    <a:pt x="7" y="16231"/>
                    <a:pt x="29" y="16209"/>
                    <a:pt x="57" y="16209"/>
                  </a:cubicBezTo>
                  <a:cubicBezTo>
                    <a:pt x="84" y="16209"/>
                    <a:pt x="107" y="16231"/>
                    <a:pt x="107" y="16259"/>
                  </a:cubicBezTo>
                  <a:close/>
                  <a:moveTo>
                    <a:pt x="107" y="16459"/>
                  </a:moveTo>
                  <a:lnTo>
                    <a:pt x="107" y="16459"/>
                  </a:lnTo>
                  <a:cubicBezTo>
                    <a:pt x="107" y="16486"/>
                    <a:pt x="85" y="16509"/>
                    <a:pt x="57" y="16509"/>
                  </a:cubicBezTo>
                  <a:cubicBezTo>
                    <a:pt x="29" y="16509"/>
                    <a:pt x="7" y="16486"/>
                    <a:pt x="7" y="16459"/>
                  </a:cubicBezTo>
                  <a:lnTo>
                    <a:pt x="7" y="16459"/>
                  </a:lnTo>
                  <a:cubicBezTo>
                    <a:pt x="7" y="16431"/>
                    <a:pt x="29" y="16409"/>
                    <a:pt x="57" y="16409"/>
                  </a:cubicBezTo>
                  <a:cubicBezTo>
                    <a:pt x="85" y="16409"/>
                    <a:pt x="107" y="16431"/>
                    <a:pt x="107" y="16459"/>
                  </a:cubicBezTo>
                  <a:close/>
                  <a:moveTo>
                    <a:pt x="107" y="16659"/>
                  </a:moveTo>
                  <a:lnTo>
                    <a:pt x="107" y="16659"/>
                  </a:lnTo>
                  <a:cubicBezTo>
                    <a:pt x="107" y="16686"/>
                    <a:pt x="85" y="16709"/>
                    <a:pt x="57" y="16709"/>
                  </a:cubicBezTo>
                  <a:cubicBezTo>
                    <a:pt x="29" y="16709"/>
                    <a:pt x="7" y="16687"/>
                    <a:pt x="7" y="16659"/>
                  </a:cubicBezTo>
                  <a:lnTo>
                    <a:pt x="7" y="16659"/>
                  </a:lnTo>
                  <a:cubicBezTo>
                    <a:pt x="7" y="16631"/>
                    <a:pt x="29" y="16609"/>
                    <a:pt x="57" y="16609"/>
                  </a:cubicBezTo>
                  <a:cubicBezTo>
                    <a:pt x="85" y="16609"/>
                    <a:pt x="107" y="16631"/>
                    <a:pt x="107" y="16659"/>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3136" y="2501"/>
              <a:ext cx="6" cy="714"/>
            </a:xfrm>
            <a:custGeom>
              <a:avLst/>
              <a:gdLst>
                <a:gd name="T0" fmla="*/ 100 w 107"/>
                <a:gd name="T1" fmla="*/ 50 h 11906"/>
                <a:gd name="T2" fmla="*/ 101 w 107"/>
                <a:gd name="T3" fmla="*/ 251 h 11906"/>
                <a:gd name="T4" fmla="*/ 101 w 107"/>
                <a:gd name="T5" fmla="*/ 451 h 11906"/>
                <a:gd name="T6" fmla="*/ 101 w 107"/>
                <a:gd name="T7" fmla="*/ 651 h 11906"/>
                <a:gd name="T8" fmla="*/ 101 w 107"/>
                <a:gd name="T9" fmla="*/ 851 h 11906"/>
                <a:gd name="T10" fmla="*/ 101 w 107"/>
                <a:gd name="T11" fmla="*/ 1051 h 11906"/>
                <a:gd name="T12" fmla="*/ 101 w 107"/>
                <a:gd name="T13" fmla="*/ 1251 h 11906"/>
                <a:gd name="T14" fmla="*/ 101 w 107"/>
                <a:gd name="T15" fmla="*/ 1451 h 11906"/>
                <a:gd name="T16" fmla="*/ 101 w 107"/>
                <a:gd name="T17" fmla="*/ 1651 h 11906"/>
                <a:gd name="T18" fmla="*/ 101 w 107"/>
                <a:gd name="T19" fmla="*/ 1851 h 11906"/>
                <a:gd name="T20" fmla="*/ 102 w 107"/>
                <a:gd name="T21" fmla="*/ 2051 h 11906"/>
                <a:gd name="T22" fmla="*/ 102 w 107"/>
                <a:gd name="T23" fmla="*/ 2252 h 11906"/>
                <a:gd name="T24" fmla="*/ 102 w 107"/>
                <a:gd name="T25" fmla="*/ 2452 h 11906"/>
                <a:gd name="T26" fmla="*/ 102 w 107"/>
                <a:gd name="T27" fmla="*/ 2652 h 11906"/>
                <a:gd name="T28" fmla="*/ 102 w 107"/>
                <a:gd name="T29" fmla="*/ 2852 h 11906"/>
                <a:gd name="T30" fmla="*/ 102 w 107"/>
                <a:gd name="T31" fmla="*/ 3052 h 11906"/>
                <a:gd name="T32" fmla="*/ 102 w 107"/>
                <a:gd name="T33" fmla="*/ 3252 h 11906"/>
                <a:gd name="T34" fmla="*/ 102 w 107"/>
                <a:gd name="T35" fmla="*/ 3452 h 11906"/>
                <a:gd name="T36" fmla="*/ 102 w 107"/>
                <a:gd name="T37" fmla="*/ 3652 h 11906"/>
                <a:gd name="T38" fmla="*/ 103 w 107"/>
                <a:gd name="T39" fmla="*/ 3852 h 11906"/>
                <a:gd name="T40" fmla="*/ 103 w 107"/>
                <a:gd name="T41" fmla="*/ 4052 h 11906"/>
                <a:gd name="T42" fmla="*/ 103 w 107"/>
                <a:gd name="T43" fmla="*/ 4253 h 11906"/>
                <a:gd name="T44" fmla="*/ 103 w 107"/>
                <a:gd name="T45" fmla="*/ 4453 h 11906"/>
                <a:gd name="T46" fmla="*/ 103 w 107"/>
                <a:gd name="T47" fmla="*/ 4653 h 11906"/>
                <a:gd name="T48" fmla="*/ 103 w 107"/>
                <a:gd name="T49" fmla="*/ 4853 h 11906"/>
                <a:gd name="T50" fmla="*/ 103 w 107"/>
                <a:gd name="T51" fmla="*/ 5053 h 11906"/>
                <a:gd name="T52" fmla="*/ 103 w 107"/>
                <a:gd name="T53" fmla="*/ 5253 h 11906"/>
                <a:gd name="T54" fmla="*/ 103 w 107"/>
                <a:gd name="T55" fmla="*/ 5453 h 11906"/>
                <a:gd name="T56" fmla="*/ 104 w 107"/>
                <a:gd name="T57" fmla="*/ 5653 h 11906"/>
                <a:gd name="T58" fmla="*/ 104 w 107"/>
                <a:gd name="T59" fmla="*/ 5853 h 11906"/>
                <a:gd name="T60" fmla="*/ 104 w 107"/>
                <a:gd name="T61" fmla="*/ 6053 h 11906"/>
                <a:gd name="T62" fmla="*/ 104 w 107"/>
                <a:gd name="T63" fmla="*/ 6254 h 11906"/>
                <a:gd name="T64" fmla="*/ 104 w 107"/>
                <a:gd name="T65" fmla="*/ 6454 h 11906"/>
                <a:gd name="T66" fmla="*/ 104 w 107"/>
                <a:gd name="T67" fmla="*/ 6654 h 11906"/>
                <a:gd name="T68" fmla="*/ 104 w 107"/>
                <a:gd name="T69" fmla="*/ 6854 h 11906"/>
                <a:gd name="T70" fmla="*/ 104 w 107"/>
                <a:gd name="T71" fmla="*/ 7054 h 11906"/>
                <a:gd name="T72" fmla="*/ 104 w 107"/>
                <a:gd name="T73" fmla="*/ 7254 h 11906"/>
                <a:gd name="T74" fmla="*/ 105 w 107"/>
                <a:gd name="T75" fmla="*/ 7454 h 11906"/>
                <a:gd name="T76" fmla="*/ 105 w 107"/>
                <a:gd name="T77" fmla="*/ 7654 h 11906"/>
                <a:gd name="T78" fmla="*/ 105 w 107"/>
                <a:gd name="T79" fmla="*/ 7854 h 11906"/>
                <a:gd name="T80" fmla="*/ 105 w 107"/>
                <a:gd name="T81" fmla="*/ 8054 h 11906"/>
                <a:gd name="T82" fmla="*/ 105 w 107"/>
                <a:gd name="T83" fmla="*/ 8255 h 11906"/>
                <a:gd name="T84" fmla="*/ 105 w 107"/>
                <a:gd name="T85" fmla="*/ 8455 h 11906"/>
                <a:gd name="T86" fmla="*/ 105 w 107"/>
                <a:gd name="T87" fmla="*/ 8655 h 11906"/>
                <a:gd name="T88" fmla="*/ 105 w 107"/>
                <a:gd name="T89" fmla="*/ 8855 h 11906"/>
                <a:gd name="T90" fmla="*/ 105 w 107"/>
                <a:gd name="T91" fmla="*/ 9055 h 11906"/>
                <a:gd name="T92" fmla="*/ 106 w 107"/>
                <a:gd name="T93" fmla="*/ 9255 h 11906"/>
                <a:gd name="T94" fmla="*/ 106 w 107"/>
                <a:gd name="T95" fmla="*/ 9455 h 11906"/>
                <a:gd name="T96" fmla="*/ 106 w 107"/>
                <a:gd name="T97" fmla="*/ 9655 h 11906"/>
                <a:gd name="T98" fmla="*/ 106 w 107"/>
                <a:gd name="T99" fmla="*/ 9855 h 11906"/>
                <a:gd name="T100" fmla="*/ 106 w 107"/>
                <a:gd name="T101" fmla="*/ 10055 h 11906"/>
                <a:gd name="T102" fmla="*/ 106 w 107"/>
                <a:gd name="T103" fmla="*/ 10256 h 11906"/>
                <a:gd name="T104" fmla="*/ 106 w 107"/>
                <a:gd name="T105" fmla="*/ 10456 h 11906"/>
                <a:gd name="T106" fmla="*/ 106 w 107"/>
                <a:gd name="T107" fmla="*/ 10656 h 11906"/>
                <a:gd name="T108" fmla="*/ 106 w 107"/>
                <a:gd name="T109" fmla="*/ 10856 h 11906"/>
                <a:gd name="T110" fmla="*/ 107 w 107"/>
                <a:gd name="T111" fmla="*/ 11056 h 11906"/>
                <a:gd name="T112" fmla="*/ 107 w 107"/>
                <a:gd name="T113" fmla="*/ 11256 h 11906"/>
                <a:gd name="T114" fmla="*/ 107 w 107"/>
                <a:gd name="T115" fmla="*/ 11456 h 11906"/>
                <a:gd name="T116" fmla="*/ 107 w 107"/>
                <a:gd name="T117" fmla="*/ 11656 h 11906"/>
                <a:gd name="T118" fmla="*/ 107 w 107"/>
                <a:gd name="T119" fmla="*/ 11856 h 11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7" h="11906">
                  <a:moveTo>
                    <a:pt x="100" y="50"/>
                  </a:moveTo>
                  <a:lnTo>
                    <a:pt x="100" y="51"/>
                  </a:lnTo>
                  <a:cubicBezTo>
                    <a:pt x="100" y="78"/>
                    <a:pt x="78" y="101"/>
                    <a:pt x="50" y="101"/>
                  </a:cubicBezTo>
                  <a:cubicBezTo>
                    <a:pt x="23" y="101"/>
                    <a:pt x="0" y="78"/>
                    <a:pt x="0" y="51"/>
                  </a:cubicBezTo>
                  <a:lnTo>
                    <a:pt x="0" y="50"/>
                  </a:lnTo>
                  <a:cubicBezTo>
                    <a:pt x="0" y="23"/>
                    <a:pt x="23" y="0"/>
                    <a:pt x="50" y="0"/>
                  </a:cubicBezTo>
                  <a:cubicBezTo>
                    <a:pt x="78" y="0"/>
                    <a:pt x="100" y="23"/>
                    <a:pt x="100" y="50"/>
                  </a:cubicBezTo>
                  <a:close/>
                  <a:moveTo>
                    <a:pt x="101" y="251"/>
                  </a:moveTo>
                  <a:lnTo>
                    <a:pt x="101" y="251"/>
                  </a:lnTo>
                  <a:cubicBezTo>
                    <a:pt x="101" y="278"/>
                    <a:pt x="78" y="301"/>
                    <a:pt x="51" y="301"/>
                  </a:cubicBezTo>
                  <a:cubicBezTo>
                    <a:pt x="23" y="301"/>
                    <a:pt x="1" y="278"/>
                    <a:pt x="1" y="251"/>
                  </a:cubicBezTo>
                  <a:lnTo>
                    <a:pt x="1" y="251"/>
                  </a:lnTo>
                  <a:cubicBezTo>
                    <a:pt x="1" y="223"/>
                    <a:pt x="23" y="201"/>
                    <a:pt x="51" y="201"/>
                  </a:cubicBezTo>
                  <a:cubicBezTo>
                    <a:pt x="78" y="201"/>
                    <a:pt x="101" y="223"/>
                    <a:pt x="101" y="251"/>
                  </a:cubicBezTo>
                  <a:close/>
                  <a:moveTo>
                    <a:pt x="101" y="451"/>
                  </a:moveTo>
                  <a:lnTo>
                    <a:pt x="101" y="451"/>
                  </a:lnTo>
                  <a:cubicBezTo>
                    <a:pt x="101" y="478"/>
                    <a:pt x="78" y="501"/>
                    <a:pt x="51" y="501"/>
                  </a:cubicBezTo>
                  <a:cubicBezTo>
                    <a:pt x="23" y="501"/>
                    <a:pt x="1" y="478"/>
                    <a:pt x="1" y="451"/>
                  </a:cubicBezTo>
                  <a:lnTo>
                    <a:pt x="1" y="451"/>
                  </a:lnTo>
                  <a:cubicBezTo>
                    <a:pt x="1" y="423"/>
                    <a:pt x="23" y="401"/>
                    <a:pt x="51" y="401"/>
                  </a:cubicBezTo>
                  <a:cubicBezTo>
                    <a:pt x="78" y="401"/>
                    <a:pt x="101" y="423"/>
                    <a:pt x="101" y="451"/>
                  </a:cubicBezTo>
                  <a:close/>
                  <a:moveTo>
                    <a:pt x="101" y="651"/>
                  </a:moveTo>
                  <a:lnTo>
                    <a:pt x="101" y="651"/>
                  </a:lnTo>
                  <a:cubicBezTo>
                    <a:pt x="101" y="678"/>
                    <a:pt x="78" y="701"/>
                    <a:pt x="51" y="701"/>
                  </a:cubicBezTo>
                  <a:cubicBezTo>
                    <a:pt x="23" y="701"/>
                    <a:pt x="1" y="679"/>
                    <a:pt x="1" y="651"/>
                  </a:cubicBezTo>
                  <a:lnTo>
                    <a:pt x="1" y="651"/>
                  </a:lnTo>
                  <a:cubicBezTo>
                    <a:pt x="1" y="623"/>
                    <a:pt x="23" y="601"/>
                    <a:pt x="51" y="601"/>
                  </a:cubicBezTo>
                  <a:cubicBezTo>
                    <a:pt x="78" y="601"/>
                    <a:pt x="101" y="623"/>
                    <a:pt x="101" y="651"/>
                  </a:cubicBezTo>
                  <a:close/>
                  <a:moveTo>
                    <a:pt x="101" y="851"/>
                  </a:moveTo>
                  <a:lnTo>
                    <a:pt x="101" y="851"/>
                  </a:lnTo>
                  <a:cubicBezTo>
                    <a:pt x="101" y="879"/>
                    <a:pt x="79" y="901"/>
                    <a:pt x="51" y="901"/>
                  </a:cubicBezTo>
                  <a:cubicBezTo>
                    <a:pt x="23" y="901"/>
                    <a:pt x="1" y="879"/>
                    <a:pt x="1" y="851"/>
                  </a:cubicBezTo>
                  <a:lnTo>
                    <a:pt x="1" y="851"/>
                  </a:lnTo>
                  <a:cubicBezTo>
                    <a:pt x="1" y="823"/>
                    <a:pt x="23" y="801"/>
                    <a:pt x="51" y="801"/>
                  </a:cubicBezTo>
                  <a:cubicBezTo>
                    <a:pt x="78" y="801"/>
                    <a:pt x="101" y="823"/>
                    <a:pt x="101" y="851"/>
                  </a:cubicBezTo>
                  <a:close/>
                  <a:moveTo>
                    <a:pt x="101" y="1051"/>
                  </a:moveTo>
                  <a:lnTo>
                    <a:pt x="101" y="1051"/>
                  </a:lnTo>
                  <a:cubicBezTo>
                    <a:pt x="101" y="1079"/>
                    <a:pt x="79" y="1101"/>
                    <a:pt x="51" y="1101"/>
                  </a:cubicBezTo>
                  <a:cubicBezTo>
                    <a:pt x="23" y="1101"/>
                    <a:pt x="1" y="1079"/>
                    <a:pt x="1" y="1051"/>
                  </a:cubicBezTo>
                  <a:lnTo>
                    <a:pt x="1" y="1051"/>
                  </a:lnTo>
                  <a:cubicBezTo>
                    <a:pt x="1" y="1023"/>
                    <a:pt x="23" y="1001"/>
                    <a:pt x="51" y="1001"/>
                  </a:cubicBezTo>
                  <a:cubicBezTo>
                    <a:pt x="79" y="1001"/>
                    <a:pt x="101" y="1023"/>
                    <a:pt x="101" y="1051"/>
                  </a:cubicBezTo>
                  <a:close/>
                  <a:moveTo>
                    <a:pt x="101" y="1251"/>
                  </a:moveTo>
                  <a:lnTo>
                    <a:pt x="101" y="1251"/>
                  </a:lnTo>
                  <a:cubicBezTo>
                    <a:pt x="101" y="1279"/>
                    <a:pt x="79" y="1301"/>
                    <a:pt x="51" y="1301"/>
                  </a:cubicBezTo>
                  <a:cubicBezTo>
                    <a:pt x="24" y="1301"/>
                    <a:pt x="1" y="1279"/>
                    <a:pt x="1" y="1251"/>
                  </a:cubicBezTo>
                  <a:lnTo>
                    <a:pt x="1" y="1251"/>
                  </a:lnTo>
                  <a:cubicBezTo>
                    <a:pt x="1" y="1223"/>
                    <a:pt x="23" y="1201"/>
                    <a:pt x="51" y="1201"/>
                  </a:cubicBezTo>
                  <a:cubicBezTo>
                    <a:pt x="79" y="1201"/>
                    <a:pt x="101" y="1223"/>
                    <a:pt x="101" y="1251"/>
                  </a:cubicBezTo>
                  <a:close/>
                  <a:moveTo>
                    <a:pt x="101" y="1451"/>
                  </a:moveTo>
                  <a:lnTo>
                    <a:pt x="101" y="1451"/>
                  </a:lnTo>
                  <a:cubicBezTo>
                    <a:pt x="101" y="1479"/>
                    <a:pt x="79" y="1501"/>
                    <a:pt x="51" y="1501"/>
                  </a:cubicBezTo>
                  <a:cubicBezTo>
                    <a:pt x="24" y="1501"/>
                    <a:pt x="1" y="1479"/>
                    <a:pt x="1" y="1451"/>
                  </a:cubicBezTo>
                  <a:lnTo>
                    <a:pt x="1" y="1451"/>
                  </a:lnTo>
                  <a:cubicBezTo>
                    <a:pt x="1" y="1424"/>
                    <a:pt x="24" y="1401"/>
                    <a:pt x="51" y="1401"/>
                  </a:cubicBezTo>
                  <a:cubicBezTo>
                    <a:pt x="79" y="1401"/>
                    <a:pt x="101" y="1424"/>
                    <a:pt x="101" y="1451"/>
                  </a:cubicBezTo>
                  <a:close/>
                  <a:moveTo>
                    <a:pt x="101" y="1651"/>
                  </a:moveTo>
                  <a:lnTo>
                    <a:pt x="101" y="1651"/>
                  </a:lnTo>
                  <a:cubicBezTo>
                    <a:pt x="101" y="1679"/>
                    <a:pt x="79" y="1701"/>
                    <a:pt x="51" y="1701"/>
                  </a:cubicBezTo>
                  <a:cubicBezTo>
                    <a:pt x="24" y="1701"/>
                    <a:pt x="1" y="1679"/>
                    <a:pt x="1" y="1651"/>
                  </a:cubicBezTo>
                  <a:lnTo>
                    <a:pt x="1" y="1651"/>
                  </a:lnTo>
                  <a:cubicBezTo>
                    <a:pt x="1" y="1624"/>
                    <a:pt x="24" y="1601"/>
                    <a:pt x="51" y="1601"/>
                  </a:cubicBezTo>
                  <a:cubicBezTo>
                    <a:pt x="79" y="1601"/>
                    <a:pt x="101" y="1624"/>
                    <a:pt x="101" y="1651"/>
                  </a:cubicBezTo>
                  <a:close/>
                  <a:moveTo>
                    <a:pt x="101" y="1851"/>
                  </a:moveTo>
                  <a:lnTo>
                    <a:pt x="101" y="1851"/>
                  </a:lnTo>
                  <a:cubicBezTo>
                    <a:pt x="101" y="1879"/>
                    <a:pt x="79" y="1901"/>
                    <a:pt x="51" y="1901"/>
                  </a:cubicBezTo>
                  <a:cubicBezTo>
                    <a:pt x="24" y="1901"/>
                    <a:pt x="1" y="1879"/>
                    <a:pt x="1" y="1851"/>
                  </a:cubicBezTo>
                  <a:lnTo>
                    <a:pt x="1" y="1851"/>
                  </a:lnTo>
                  <a:cubicBezTo>
                    <a:pt x="1" y="1824"/>
                    <a:pt x="24" y="1801"/>
                    <a:pt x="51" y="1801"/>
                  </a:cubicBezTo>
                  <a:cubicBezTo>
                    <a:pt x="79" y="1801"/>
                    <a:pt x="101" y="1824"/>
                    <a:pt x="101" y="1851"/>
                  </a:cubicBezTo>
                  <a:close/>
                  <a:moveTo>
                    <a:pt x="102" y="2051"/>
                  </a:moveTo>
                  <a:lnTo>
                    <a:pt x="102" y="2052"/>
                  </a:lnTo>
                  <a:cubicBezTo>
                    <a:pt x="102" y="2079"/>
                    <a:pt x="79" y="2102"/>
                    <a:pt x="52" y="2102"/>
                  </a:cubicBezTo>
                  <a:cubicBezTo>
                    <a:pt x="24" y="2102"/>
                    <a:pt x="2" y="2079"/>
                    <a:pt x="2" y="2052"/>
                  </a:cubicBezTo>
                  <a:lnTo>
                    <a:pt x="2" y="2051"/>
                  </a:lnTo>
                  <a:cubicBezTo>
                    <a:pt x="2" y="2024"/>
                    <a:pt x="24" y="2001"/>
                    <a:pt x="52" y="2001"/>
                  </a:cubicBezTo>
                  <a:cubicBezTo>
                    <a:pt x="79" y="2001"/>
                    <a:pt x="102" y="2024"/>
                    <a:pt x="102" y="2051"/>
                  </a:cubicBezTo>
                  <a:close/>
                  <a:moveTo>
                    <a:pt x="102" y="2252"/>
                  </a:moveTo>
                  <a:lnTo>
                    <a:pt x="102" y="2252"/>
                  </a:lnTo>
                  <a:cubicBezTo>
                    <a:pt x="102" y="2279"/>
                    <a:pt x="79" y="2302"/>
                    <a:pt x="52" y="2302"/>
                  </a:cubicBezTo>
                  <a:cubicBezTo>
                    <a:pt x="24" y="2302"/>
                    <a:pt x="2" y="2279"/>
                    <a:pt x="2" y="2252"/>
                  </a:cubicBezTo>
                  <a:lnTo>
                    <a:pt x="2" y="2252"/>
                  </a:lnTo>
                  <a:cubicBezTo>
                    <a:pt x="2" y="2224"/>
                    <a:pt x="24" y="2202"/>
                    <a:pt x="52" y="2202"/>
                  </a:cubicBezTo>
                  <a:cubicBezTo>
                    <a:pt x="79" y="2202"/>
                    <a:pt x="102" y="2224"/>
                    <a:pt x="102" y="2252"/>
                  </a:cubicBezTo>
                  <a:close/>
                  <a:moveTo>
                    <a:pt x="102" y="2452"/>
                  </a:moveTo>
                  <a:lnTo>
                    <a:pt x="102" y="2452"/>
                  </a:lnTo>
                  <a:cubicBezTo>
                    <a:pt x="102" y="2479"/>
                    <a:pt x="79" y="2502"/>
                    <a:pt x="52" y="2502"/>
                  </a:cubicBezTo>
                  <a:cubicBezTo>
                    <a:pt x="24" y="2502"/>
                    <a:pt x="2" y="2479"/>
                    <a:pt x="2" y="2452"/>
                  </a:cubicBezTo>
                  <a:lnTo>
                    <a:pt x="2" y="2452"/>
                  </a:lnTo>
                  <a:cubicBezTo>
                    <a:pt x="2" y="2424"/>
                    <a:pt x="24" y="2402"/>
                    <a:pt x="52" y="2402"/>
                  </a:cubicBezTo>
                  <a:cubicBezTo>
                    <a:pt x="79" y="2402"/>
                    <a:pt x="102" y="2424"/>
                    <a:pt x="102" y="2452"/>
                  </a:cubicBezTo>
                  <a:close/>
                  <a:moveTo>
                    <a:pt x="102" y="2652"/>
                  </a:moveTo>
                  <a:lnTo>
                    <a:pt x="102" y="2652"/>
                  </a:lnTo>
                  <a:cubicBezTo>
                    <a:pt x="102" y="2679"/>
                    <a:pt x="80" y="2702"/>
                    <a:pt x="52" y="2702"/>
                  </a:cubicBezTo>
                  <a:cubicBezTo>
                    <a:pt x="24" y="2702"/>
                    <a:pt x="2" y="2680"/>
                    <a:pt x="2" y="2652"/>
                  </a:cubicBezTo>
                  <a:lnTo>
                    <a:pt x="2" y="2652"/>
                  </a:lnTo>
                  <a:cubicBezTo>
                    <a:pt x="2" y="2624"/>
                    <a:pt x="24" y="2602"/>
                    <a:pt x="52" y="2602"/>
                  </a:cubicBezTo>
                  <a:cubicBezTo>
                    <a:pt x="79" y="2602"/>
                    <a:pt x="102" y="2624"/>
                    <a:pt x="102" y="2652"/>
                  </a:cubicBezTo>
                  <a:close/>
                  <a:moveTo>
                    <a:pt x="102" y="2852"/>
                  </a:moveTo>
                  <a:lnTo>
                    <a:pt x="102" y="2852"/>
                  </a:lnTo>
                  <a:cubicBezTo>
                    <a:pt x="102" y="2880"/>
                    <a:pt x="80" y="2902"/>
                    <a:pt x="52" y="2902"/>
                  </a:cubicBezTo>
                  <a:cubicBezTo>
                    <a:pt x="24" y="2902"/>
                    <a:pt x="2" y="2880"/>
                    <a:pt x="2" y="2852"/>
                  </a:cubicBezTo>
                  <a:lnTo>
                    <a:pt x="2" y="2852"/>
                  </a:lnTo>
                  <a:cubicBezTo>
                    <a:pt x="2" y="2824"/>
                    <a:pt x="24" y="2802"/>
                    <a:pt x="52" y="2802"/>
                  </a:cubicBezTo>
                  <a:cubicBezTo>
                    <a:pt x="80" y="2802"/>
                    <a:pt x="102" y="2824"/>
                    <a:pt x="102" y="2852"/>
                  </a:cubicBezTo>
                  <a:close/>
                  <a:moveTo>
                    <a:pt x="102" y="3052"/>
                  </a:moveTo>
                  <a:lnTo>
                    <a:pt x="102" y="3052"/>
                  </a:lnTo>
                  <a:cubicBezTo>
                    <a:pt x="102" y="3080"/>
                    <a:pt x="80" y="3102"/>
                    <a:pt x="52" y="3102"/>
                  </a:cubicBezTo>
                  <a:cubicBezTo>
                    <a:pt x="25" y="3102"/>
                    <a:pt x="2" y="3080"/>
                    <a:pt x="2" y="3052"/>
                  </a:cubicBezTo>
                  <a:lnTo>
                    <a:pt x="2" y="3052"/>
                  </a:lnTo>
                  <a:cubicBezTo>
                    <a:pt x="2" y="3024"/>
                    <a:pt x="24" y="3002"/>
                    <a:pt x="52" y="3002"/>
                  </a:cubicBezTo>
                  <a:cubicBezTo>
                    <a:pt x="80" y="3002"/>
                    <a:pt x="102" y="3024"/>
                    <a:pt x="102" y="3052"/>
                  </a:cubicBezTo>
                  <a:close/>
                  <a:moveTo>
                    <a:pt x="102" y="3252"/>
                  </a:moveTo>
                  <a:lnTo>
                    <a:pt x="102" y="3252"/>
                  </a:lnTo>
                  <a:cubicBezTo>
                    <a:pt x="102" y="3280"/>
                    <a:pt x="80" y="3302"/>
                    <a:pt x="52" y="3302"/>
                  </a:cubicBezTo>
                  <a:cubicBezTo>
                    <a:pt x="25" y="3302"/>
                    <a:pt x="2" y="3280"/>
                    <a:pt x="2" y="3252"/>
                  </a:cubicBezTo>
                  <a:lnTo>
                    <a:pt x="2" y="3252"/>
                  </a:lnTo>
                  <a:cubicBezTo>
                    <a:pt x="2" y="3224"/>
                    <a:pt x="25" y="3202"/>
                    <a:pt x="52" y="3202"/>
                  </a:cubicBezTo>
                  <a:cubicBezTo>
                    <a:pt x="80" y="3202"/>
                    <a:pt x="102" y="3224"/>
                    <a:pt x="102" y="3252"/>
                  </a:cubicBezTo>
                  <a:close/>
                  <a:moveTo>
                    <a:pt x="102" y="3452"/>
                  </a:moveTo>
                  <a:lnTo>
                    <a:pt x="102" y="3452"/>
                  </a:lnTo>
                  <a:cubicBezTo>
                    <a:pt x="102" y="3480"/>
                    <a:pt x="80" y="3502"/>
                    <a:pt x="52" y="3502"/>
                  </a:cubicBezTo>
                  <a:cubicBezTo>
                    <a:pt x="25" y="3502"/>
                    <a:pt x="2" y="3480"/>
                    <a:pt x="2" y="3452"/>
                  </a:cubicBezTo>
                  <a:lnTo>
                    <a:pt x="2" y="3452"/>
                  </a:lnTo>
                  <a:cubicBezTo>
                    <a:pt x="2" y="3425"/>
                    <a:pt x="25" y="3402"/>
                    <a:pt x="52" y="3402"/>
                  </a:cubicBezTo>
                  <a:cubicBezTo>
                    <a:pt x="80" y="3402"/>
                    <a:pt x="102" y="3425"/>
                    <a:pt x="102" y="3452"/>
                  </a:cubicBezTo>
                  <a:close/>
                  <a:moveTo>
                    <a:pt x="102" y="3652"/>
                  </a:moveTo>
                  <a:lnTo>
                    <a:pt x="102" y="3652"/>
                  </a:lnTo>
                  <a:cubicBezTo>
                    <a:pt x="102" y="3680"/>
                    <a:pt x="80" y="3702"/>
                    <a:pt x="52" y="3702"/>
                  </a:cubicBezTo>
                  <a:cubicBezTo>
                    <a:pt x="25" y="3702"/>
                    <a:pt x="2" y="3680"/>
                    <a:pt x="2" y="3652"/>
                  </a:cubicBezTo>
                  <a:lnTo>
                    <a:pt x="2" y="3652"/>
                  </a:lnTo>
                  <a:cubicBezTo>
                    <a:pt x="2" y="3625"/>
                    <a:pt x="25" y="3602"/>
                    <a:pt x="52" y="3602"/>
                  </a:cubicBezTo>
                  <a:cubicBezTo>
                    <a:pt x="80" y="3602"/>
                    <a:pt x="102" y="3625"/>
                    <a:pt x="102" y="3652"/>
                  </a:cubicBezTo>
                  <a:close/>
                  <a:moveTo>
                    <a:pt x="103" y="3852"/>
                  </a:moveTo>
                  <a:lnTo>
                    <a:pt x="103" y="3852"/>
                  </a:lnTo>
                  <a:cubicBezTo>
                    <a:pt x="103" y="3880"/>
                    <a:pt x="80" y="3902"/>
                    <a:pt x="53" y="3902"/>
                  </a:cubicBezTo>
                  <a:cubicBezTo>
                    <a:pt x="25" y="3902"/>
                    <a:pt x="3" y="3880"/>
                    <a:pt x="3" y="3852"/>
                  </a:cubicBezTo>
                  <a:lnTo>
                    <a:pt x="3" y="3852"/>
                  </a:lnTo>
                  <a:cubicBezTo>
                    <a:pt x="3" y="3825"/>
                    <a:pt x="25" y="3802"/>
                    <a:pt x="53" y="3802"/>
                  </a:cubicBezTo>
                  <a:cubicBezTo>
                    <a:pt x="80" y="3802"/>
                    <a:pt x="103" y="3825"/>
                    <a:pt x="103" y="3852"/>
                  </a:cubicBezTo>
                  <a:close/>
                  <a:moveTo>
                    <a:pt x="103" y="4052"/>
                  </a:moveTo>
                  <a:lnTo>
                    <a:pt x="103" y="4053"/>
                  </a:lnTo>
                  <a:cubicBezTo>
                    <a:pt x="103" y="4080"/>
                    <a:pt x="80" y="4103"/>
                    <a:pt x="53" y="4103"/>
                  </a:cubicBezTo>
                  <a:cubicBezTo>
                    <a:pt x="25" y="4103"/>
                    <a:pt x="3" y="4080"/>
                    <a:pt x="3" y="4053"/>
                  </a:cubicBezTo>
                  <a:lnTo>
                    <a:pt x="3" y="4052"/>
                  </a:lnTo>
                  <a:cubicBezTo>
                    <a:pt x="3" y="4025"/>
                    <a:pt x="25" y="4002"/>
                    <a:pt x="53" y="4002"/>
                  </a:cubicBezTo>
                  <a:cubicBezTo>
                    <a:pt x="80" y="4002"/>
                    <a:pt x="103" y="4025"/>
                    <a:pt x="103" y="4052"/>
                  </a:cubicBezTo>
                  <a:close/>
                  <a:moveTo>
                    <a:pt x="103" y="4253"/>
                  </a:moveTo>
                  <a:lnTo>
                    <a:pt x="103" y="4253"/>
                  </a:lnTo>
                  <a:cubicBezTo>
                    <a:pt x="103" y="4280"/>
                    <a:pt x="80" y="4303"/>
                    <a:pt x="53" y="4303"/>
                  </a:cubicBezTo>
                  <a:cubicBezTo>
                    <a:pt x="25" y="4303"/>
                    <a:pt x="3" y="4280"/>
                    <a:pt x="3" y="4253"/>
                  </a:cubicBezTo>
                  <a:lnTo>
                    <a:pt x="3" y="4253"/>
                  </a:lnTo>
                  <a:cubicBezTo>
                    <a:pt x="3" y="4225"/>
                    <a:pt x="25" y="4203"/>
                    <a:pt x="53" y="4203"/>
                  </a:cubicBezTo>
                  <a:cubicBezTo>
                    <a:pt x="80" y="4203"/>
                    <a:pt x="103" y="4225"/>
                    <a:pt x="103" y="4253"/>
                  </a:cubicBezTo>
                  <a:close/>
                  <a:moveTo>
                    <a:pt x="103" y="4453"/>
                  </a:moveTo>
                  <a:lnTo>
                    <a:pt x="103" y="4453"/>
                  </a:lnTo>
                  <a:cubicBezTo>
                    <a:pt x="103" y="4480"/>
                    <a:pt x="81" y="4503"/>
                    <a:pt x="53" y="4503"/>
                  </a:cubicBezTo>
                  <a:cubicBezTo>
                    <a:pt x="25" y="4503"/>
                    <a:pt x="3" y="4480"/>
                    <a:pt x="3" y="4453"/>
                  </a:cubicBezTo>
                  <a:lnTo>
                    <a:pt x="3" y="4453"/>
                  </a:lnTo>
                  <a:cubicBezTo>
                    <a:pt x="3" y="4425"/>
                    <a:pt x="25" y="4403"/>
                    <a:pt x="53" y="4403"/>
                  </a:cubicBezTo>
                  <a:cubicBezTo>
                    <a:pt x="80" y="4403"/>
                    <a:pt x="103" y="4425"/>
                    <a:pt x="103" y="4453"/>
                  </a:cubicBezTo>
                  <a:close/>
                  <a:moveTo>
                    <a:pt x="103" y="4653"/>
                  </a:moveTo>
                  <a:lnTo>
                    <a:pt x="103" y="4653"/>
                  </a:lnTo>
                  <a:cubicBezTo>
                    <a:pt x="103" y="4680"/>
                    <a:pt x="81" y="4703"/>
                    <a:pt x="53" y="4703"/>
                  </a:cubicBezTo>
                  <a:cubicBezTo>
                    <a:pt x="25" y="4703"/>
                    <a:pt x="3" y="4681"/>
                    <a:pt x="3" y="4653"/>
                  </a:cubicBezTo>
                  <a:lnTo>
                    <a:pt x="3" y="4653"/>
                  </a:lnTo>
                  <a:cubicBezTo>
                    <a:pt x="3" y="4625"/>
                    <a:pt x="25" y="4603"/>
                    <a:pt x="53" y="4603"/>
                  </a:cubicBezTo>
                  <a:cubicBezTo>
                    <a:pt x="81" y="4603"/>
                    <a:pt x="103" y="4625"/>
                    <a:pt x="103" y="4653"/>
                  </a:cubicBezTo>
                  <a:close/>
                  <a:moveTo>
                    <a:pt x="103" y="4853"/>
                  </a:moveTo>
                  <a:lnTo>
                    <a:pt x="103" y="4853"/>
                  </a:lnTo>
                  <a:cubicBezTo>
                    <a:pt x="103" y="4881"/>
                    <a:pt x="81" y="4903"/>
                    <a:pt x="53" y="4903"/>
                  </a:cubicBezTo>
                  <a:cubicBezTo>
                    <a:pt x="26" y="4903"/>
                    <a:pt x="3" y="4881"/>
                    <a:pt x="3" y="4853"/>
                  </a:cubicBezTo>
                  <a:lnTo>
                    <a:pt x="3" y="4853"/>
                  </a:lnTo>
                  <a:cubicBezTo>
                    <a:pt x="3" y="4825"/>
                    <a:pt x="25" y="4803"/>
                    <a:pt x="53" y="4803"/>
                  </a:cubicBezTo>
                  <a:cubicBezTo>
                    <a:pt x="81" y="4803"/>
                    <a:pt x="103" y="4825"/>
                    <a:pt x="103" y="4853"/>
                  </a:cubicBezTo>
                  <a:close/>
                  <a:moveTo>
                    <a:pt x="103" y="5053"/>
                  </a:moveTo>
                  <a:lnTo>
                    <a:pt x="103" y="5053"/>
                  </a:lnTo>
                  <a:cubicBezTo>
                    <a:pt x="103" y="5081"/>
                    <a:pt x="81" y="5103"/>
                    <a:pt x="53" y="5103"/>
                  </a:cubicBezTo>
                  <a:cubicBezTo>
                    <a:pt x="26" y="5103"/>
                    <a:pt x="3" y="5081"/>
                    <a:pt x="3" y="5053"/>
                  </a:cubicBezTo>
                  <a:lnTo>
                    <a:pt x="3" y="5053"/>
                  </a:lnTo>
                  <a:cubicBezTo>
                    <a:pt x="3" y="5025"/>
                    <a:pt x="26" y="5003"/>
                    <a:pt x="53" y="5003"/>
                  </a:cubicBezTo>
                  <a:cubicBezTo>
                    <a:pt x="81" y="5003"/>
                    <a:pt x="103" y="5025"/>
                    <a:pt x="103" y="5053"/>
                  </a:cubicBezTo>
                  <a:close/>
                  <a:moveTo>
                    <a:pt x="103" y="5253"/>
                  </a:moveTo>
                  <a:lnTo>
                    <a:pt x="103" y="5253"/>
                  </a:lnTo>
                  <a:cubicBezTo>
                    <a:pt x="103" y="5281"/>
                    <a:pt x="81" y="5303"/>
                    <a:pt x="53" y="5303"/>
                  </a:cubicBezTo>
                  <a:cubicBezTo>
                    <a:pt x="26" y="5303"/>
                    <a:pt x="3" y="5281"/>
                    <a:pt x="3" y="5253"/>
                  </a:cubicBezTo>
                  <a:lnTo>
                    <a:pt x="3" y="5253"/>
                  </a:lnTo>
                  <a:cubicBezTo>
                    <a:pt x="3" y="5225"/>
                    <a:pt x="26" y="5203"/>
                    <a:pt x="53" y="5203"/>
                  </a:cubicBezTo>
                  <a:cubicBezTo>
                    <a:pt x="81" y="5203"/>
                    <a:pt x="103" y="5225"/>
                    <a:pt x="103" y="5253"/>
                  </a:cubicBezTo>
                  <a:close/>
                  <a:moveTo>
                    <a:pt x="103" y="5453"/>
                  </a:moveTo>
                  <a:lnTo>
                    <a:pt x="103" y="5453"/>
                  </a:lnTo>
                  <a:cubicBezTo>
                    <a:pt x="103" y="5481"/>
                    <a:pt x="81" y="5503"/>
                    <a:pt x="53" y="5503"/>
                  </a:cubicBezTo>
                  <a:cubicBezTo>
                    <a:pt x="26" y="5503"/>
                    <a:pt x="3" y="5481"/>
                    <a:pt x="3" y="5453"/>
                  </a:cubicBezTo>
                  <a:lnTo>
                    <a:pt x="3" y="5453"/>
                  </a:lnTo>
                  <a:cubicBezTo>
                    <a:pt x="3" y="5426"/>
                    <a:pt x="26" y="5403"/>
                    <a:pt x="53" y="5403"/>
                  </a:cubicBezTo>
                  <a:cubicBezTo>
                    <a:pt x="81" y="5403"/>
                    <a:pt x="103" y="5426"/>
                    <a:pt x="103" y="5453"/>
                  </a:cubicBezTo>
                  <a:close/>
                  <a:moveTo>
                    <a:pt x="104" y="5653"/>
                  </a:moveTo>
                  <a:lnTo>
                    <a:pt x="104" y="5653"/>
                  </a:lnTo>
                  <a:cubicBezTo>
                    <a:pt x="104" y="5681"/>
                    <a:pt x="81" y="5703"/>
                    <a:pt x="54" y="5703"/>
                  </a:cubicBezTo>
                  <a:cubicBezTo>
                    <a:pt x="26" y="5703"/>
                    <a:pt x="4" y="5681"/>
                    <a:pt x="4" y="5653"/>
                  </a:cubicBezTo>
                  <a:lnTo>
                    <a:pt x="4" y="5653"/>
                  </a:lnTo>
                  <a:cubicBezTo>
                    <a:pt x="4" y="5626"/>
                    <a:pt x="26" y="5603"/>
                    <a:pt x="54" y="5603"/>
                  </a:cubicBezTo>
                  <a:cubicBezTo>
                    <a:pt x="81" y="5603"/>
                    <a:pt x="104" y="5626"/>
                    <a:pt x="104" y="5653"/>
                  </a:cubicBezTo>
                  <a:close/>
                  <a:moveTo>
                    <a:pt x="104" y="5853"/>
                  </a:moveTo>
                  <a:lnTo>
                    <a:pt x="104" y="5853"/>
                  </a:lnTo>
                  <a:cubicBezTo>
                    <a:pt x="104" y="5881"/>
                    <a:pt x="81" y="5903"/>
                    <a:pt x="54" y="5903"/>
                  </a:cubicBezTo>
                  <a:cubicBezTo>
                    <a:pt x="26" y="5903"/>
                    <a:pt x="4" y="5881"/>
                    <a:pt x="4" y="5853"/>
                  </a:cubicBezTo>
                  <a:lnTo>
                    <a:pt x="4" y="5853"/>
                  </a:lnTo>
                  <a:cubicBezTo>
                    <a:pt x="4" y="5826"/>
                    <a:pt x="26" y="5803"/>
                    <a:pt x="54" y="5803"/>
                  </a:cubicBezTo>
                  <a:cubicBezTo>
                    <a:pt x="81" y="5803"/>
                    <a:pt x="104" y="5826"/>
                    <a:pt x="104" y="5853"/>
                  </a:cubicBezTo>
                  <a:close/>
                  <a:moveTo>
                    <a:pt x="104" y="6053"/>
                  </a:moveTo>
                  <a:lnTo>
                    <a:pt x="104" y="6054"/>
                  </a:lnTo>
                  <a:cubicBezTo>
                    <a:pt x="104" y="6081"/>
                    <a:pt x="81" y="6104"/>
                    <a:pt x="54" y="6104"/>
                  </a:cubicBezTo>
                  <a:cubicBezTo>
                    <a:pt x="26" y="6104"/>
                    <a:pt x="4" y="6081"/>
                    <a:pt x="4" y="6054"/>
                  </a:cubicBezTo>
                  <a:lnTo>
                    <a:pt x="4" y="6053"/>
                  </a:lnTo>
                  <a:cubicBezTo>
                    <a:pt x="4" y="6026"/>
                    <a:pt x="26" y="6003"/>
                    <a:pt x="54" y="6003"/>
                  </a:cubicBezTo>
                  <a:cubicBezTo>
                    <a:pt x="81" y="6003"/>
                    <a:pt x="104" y="6026"/>
                    <a:pt x="104" y="6053"/>
                  </a:cubicBezTo>
                  <a:close/>
                  <a:moveTo>
                    <a:pt x="104" y="6254"/>
                  </a:moveTo>
                  <a:lnTo>
                    <a:pt x="104" y="6254"/>
                  </a:lnTo>
                  <a:cubicBezTo>
                    <a:pt x="104" y="6281"/>
                    <a:pt x="82" y="6304"/>
                    <a:pt x="54" y="6304"/>
                  </a:cubicBezTo>
                  <a:cubicBezTo>
                    <a:pt x="26" y="6304"/>
                    <a:pt x="4" y="6281"/>
                    <a:pt x="4" y="6254"/>
                  </a:cubicBezTo>
                  <a:lnTo>
                    <a:pt x="4" y="6254"/>
                  </a:lnTo>
                  <a:cubicBezTo>
                    <a:pt x="4" y="6226"/>
                    <a:pt x="26" y="6204"/>
                    <a:pt x="54" y="6204"/>
                  </a:cubicBezTo>
                  <a:cubicBezTo>
                    <a:pt x="81" y="6204"/>
                    <a:pt x="104" y="6226"/>
                    <a:pt x="104" y="6254"/>
                  </a:cubicBezTo>
                  <a:close/>
                  <a:moveTo>
                    <a:pt x="104" y="6454"/>
                  </a:moveTo>
                  <a:lnTo>
                    <a:pt x="104" y="6454"/>
                  </a:lnTo>
                  <a:cubicBezTo>
                    <a:pt x="104" y="6481"/>
                    <a:pt x="82" y="6504"/>
                    <a:pt x="54" y="6504"/>
                  </a:cubicBezTo>
                  <a:cubicBezTo>
                    <a:pt x="26" y="6504"/>
                    <a:pt x="4" y="6481"/>
                    <a:pt x="4" y="6454"/>
                  </a:cubicBezTo>
                  <a:lnTo>
                    <a:pt x="4" y="6454"/>
                  </a:lnTo>
                  <a:cubicBezTo>
                    <a:pt x="4" y="6426"/>
                    <a:pt x="26" y="6404"/>
                    <a:pt x="54" y="6404"/>
                  </a:cubicBezTo>
                  <a:cubicBezTo>
                    <a:pt x="82" y="6404"/>
                    <a:pt x="104" y="6426"/>
                    <a:pt x="104" y="6454"/>
                  </a:cubicBezTo>
                  <a:close/>
                  <a:moveTo>
                    <a:pt x="104" y="6654"/>
                  </a:moveTo>
                  <a:lnTo>
                    <a:pt x="104" y="6654"/>
                  </a:lnTo>
                  <a:cubicBezTo>
                    <a:pt x="104" y="6681"/>
                    <a:pt x="82" y="6704"/>
                    <a:pt x="54" y="6704"/>
                  </a:cubicBezTo>
                  <a:cubicBezTo>
                    <a:pt x="27" y="6704"/>
                    <a:pt x="4" y="6682"/>
                    <a:pt x="4" y="6654"/>
                  </a:cubicBezTo>
                  <a:lnTo>
                    <a:pt x="4" y="6654"/>
                  </a:lnTo>
                  <a:cubicBezTo>
                    <a:pt x="4" y="6626"/>
                    <a:pt x="26" y="6604"/>
                    <a:pt x="54" y="6604"/>
                  </a:cubicBezTo>
                  <a:cubicBezTo>
                    <a:pt x="82" y="6604"/>
                    <a:pt x="104" y="6626"/>
                    <a:pt x="104" y="6654"/>
                  </a:cubicBezTo>
                  <a:close/>
                  <a:moveTo>
                    <a:pt x="104" y="6854"/>
                  </a:moveTo>
                  <a:lnTo>
                    <a:pt x="104" y="6854"/>
                  </a:lnTo>
                  <a:cubicBezTo>
                    <a:pt x="104" y="6882"/>
                    <a:pt x="82" y="6904"/>
                    <a:pt x="54" y="6904"/>
                  </a:cubicBezTo>
                  <a:cubicBezTo>
                    <a:pt x="27" y="6904"/>
                    <a:pt x="4" y="6882"/>
                    <a:pt x="4" y="6854"/>
                  </a:cubicBezTo>
                  <a:lnTo>
                    <a:pt x="4" y="6854"/>
                  </a:lnTo>
                  <a:cubicBezTo>
                    <a:pt x="4" y="6826"/>
                    <a:pt x="27" y="6804"/>
                    <a:pt x="54" y="6804"/>
                  </a:cubicBezTo>
                  <a:cubicBezTo>
                    <a:pt x="82" y="6804"/>
                    <a:pt x="104" y="6826"/>
                    <a:pt x="104" y="6854"/>
                  </a:cubicBezTo>
                  <a:close/>
                  <a:moveTo>
                    <a:pt x="104" y="7054"/>
                  </a:moveTo>
                  <a:lnTo>
                    <a:pt x="104" y="7054"/>
                  </a:lnTo>
                  <a:cubicBezTo>
                    <a:pt x="104" y="7082"/>
                    <a:pt x="82" y="7104"/>
                    <a:pt x="54" y="7104"/>
                  </a:cubicBezTo>
                  <a:cubicBezTo>
                    <a:pt x="27" y="7104"/>
                    <a:pt x="4" y="7082"/>
                    <a:pt x="4" y="7054"/>
                  </a:cubicBezTo>
                  <a:lnTo>
                    <a:pt x="4" y="7054"/>
                  </a:lnTo>
                  <a:cubicBezTo>
                    <a:pt x="4" y="7026"/>
                    <a:pt x="27" y="7004"/>
                    <a:pt x="54" y="7004"/>
                  </a:cubicBezTo>
                  <a:cubicBezTo>
                    <a:pt x="82" y="7004"/>
                    <a:pt x="104" y="7026"/>
                    <a:pt x="104" y="7054"/>
                  </a:cubicBezTo>
                  <a:close/>
                  <a:moveTo>
                    <a:pt x="104" y="7254"/>
                  </a:moveTo>
                  <a:lnTo>
                    <a:pt x="104" y="7254"/>
                  </a:lnTo>
                  <a:cubicBezTo>
                    <a:pt x="104" y="7282"/>
                    <a:pt x="82" y="7304"/>
                    <a:pt x="54" y="7304"/>
                  </a:cubicBezTo>
                  <a:cubicBezTo>
                    <a:pt x="27" y="7304"/>
                    <a:pt x="4" y="7282"/>
                    <a:pt x="4" y="7254"/>
                  </a:cubicBezTo>
                  <a:lnTo>
                    <a:pt x="4" y="7254"/>
                  </a:lnTo>
                  <a:cubicBezTo>
                    <a:pt x="4" y="7226"/>
                    <a:pt x="27" y="7204"/>
                    <a:pt x="54" y="7204"/>
                  </a:cubicBezTo>
                  <a:cubicBezTo>
                    <a:pt x="82" y="7204"/>
                    <a:pt x="104" y="7226"/>
                    <a:pt x="104" y="7254"/>
                  </a:cubicBezTo>
                  <a:close/>
                  <a:moveTo>
                    <a:pt x="105" y="7454"/>
                  </a:moveTo>
                  <a:lnTo>
                    <a:pt x="105" y="7454"/>
                  </a:lnTo>
                  <a:cubicBezTo>
                    <a:pt x="105" y="7482"/>
                    <a:pt x="82" y="7504"/>
                    <a:pt x="55" y="7504"/>
                  </a:cubicBezTo>
                  <a:cubicBezTo>
                    <a:pt x="27" y="7504"/>
                    <a:pt x="5" y="7482"/>
                    <a:pt x="5" y="7454"/>
                  </a:cubicBezTo>
                  <a:lnTo>
                    <a:pt x="5" y="7454"/>
                  </a:lnTo>
                  <a:cubicBezTo>
                    <a:pt x="5" y="7427"/>
                    <a:pt x="27" y="7404"/>
                    <a:pt x="55" y="7404"/>
                  </a:cubicBezTo>
                  <a:cubicBezTo>
                    <a:pt x="82" y="7404"/>
                    <a:pt x="105" y="7427"/>
                    <a:pt x="105" y="7454"/>
                  </a:cubicBezTo>
                  <a:close/>
                  <a:moveTo>
                    <a:pt x="105" y="7654"/>
                  </a:moveTo>
                  <a:lnTo>
                    <a:pt x="105" y="7654"/>
                  </a:lnTo>
                  <a:cubicBezTo>
                    <a:pt x="105" y="7682"/>
                    <a:pt x="82" y="7704"/>
                    <a:pt x="55" y="7704"/>
                  </a:cubicBezTo>
                  <a:cubicBezTo>
                    <a:pt x="27" y="7704"/>
                    <a:pt x="5" y="7682"/>
                    <a:pt x="5" y="7654"/>
                  </a:cubicBezTo>
                  <a:lnTo>
                    <a:pt x="5" y="7654"/>
                  </a:lnTo>
                  <a:cubicBezTo>
                    <a:pt x="5" y="7627"/>
                    <a:pt x="27" y="7604"/>
                    <a:pt x="55" y="7604"/>
                  </a:cubicBezTo>
                  <a:cubicBezTo>
                    <a:pt x="82" y="7604"/>
                    <a:pt x="105" y="7627"/>
                    <a:pt x="105" y="7654"/>
                  </a:cubicBezTo>
                  <a:close/>
                  <a:moveTo>
                    <a:pt x="105" y="7854"/>
                  </a:moveTo>
                  <a:lnTo>
                    <a:pt x="105" y="7854"/>
                  </a:lnTo>
                  <a:cubicBezTo>
                    <a:pt x="105" y="7882"/>
                    <a:pt x="82" y="7904"/>
                    <a:pt x="55" y="7904"/>
                  </a:cubicBezTo>
                  <a:cubicBezTo>
                    <a:pt x="27" y="7904"/>
                    <a:pt x="5" y="7882"/>
                    <a:pt x="5" y="7854"/>
                  </a:cubicBezTo>
                  <a:lnTo>
                    <a:pt x="5" y="7854"/>
                  </a:lnTo>
                  <a:cubicBezTo>
                    <a:pt x="5" y="7827"/>
                    <a:pt x="27" y="7804"/>
                    <a:pt x="55" y="7804"/>
                  </a:cubicBezTo>
                  <a:cubicBezTo>
                    <a:pt x="82" y="7804"/>
                    <a:pt x="105" y="7827"/>
                    <a:pt x="105" y="7854"/>
                  </a:cubicBezTo>
                  <a:close/>
                  <a:moveTo>
                    <a:pt x="105" y="8054"/>
                  </a:moveTo>
                  <a:lnTo>
                    <a:pt x="105" y="8055"/>
                  </a:lnTo>
                  <a:cubicBezTo>
                    <a:pt x="105" y="8082"/>
                    <a:pt x="83" y="8105"/>
                    <a:pt x="55" y="8105"/>
                  </a:cubicBezTo>
                  <a:cubicBezTo>
                    <a:pt x="27" y="8105"/>
                    <a:pt x="5" y="8082"/>
                    <a:pt x="5" y="8055"/>
                  </a:cubicBezTo>
                  <a:lnTo>
                    <a:pt x="5" y="8054"/>
                  </a:lnTo>
                  <a:cubicBezTo>
                    <a:pt x="5" y="8027"/>
                    <a:pt x="27" y="8004"/>
                    <a:pt x="55" y="8004"/>
                  </a:cubicBezTo>
                  <a:cubicBezTo>
                    <a:pt x="82" y="8004"/>
                    <a:pt x="105" y="8027"/>
                    <a:pt x="105" y="8054"/>
                  </a:cubicBezTo>
                  <a:close/>
                  <a:moveTo>
                    <a:pt x="105" y="8255"/>
                  </a:moveTo>
                  <a:lnTo>
                    <a:pt x="105" y="8255"/>
                  </a:lnTo>
                  <a:cubicBezTo>
                    <a:pt x="105" y="8282"/>
                    <a:pt x="83" y="8305"/>
                    <a:pt x="55" y="8305"/>
                  </a:cubicBezTo>
                  <a:cubicBezTo>
                    <a:pt x="27" y="8305"/>
                    <a:pt x="5" y="8282"/>
                    <a:pt x="5" y="8255"/>
                  </a:cubicBezTo>
                  <a:lnTo>
                    <a:pt x="5" y="8255"/>
                  </a:lnTo>
                  <a:cubicBezTo>
                    <a:pt x="5" y="8227"/>
                    <a:pt x="27" y="8205"/>
                    <a:pt x="55" y="8205"/>
                  </a:cubicBezTo>
                  <a:cubicBezTo>
                    <a:pt x="83" y="8205"/>
                    <a:pt x="105" y="8227"/>
                    <a:pt x="105" y="8255"/>
                  </a:cubicBezTo>
                  <a:close/>
                  <a:moveTo>
                    <a:pt x="105" y="8455"/>
                  </a:moveTo>
                  <a:lnTo>
                    <a:pt x="105" y="8455"/>
                  </a:lnTo>
                  <a:cubicBezTo>
                    <a:pt x="105" y="8482"/>
                    <a:pt x="83" y="8505"/>
                    <a:pt x="55" y="8505"/>
                  </a:cubicBezTo>
                  <a:cubicBezTo>
                    <a:pt x="28" y="8505"/>
                    <a:pt x="5" y="8482"/>
                    <a:pt x="5" y="8455"/>
                  </a:cubicBezTo>
                  <a:lnTo>
                    <a:pt x="5" y="8455"/>
                  </a:lnTo>
                  <a:cubicBezTo>
                    <a:pt x="5" y="8427"/>
                    <a:pt x="27" y="8405"/>
                    <a:pt x="55" y="8405"/>
                  </a:cubicBezTo>
                  <a:cubicBezTo>
                    <a:pt x="83" y="8405"/>
                    <a:pt x="105" y="8427"/>
                    <a:pt x="105" y="8455"/>
                  </a:cubicBezTo>
                  <a:close/>
                  <a:moveTo>
                    <a:pt x="105" y="8655"/>
                  </a:moveTo>
                  <a:lnTo>
                    <a:pt x="105" y="8655"/>
                  </a:lnTo>
                  <a:cubicBezTo>
                    <a:pt x="105" y="8682"/>
                    <a:pt x="83" y="8705"/>
                    <a:pt x="55" y="8705"/>
                  </a:cubicBezTo>
                  <a:cubicBezTo>
                    <a:pt x="28" y="8705"/>
                    <a:pt x="5" y="8683"/>
                    <a:pt x="5" y="8655"/>
                  </a:cubicBezTo>
                  <a:lnTo>
                    <a:pt x="5" y="8655"/>
                  </a:lnTo>
                  <a:cubicBezTo>
                    <a:pt x="5" y="8627"/>
                    <a:pt x="28" y="8605"/>
                    <a:pt x="55" y="8605"/>
                  </a:cubicBezTo>
                  <a:cubicBezTo>
                    <a:pt x="83" y="8605"/>
                    <a:pt x="105" y="8627"/>
                    <a:pt x="105" y="8655"/>
                  </a:cubicBezTo>
                  <a:close/>
                  <a:moveTo>
                    <a:pt x="105" y="8855"/>
                  </a:moveTo>
                  <a:lnTo>
                    <a:pt x="105" y="8855"/>
                  </a:lnTo>
                  <a:cubicBezTo>
                    <a:pt x="105" y="8883"/>
                    <a:pt x="83" y="8905"/>
                    <a:pt x="55" y="8905"/>
                  </a:cubicBezTo>
                  <a:cubicBezTo>
                    <a:pt x="28" y="8905"/>
                    <a:pt x="5" y="8883"/>
                    <a:pt x="5" y="8855"/>
                  </a:cubicBezTo>
                  <a:lnTo>
                    <a:pt x="5" y="8855"/>
                  </a:lnTo>
                  <a:cubicBezTo>
                    <a:pt x="5" y="8827"/>
                    <a:pt x="28" y="8805"/>
                    <a:pt x="55" y="8805"/>
                  </a:cubicBezTo>
                  <a:cubicBezTo>
                    <a:pt x="83" y="8805"/>
                    <a:pt x="105" y="8827"/>
                    <a:pt x="105" y="8855"/>
                  </a:cubicBezTo>
                  <a:close/>
                  <a:moveTo>
                    <a:pt x="105" y="9055"/>
                  </a:moveTo>
                  <a:lnTo>
                    <a:pt x="105" y="9055"/>
                  </a:lnTo>
                  <a:cubicBezTo>
                    <a:pt x="105" y="9083"/>
                    <a:pt x="83" y="9105"/>
                    <a:pt x="55" y="9105"/>
                  </a:cubicBezTo>
                  <a:cubicBezTo>
                    <a:pt x="28" y="9105"/>
                    <a:pt x="5" y="9083"/>
                    <a:pt x="5" y="9055"/>
                  </a:cubicBezTo>
                  <a:lnTo>
                    <a:pt x="5" y="9055"/>
                  </a:lnTo>
                  <a:cubicBezTo>
                    <a:pt x="5" y="9027"/>
                    <a:pt x="28" y="9005"/>
                    <a:pt x="55" y="9005"/>
                  </a:cubicBezTo>
                  <a:cubicBezTo>
                    <a:pt x="83" y="9005"/>
                    <a:pt x="105" y="9027"/>
                    <a:pt x="105" y="9055"/>
                  </a:cubicBezTo>
                  <a:close/>
                  <a:moveTo>
                    <a:pt x="106" y="9255"/>
                  </a:moveTo>
                  <a:lnTo>
                    <a:pt x="106" y="9255"/>
                  </a:lnTo>
                  <a:cubicBezTo>
                    <a:pt x="106" y="9283"/>
                    <a:pt x="83" y="9305"/>
                    <a:pt x="56" y="9305"/>
                  </a:cubicBezTo>
                  <a:cubicBezTo>
                    <a:pt x="28" y="9305"/>
                    <a:pt x="6" y="9283"/>
                    <a:pt x="6" y="9255"/>
                  </a:cubicBezTo>
                  <a:lnTo>
                    <a:pt x="6" y="9255"/>
                  </a:lnTo>
                  <a:cubicBezTo>
                    <a:pt x="6" y="9227"/>
                    <a:pt x="28" y="9205"/>
                    <a:pt x="56" y="9205"/>
                  </a:cubicBezTo>
                  <a:cubicBezTo>
                    <a:pt x="83" y="9205"/>
                    <a:pt x="106" y="9227"/>
                    <a:pt x="106" y="9255"/>
                  </a:cubicBezTo>
                  <a:close/>
                  <a:moveTo>
                    <a:pt x="106" y="9455"/>
                  </a:moveTo>
                  <a:lnTo>
                    <a:pt x="106" y="9455"/>
                  </a:lnTo>
                  <a:cubicBezTo>
                    <a:pt x="106" y="9483"/>
                    <a:pt x="83" y="9505"/>
                    <a:pt x="56" y="9505"/>
                  </a:cubicBezTo>
                  <a:cubicBezTo>
                    <a:pt x="28" y="9505"/>
                    <a:pt x="6" y="9483"/>
                    <a:pt x="6" y="9455"/>
                  </a:cubicBezTo>
                  <a:lnTo>
                    <a:pt x="6" y="9455"/>
                  </a:lnTo>
                  <a:cubicBezTo>
                    <a:pt x="6" y="9428"/>
                    <a:pt x="28" y="9405"/>
                    <a:pt x="56" y="9405"/>
                  </a:cubicBezTo>
                  <a:cubicBezTo>
                    <a:pt x="83" y="9405"/>
                    <a:pt x="106" y="9428"/>
                    <a:pt x="106" y="9455"/>
                  </a:cubicBezTo>
                  <a:close/>
                  <a:moveTo>
                    <a:pt x="106" y="9655"/>
                  </a:moveTo>
                  <a:lnTo>
                    <a:pt x="106" y="9655"/>
                  </a:lnTo>
                  <a:cubicBezTo>
                    <a:pt x="106" y="9683"/>
                    <a:pt x="83" y="9705"/>
                    <a:pt x="56" y="9705"/>
                  </a:cubicBezTo>
                  <a:cubicBezTo>
                    <a:pt x="28" y="9705"/>
                    <a:pt x="6" y="9683"/>
                    <a:pt x="6" y="9655"/>
                  </a:cubicBezTo>
                  <a:lnTo>
                    <a:pt x="6" y="9655"/>
                  </a:lnTo>
                  <a:cubicBezTo>
                    <a:pt x="6" y="9628"/>
                    <a:pt x="28" y="9605"/>
                    <a:pt x="56" y="9605"/>
                  </a:cubicBezTo>
                  <a:cubicBezTo>
                    <a:pt x="83" y="9605"/>
                    <a:pt x="106" y="9628"/>
                    <a:pt x="106" y="9655"/>
                  </a:cubicBezTo>
                  <a:close/>
                  <a:moveTo>
                    <a:pt x="106" y="9855"/>
                  </a:moveTo>
                  <a:lnTo>
                    <a:pt x="106" y="9855"/>
                  </a:lnTo>
                  <a:cubicBezTo>
                    <a:pt x="106" y="9883"/>
                    <a:pt x="84" y="9905"/>
                    <a:pt x="56" y="9905"/>
                  </a:cubicBezTo>
                  <a:cubicBezTo>
                    <a:pt x="28" y="9905"/>
                    <a:pt x="6" y="9883"/>
                    <a:pt x="6" y="9855"/>
                  </a:cubicBezTo>
                  <a:lnTo>
                    <a:pt x="6" y="9855"/>
                  </a:lnTo>
                  <a:cubicBezTo>
                    <a:pt x="6" y="9828"/>
                    <a:pt x="28" y="9805"/>
                    <a:pt x="56" y="9805"/>
                  </a:cubicBezTo>
                  <a:cubicBezTo>
                    <a:pt x="83" y="9805"/>
                    <a:pt x="106" y="9828"/>
                    <a:pt x="106" y="9855"/>
                  </a:cubicBezTo>
                  <a:close/>
                  <a:moveTo>
                    <a:pt x="106" y="10055"/>
                  </a:moveTo>
                  <a:lnTo>
                    <a:pt x="106" y="10056"/>
                  </a:lnTo>
                  <a:cubicBezTo>
                    <a:pt x="106" y="10083"/>
                    <a:pt x="84" y="10106"/>
                    <a:pt x="56" y="10106"/>
                  </a:cubicBezTo>
                  <a:cubicBezTo>
                    <a:pt x="28" y="10106"/>
                    <a:pt x="6" y="10083"/>
                    <a:pt x="6" y="10056"/>
                  </a:cubicBezTo>
                  <a:lnTo>
                    <a:pt x="6" y="10055"/>
                  </a:lnTo>
                  <a:cubicBezTo>
                    <a:pt x="6" y="10028"/>
                    <a:pt x="28" y="10005"/>
                    <a:pt x="56" y="10005"/>
                  </a:cubicBezTo>
                  <a:cubicBezTo>
                    <a:pt x="84" y="10005"/>
                    <a:pt x="106" y="10028"/>
                    <a:pt x="106" y="10055"/>
                  </a:cubicBezTo>
                  <a:close/>
                  <a:moveTo>
                    <a:pt x="106" y="10256"/>
                  </a:moveTo>
                  <a:lnTo>
                    <a:pt x="106" y="10256"/>
                  </a:lnTo>
                  <a:cubicBezTo>
                    <a:pt x="106" y="10283"/>
                    <a:pt x="84" y="10306"/>
                    <a:pt x="56" y="10306"/>
                  </a:cubicBezTo>
                  <a:cubicBezTo>
                    <a:pt x="29" y="10306"/>
                    <a:pt x="6" y="10283"/>
                    <a:pt x="6" y="10256"/>
                  </a:cubicBezTo>
                  <a:lnTo>
                    <a:pt x="6" y="10256"/>
                  </a:lnTo>
                  <a:cubicBezTo>
                    <a:pt x="6" y="10228"/>
                    <a:pt x="28" y="10206"/>
                    <a:pt x="56" y="10206"/>
                  </a:cubicBezTo>
                  <a:cubicBezTo>
                    <a:pt x="84" y="10206"/>
                    <a:pt x="106" y="10228"/>
                    <a:pt x="106" y="10256"/>
                  </a:cubicBezTo>
                  <a:close/>
                  <a:moveTo>
                    <a:pt x="106" y="10456"/>
                  </a:moveTo>
                  <a:lnTo>
                    <a:pt x="106" y="10456"/>
                  </a:lnTo>
                  <a:cubicBezTo>
                    <a:pt x="106" y="10483"/>
                    <a:pt x="84" y="10506"/>
                    <a:pt x="56" y="10506"/>
                  </a:cubicBezTo>
                  <a:cubicBezTo>
                    <a:pt x="29" y="10506"/>
                    <a:pt x="6" y="10483"/>
                    <a:pt x="6" y="10456"/>
                  </a:cubicBezTo>
                  <a:lnTo>
                    <a:pt x="6" y="10456"/>
                  </a:lnTo>
                  <a:cubicBezTo>
                    <a:pt x="6" y="10428"/>
                    <a:pt x="29" y="10406"/>
                    <a:pt x="56" y="10406"/>
                  </a:cubicBezTo>
                  <a:cubicBezTo>
                    <a:pt x="84" y="10406"/>
                    <a:pt x="106" y="10428"/>
                    <a:pt x="106" y="10456"/>
                  </a:cubicBezTo>
                  <a:close/>
                  <a:moveTo>
                    <a:pt x="106" y="10656"/>
                  </a:moveTo>
                  <a:lnTo>
                    <a:pt x="106" y="10656"/>
                  </a:lnTo>
                  <a:cubicBezTo>
                    <a:pt x="106" y="10683"/>
                    <a:pt x="84" y="10706"/>
                    <a:pt x="56" y="10706"/>
                  </a:cubicBezTo>
                  <a:cubicBezTo>
                    <a:pt x="29" y="10706"/>
                    <a:pt x="6" y="10684"/>
                    <a:pt x="6" y="10656"/>
                  </a:cubicBezTo>
                  <a:lnTo>
                    <a:pt x="6" y="10656"/>
                  </a:lnTo>
                  <a:cubicBezTo>
                    <a:pt x="6" y="10628"/>
                    <a:pt x="29" y="10606"/>
                    <a:pt x="56" y="10606"/>
                  </a:cubicBezTo>
                  <a:cubicBezTo>
                    <a:pt x="84" y="10606"/>
                    <a:pt x="106" y="10628"/>
                    <a:pt x="106" y="10656"/>
                  </a:cubicBezTo>
                  <a:close/>
                  <a:moveTo>
                    <a:pt x="106" y="10856"/>
                  </a:moveTo>
                  <a:lnTo>
                    <a:pt x="106" y="10856"/>
                  </a:lnTo>
                  <a:cubicBezTo>
                    <a:pt x="106" y="10884"/>
                    <a:pt x="84" y="10906"/>
                    <a:pt x="56" y="10906"/>
                  </a:cubicBezTo>
                  <a:cubicBezTo>
                    <a:pt x="29" y="10906"/>
                    <a:pt x="6" y="10884"/>
                    <a:pt x="6" y="10856"/>
                  </a:cubicBezTo>
                  <a:lnTo>
                    <a:pt x="6" y="10856"/>
                  </a:lnTo>
                  <a:cubicBezTo>
                    <a:pt x="6" y="10828"/>
                    <a:pt x="29" y="10806"/>
                    <a:pt x="56" y="10806"/>
                  </a:cubicBezTo>
                  <a:cubicBezTo>
                    <a:pt x="84" y="10806"/>
                    <a:pt x="106" y="10828"/>
                    <a:pt x="106" y="10856"/>
                  </a:cubicBezTo>
                  <a:close/>
                  <a:moveTo>
                    <a:pt x="107" y="11056"/>
                  </a:moveTo>
                  <a:lnTo>
                    <a:pt x="107" y="11056"/>
                  </a:lnTo>
                  <a:cubicBezTo>
                    <a:pt x="107" y="11084"/>
                    <a:pt x="84" y="11106"/>
                    <a:pt x="57" y="11106"/>
                  </a:cubicBezTo>
                  <a:cubicBezTo>
                    <a:pt x="29" y="11106"/>
                    <a:pt x="7" y="11084"/>
                    <a:pt x="7" y="11056"/>
                  </a:cubicBezTo>
                  <a:lnTo>
                    <a:pt x="7" y="11056"/>
                  </a:lnTo>
                  <a:cubicBezTo>
                    <a:pt x="7" y="11028"/>
                    <a:pt x="29" y="11006"/>
                    <a:pt x="57" y="11006"/>
                  </a:cubicBezTo>
                  <a:cubicBezTo>
                    <a:pt x="84" y="11006"/>
                    <a:pt x="107" y="11028"/>
                    <a:pt x="107" y="11056"/>
                  </a:cubicBezTo>
                  <a:close/>
                  <a:moveTo>
                    <a:pt x="107" y="11256"/>
                  </a:moveTo>
                  <a:lnTo>
                    <a:pt x="107" y="11256"/>
                  </a:lnTo>
                  <a:cubicBezTo>
                    <a:pt x="107" y="11284"/>
                    <a:pt x="84" y="11306"/>
                    <a:pt x="57" y="11306"/>
                  </a:cubicBezTo>
                  <a:cubicBezTo>
                    <a:pt x="29" y="11306"/>
                    <a:pt x="7" y="11284"/>
                    <a:pt x="7" y="11256"/>
                  </a:cubicBezTo>
                  <a:lnTo>
                    <a:pt x="7" y="11256"/>
                  </a:lnTo>
                  <a:cubicBezTo>
                    <a:pt x="7" y="11228"/>
                    <a:pt x="29" y="11206"/>
                    <a:pt x="57" y="11206"/>
                  </a:cubicBezTo>
                  <a:cubicBezTo>
                    <a:pt x="84" y="11206"/>
                    <a:pt x="107" y="11228"/>
                    <a:pt x="107" y="11256"/>
                  </a:cubicBezTo>
                  <a:close/>
                  <a:moveTo>
                    <a:pt x="107" y="11456"/>
                  </a:moveTo>
                  <a:lnTo>
                    <a:pt x="107" y="11456"/>
                  </a:lnTo>
                  <a:cubicBezTo>
                    <a:pt x="107" y="11484"/>
                    <a:pt x="84" y="11506"/>
                    <a:pt x="57" y="11506"/>
                  </a:cubicBezTo>
                  <a:cubicBezTo>
                    <a:pt x="29" y="11506"/>
                    <a:pt x="7" y="11484"/>
                    <a:pt x="7" y="11456"/>
                  </a:cubicBezTo>
                  <a:lnTo>
                    <a:pt x="7" y="11456"/>
                  </a:lnTo>
                  <a:cubicBezTo>
                    <a:pt x="7" y="11429"/>
                    <a:pt x="29" y="11406"/>
                    <a:pt x="57" y="11406"/>
                  </a:cubicBezTo>
                  <a:cubicBezTo>
                    <a:pt x="84" y="11406"/>
                    <a:pt x="107" y="11429"/>
                    <a:pt x="107" y="11456"/>
                  </a:cubicBezTo>
                  <a:close/>
                  <a:moveTo>
                    <a:pt x="107" y="11656"/>
                  </a:moveTo>
                  <a:lnTo>
                    <a:pt x="107" y="11656"/>
                  </a:lnTo>
                  <a:cubicBezTo>
                    <a:pt x="107" y="11684"/>
                    <a:pt x="85" y="11706"/>
                    <a:pt x="57" y="11706"/>
                  </a:cubicBezTo>
                  <a:cubicBezTo>
                    <a:pt x="29" y="11706"/>
                    <a:pt x="7" y="11684"/>
                    <a:pt x="7" y="11656"/>
                  </a:cubicBezTo>
                  <a:lnTo>
                    <a:pt x="7" y="11656"/>
                  </a:lnTo>
                  <a:cubicBezTo>
                    <a:pt x="7" y="11629"/>
                    <a:pt x="29" y="11606"/>
                    <a:pt x="57" y="11606"/>
                  </a:cubicBezTo>
                  <a:cubicBezTo>
                    <a:pt x="84" y="11606"/>
                    <a:pt x="107" y="11629"/>
                    <a:pt x="107" y="11656"/>
                  </a:cubicBezTo>
                  <a:close/>
                  <a:moveTo>
                    <a:pt x="107" y="11856"/>
                  </a:moveTo>
                  <a:lnTo>
                    <a:pt x="107" y="11856"/>
                  </a:lnTo>
                  <a:cubicBezTo>
                    <a:pt x="107" y="11884"/>
                    <a:pt x="85" y="11906"/>
                    <a:pt x="57" y="11906"/>
                  </a:cubicBezTo>
                  <a:cubicBezTo>
                    <a:pt x="29" y="11906"/>
                    <a:pt x="7" y="11884"/>
                    <a:pt x="7" y="11857"/>
                  </a:cubicBezTo>
                  <a:lnTo>
                    <a:pt x="7" y="11856"/>
                  </a:lnTo>
                  <a:cubicBezTo>
                    <a:pt x="7" y="11829"/>
                    <a:pt x="29" y="11806"/>
                    <a:pt x="57" y="11806"/>
                  </a:cubicBezTo>
                  <a:cubicBezTo>
                    <a:pt x="85" y="11806"/>
                    <a:pt x="107" y="11829"/>
                    <a:pt x="107" y="11856"/>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6"/>
            <p:cNvSpPr>
              <a:spLocks noChangeArrowheads="1"/>
            </p:cNvSpPr>
            <p:nvPr/>
          </p:nvSpPr>
          <p:spPr bwMode="auto">
            <a:xfrm>
              <a:off x="1324" y="1386"/>
              <a:ext cx="23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Price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7"/>
            <p:cNvSpPr>
              <a:spLocks noChangeArrowheads="1"/>
            </p:cNvSpPr>
            <p:nvPr/>
          </p:nvSpPr>
          <p:spPr bwMode="auto">
            <a:xfrm>
              <a:off x="1521" y="1386"/>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8"/>
            <p:cNvSpPr>
              <a:spLocks noChangeArrowheads="1"/>
            </p:cNvSpPr>
            <p:nvPr/>
          </p:nvSpPr>
          <p:spPr bwMode="auto">
            <a:xfrm>
              <a:off x="3881" y="3328"/>
              <a:ext cx="37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Quantity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4217" y="3328"/>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4255" y="2908"/>
              <a:ext cx="15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D2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1"/>
            <p:cNvSpPr>
              <a:spLocks noChangeArrowheads="1"/>
            </p:cNvSpPr>
            <p:nvPr/>
          </p:nvSpPr>
          <p:spPr bwMode="auto">
            <a:xfrm>
              <a:off x="4251" y="2968"/>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4078" y="1435"/>
              <a:ext cx="140"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S2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3802" y="1386"/>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4"/>
            <p:cNvSpPr>
              <a:spLocks noChangeArrowheads="1"/>
            </p:cNvSpPr>
            <p:nvPr/>
          </p:nvSpPr>
          <p:spPr bwMode="auto">
            <a:xfrm>
              <a:off x="3125" y="3253"/>
              <a:ext cx="10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Q</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5"/>
            <p:cNvSpPr>
              <a:spLocks noChangeArrowheads="1"/>
            </p:cNvSpPr>
            <p:nvPr/>
          </p:nvSpPr>
          <p:spPr bwMode="auto">
            <a:xfrm>
              <a:off x="3125" y="3363"/>
              <a:ext cx="86"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3173" y="3363"/>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7"/>
            <p:cNvSpPr>
              <a:spLocks noChangeArrowheads="1"/>
            </p:cNvSpPr>
            <p:nvPr/>
          </p:nvSpPr>
          <p:spPr bwMode="auto">
            <a:xfrm>
              <a:off x="3319" y="3319"/>
              <a:ext cx="15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Q2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8"/>
            <p:cNvSpPr>
              <a:spLocks noChangeArrowheads="1"/>
            </p:cNvSpPr>
            <p:nvPr/>
          </p:nvSpPr>
          <p:spPr bwMode="auto">
            <a:xfrm>
              <a:off x="2929" y="3256"/>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4249" y="1731"/>
              <a:ext cx="139"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S1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4236" y="1816"/>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1"/>
            <p:cNvSpPr>
              <a:spLocks noChangeArrowheads="1"/>
            </p:cNvSpPr>
            <p:nvPr/>
          </p:nvSpPr>
          <p:spPr bwMode="auto">
            <a:xfrm>
              <a:off x="1540" y="2105"/>
              <a:ext cx="139"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P2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2"/>
            <p:cNvSpPr>
              <a:spLocks noChangeArrowheads="1"/>
            </p:cNvSpPr>
            <p:nvPr/>
          </p:nvSpPr>
          <p:spPr bwMode="auto">
            <a:xfrm>
              <a:off x="1642" y="2105"/>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33"/>
            <p:cNvSpPr>
              <a:spLocks noChangeArrowheads="1"/>
            </p:cNvSpPr>
            <p:nvPr/>
          </p:nvSpPr>
          <p:spPr bwMode="auto">
            <a:xfrm>
              <a:off x="1535" y="2444"/>
              <a:ext cx="9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cs typeface="Times New Roman" pitchFamily="18" charset="0"/>
                </a:rPr>
                <a:t>p1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35"/>
            <p:cNvSpPr>
              <a:spLocks noChangeArrowheads="1"/>
            </p:cNvSpPr>
            <p:nvPr/>
          </p:nvSpPr>
          <p:spPr bwMode="auto">
            <a:xfrm>
              <a:off x="1644" y="2390"/>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36"/>
            <p:cNvSpPr>
              <a:spLocks noChangeArrowheads="1"/>
            </p:cNvSpPr>
            <p:nvPr/>
          </p:nvSpPr>
          <p:spPr bwMode="auto">
            <a:xfrm>
              <a:off x="3629" y="3040"/>
              <a:ext cx="15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D1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37"/>
            <p:cNvSpPr>
              <a:spLocks noChangeArrowheads="1"/>
            </p:cNvSpPr>
            <p:nvPr/>
          </p:nvSpPr>
          <p:spPr bwMode="auto">
            <a:xfrm>
              <a:off x="3747" y="3040"/>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38"/>
            <p:cNvSpPr>
              <a:spLocks noEditPoints="1"/>
            </p:cNvSpPr>
            <p:nvPr/>
          </p:nvSpPr>
          <p:spPr bwMode="auto">
            <a:xfrm>
              <a:off x="3571" y="1968"/>
              <a:ext cx="147" cy="147"/>
            </a:xfrm>
            <a:custGeom>
              <a:avLst/>
              <a:gdLst>
                <a:gd name="T0" fmla="*/ 142 w 147"/>
                <a:gd name="T1" fmla="*/ 147 h 147"/>
                <a:gd name="T2" fmla="*/ 26 w 147"/>
                <a:gd name="T3" fmla="*/ 31 h 147"/>
                <a:gd name="T4" fmla="*/ 31 w 147"/>
                <a:gd name="T5" fmla="*/ 25 h 147"/>
                <a:gd name="T6" fmla="*/ 147 w 147"/>
                <a:gd name="T7" fmla="*/ 141 h 147"/>
                <a:gd name="T8" fmla="*/ 142 w 147"/>
                <a:gd name="T9" fmla="*/ 147 h 147"/>
                <a:gd name="T10" fmla="*/ 17 w 147"/>
                <a:gd name="T11" fmla="*/ 51 h 147"/>
                <a:gd name="T12" fmla="*/ 0 w 147"/>
                <a:gd name="T13" fmla="*/ 0 h 147"/>
                <a:gd name="T14" fmla="*/ 51 w 147"/>
                <a:gd name="T15" fmla="*/ 17 h 147"/>
                <a:gd name="T16" fmla="*/ 17 w 147"/>
                <a:gd name="T17" fmla="*/ 5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147">
                  <a:moveTo>
                    <a:pt x="142" y="147"/>
                  </a:moveTo>
                  <a:lnTo>
                    <a:pt x="26" y="31"/>
                  </a:lnTo>
                  <a:lnTo>
                    <a:pt x="31" y="25"/>
                  </a:lnTo>
                  <a:lnTo>
                    <a:pt x="147" y="141"/>
                  </a:lnTo>
                  <a:lnTo>
                    <a:pt x="142" y="147"/>
                  </a:lnTo>
                  <a:close/>
                  <a:moveTo>
                    <a:pt x="17" y="51"/>
                  </a:moveTo>
                  <a:lnTo>
                    <a:pt x="0" y="0"/>
                  </a:lnTo>
                  <a:lnTo>
                    <a:pt x="51" y="17"/>
                  </a:lnTo>
                  <a:lnTo>
                    <a:pt x="17" y="51"/>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9"/>
            <p:cNvSpPr>
              <a:spLocks noEditPoints="1"/>
            </p:cNvSpPr>
            <p:nvPr/>
          </p:nvSpPr>
          <p:spPr bwMode="auto">
            <a:xfrm>
              <a:off x="2632" y="2001"/>
              <a:ext cx="75" cy="75"/>
            </a:xfrm>
            <a:custGeom>
              <a:avLst/>
              <a:gdLst>
                <a:gd name="T0" fmla="*/ 5 w 75"/>
                <a:gd name="T1" fmla="*/ 75 h 75"/>
                <a:gd name="T2" fmla="*/ 49 w 75"/>
                <a:gd name="T3" fmla="*/ 31 h 75"/>
                <a:gd name="T4" fmla="*/ 43 w 75"/>
                <a:gd name="T5" fmla="*/ 25 h 75"/>
                <a:gd name="T6" fmla="*/ 0 w 75"/>
                <a:gd name="T7" fmla="*/ 69 h 75"/>
                <a:gd name="T8" fmla="*/ 5 w 75"/>
                <a:gd name="T9" fmla="*/ 75 h 75"/>
                <a:gd name="T10" fmla="*/ 58 w 75"/>
                <a:gd name="T11" fmla="*/ 51 h 75"/>
                <a:gd name="T12" fmla="*/ 75 w 75"/>
                <a:gd name="T13" fmla="*/ 0 h 75"/>
                <a:gd name="T14" fmla="*/ 24 w 75"/>
                <a:gd name="T15" fmla="*/ 17 h 75"/>
                <a:gd name="T16" fmla="*/ 58 w 75"/>
                <a:gd name="T17" fmla="*/ 5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5" y="75"/>
                  </a:moveTo>
                  <a:lnTo>
                    <a:pt x="49" y="31"/>
                  </a:lnTo>
                  <a:lnTo>
                    <a:pt x="43" y="25"/>
                  </a:lnTo>
                  <a:lnTo>
                    <a:pt x="0" y="69"/>
                  </a:lnTo>
                  <a:lnTo>
                    <a:pt x="5" y="75"/>
                  </a:lnTo>
                  <a:close/>
                  <a:moveTo>
                    <a:pt x="58" y="51"/>
                  </a:moveTo>
                  <a:lnTo>
                    <a:pt x="75" y="0"/>
                  </a:lnTo>
                  <a:lnTo>
                    <a:pt x="24" y="17"/>
                  </a:lnTo>
                  <a:lnTo>
                    <a:pt x="58" y="51"/>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Rectangle 40"/>
            <p:cNvSpPr>
              <a:spLocks noChangeArrowheads="1"/>
            </p:cNvSpPr>
            <p:nvPr/>
          </p:nvSpPr>
          <p:spPr bwMode="auto">
            <a:xfrm>
              <a:off x="2909" y="2102"/>
              <a:ext cx="7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41"/>
            <p:cNvSpPr>
              <a:spLocks noChangeArrowheads="1"/>
            </p:cNvSpPr>
            <p:nvPr/>
          </p:nvSpPr>
          <p:spPr bwMode="auto">
            <a:xfrm>
              <a:off x="2977" y="2102"/>
              <a:ext cx="6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42"/>
            <p:cNvSpPr>
              <a:spLocks noChangeArrowheads="1"/>
            </p:cNvSpPr>
            <p:nvPr/>
          </p:nvSpPr>
          <p:spPr bwMode="auto">
            <a:xfrm>
              <a:off x="3053" y="2462"/>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43"/>
            <p:cNvSpPr>
              <a:spLocks noChangeArrowheads="1"/>
            </p:cNvSpPr>
            <p:nvPr/>
          </p:nvSpPr>
          <p:spPr bwMode="auto">
            <a:xfrm>
              <a:off x="3073" y="2462"/>
              <a:ext cx="6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Freeform 44"/>
            <p:cNvSpPr>
              <a:spLocks noEditPoints="1"/>
            </p:cNvSpPr>
            <p:nvPr/>
          </p:nvSpPr>
          <p:spPr bwMode="auto">
            <a:xfrm>
              <a:off x="1962" y="2216"/>
              <a:ext cx="48" cy="216"/>
            </a:xfrm>
            <a:custGeom>
              <a:avLst/>
              <a:gdLst>
                <a:gd name="T0" fmla="*/ 28 w 48"/>
                <a:gd name="T1" fmla="*/ 216 h 216"/>
                <a:gd name="T2" fmla="*/ 28 w 48"/>
                <a:gd name="T3" fmla="*/ 40 h 216"/>
                <a:gd name="T4" fmla="*/ 20 w 48"/>
                <a:gd name="T5" fmla="*/ 40 h 216"/>
                <a:gd name="T6" fmla="*/ 20 w 48"/>
                <a:gd name="T7" fmla="*/ 216 h 216"/>
                <a:gd name="T8" fmla="*/ 28 w 48"/>
                <a:gd name="T9" fmla="*/ 216 h 216"/>
                <a:gd name="T10" fmla="*/ 48 w 48"/>
                <a:gd name="T11" fmla="*/ 48 h 216"/>
                <a:gd name="T12" fmla="*/ 24 w 48"/>
                <a:gd name="T13" fmla="*/ 0 h 216"/>
                <a:gd name="T14" fmla="*/ 0 w 48"/>
                <a:gd name="T15" fmla="*/ 48 h 216"/>
                <a:gd name="T16" fmla="*/ 48 w 48"/>
                <a:gd name="T17" fmla="*/ 4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216">
                  <a:moveTo>
                    <a:pt x="28" y="216"/>
                  </a:moveTo>
                  <a:lnTo>
                    <a:pt x="28" y="40"/>
                  </a:lnTo>
                  <a:lnTo>
                    <a:pt x="20" y="40"/>
                  </a:lnTo>
                  <a:lnTo>
                    <a:pt x="20" y="216"/>
                  </a:lnTo>
                  <a:lnTo>
                    <a:pt x="28" y="216"/>
                  </a:lnTo>
                  <a:close/>
                  <a:moveTo>
                    <a:pt x="48" y="48"/>
                  </a:moveTo>
                  <a:lnTo>
                    <a:pt x="24" y="0"/>
                  </a:lnTo>
                  <a:lnTo>
                    <a:pt x="0" y="48"/>
                  </a:lnTo>
                  <a:lnTo>
                    <a:pt x="48" y="4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5"/>
            <p:cNvSpPr>
              <a:spLocks/>
            </p:cNvSpPr>
            <p:nvPr/>
          </p:nvSpPr>
          <p:spPr bwMode="auto">
            <a:xfrm>
              <a:off x="1912" y="2942"/>
              <a:ext cx="5" cy="5"/>
            </a:xfrm>
            <a:custGeom>
              <a:avLst/>
              <a:gdLst>
                <a:gd name="T0" fmla="*/ 4 w 5"/>
                <a:gd name="T1" fmla="*/ 0 h 5"/>
                <a:gd name="T2" fmla="*/ 5 w 5"/>
                <a:gd name="T3" fmla="*/ 1 h 5"/>
                <a:gd name="T4" fmla="*/ 0 w 5"/>
                <a:gd name="T5" fmla="*/ 5 h 5"/>
                <a:gd name="T6" fmla="*/ 0 w 5"/>
                <a:gd name="T7" fmla="*/ 5 h 5"/>
                <a:gd name="T8" fmla="*/ 4 w 5"/>
                <a:gd name="T9" fmla="*/ 0 h 5"/>
              </a:gdLst>
              <a:ahLst/>
              <a:cxnLst>
                <a:cxn ang="0">
                  <a:pos x="T0" y="T1"/>
                </a:cxn>
                <a:cxn ang="0">
                  <a:pos x="T2" y="T3"/>
                </a:cxn>
                <a:cxn ang="0">
                  <a:pos x="T4" y="T5"/>
                </a:cxn>
                <a:cxn ang="0">
                  <a:pos x="T6" y="T7"/>
                </a:cxn>
                <a:cxn ang="0">
                  <a:pos x="T8" y="T9"/>
                </a:cxn>
              </a:cxnLst>
              <a:rect l="0" t="0" r="r" b="b"/>
              <a:pathLst>
                <a:path w="5" h="5">
                  <a:moveTo>
                    <a:pt x="4" y="0"/>
                  </a:moveTo>
                  <a:lnTo>
                    <a:pt x="5" y="1"/>
                  </a:lnTo>
                  <a:lnTo>
                    <a:pt x="0" y="5"/>
                  </a:lnTo>
                  <a:lnTo>
                    <a:pt x="0" y="5"/>
                  </a:lnTo>
                  <a:lnTo>
                    <a:pt x="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6"/>
            <p:cNvSpPr>
              <a:spLocks/>
            </p:cNvSpPr>
            <p:nvPr/>
          </p:nvSpPr>
          <p:spPr bwMode="auto">
            <a:xfrm>
              <a:off x="1912" y="2942"/>
              <a:ext cx="5" cy="5"/>
            </a:xfrm>
            <a:custGeom>
              <a:avLst/>
              <a:gdLst>
                <a:gd name="T0" fmla="*/ 4 w 5"/>
                <a:gd name="T1" fmla="*/ 0 h 5"/>
                <a:gd name="T2" fmla="*/ 5 w 5"/>
                <a:gd name="T3" fmla="*/ 1 h 5"/>
                <a:gd name="T4" fmla="*/ 0 w 5"/>
                <a:gd name="T5" fmla="*/ 5 h 5"/>
                <a:gd name="T6" fmla="*/ 0 w 5"/>
                <a:gd name="T7" fmla="*/ 5 h 5"/>
                <a:gd name="T8" fmla="*/ 4 w 5"/>
                <a:gd name="T9" fmla="*/ 0 h 5"/>
              </a:gdLst>
              <a:ahLst/>
              <a:cxnLst>
                <a:cxn ang="0">
                  <a:pos x="T0" y="T1"/>
                </a:cxn>
                <a:cxn ang="0">
                  <a:pos x="T2" y="T3"/>
                </a:cxn>
                <a:cxn ang="0">
                  <a:pos x="T4" y="T5"/>
                </a:cxn>
                <a:cxn ang="0">
                  <a:pos x="T6" y="T7"/>
                </a:cxn>
                <a:cxn ang="0">
                  <a:pos x="T8" y="T9"/>
                </a:cxn>
              </a:cxnLst>
              <a:rect l="0" t="0" r="r" b="b"/>
              <a:pathLst>
                <a:path w="5" h="5">
                  <a:moveTo>
                    <a:pt x="4" y="0"/>
                  </a:moveTo>
                  <a:lnTo>
                    <a:pt x="5" y="1"/>
                  </a:lnTo>
                  <a:lnTo>
                    <a:pt x="0" y="5"/>
                  </a:lnTo>
                  <a:lnTo>
                    <a:pt x="0" y="5"/>
                  </a:lnTo>
                  <a:lnTo>
                    <a:pt x="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p:nvSpPr>
          <p:spPr bwMode="auto">
            <a:xfrm>
              <a:off x="2119" y="1750"/>
              <a:ext cx="1816" cy="1370"/>
            </a:xfrm>
            <a:custGeom>
              <a:avLst/>
              <a:gdLst>
                <a:gd name="T0" fmla="*/ 1809 w 1816"/>
                <a:gd name="T1" fmla="*/ 1370 h 1370"/>
                <a:gd name="T2" fmla="*/ 0 w 1816"/>
                <a:gd name="T3" fmla="*/ 10 h 1370"/>
                <a:gd name="T4" fmla="*/ 8 w 1816"/>
                <a:gd name="T5" fmla="*/ 0 h 1370"/>
                <a:gd name="T6" fmla="*/ 1816 w 1816"/>
                <a:gd name="T7" fmla="*/ 1361 h 1370"/>
                <a:gd name="T8" fmla="*/ 1809 w 1816"/>
                <a:gd name="T9" fmla="*/ 1370 h 1370"/>
              </a:gdLst>
              <a:ahLst/>
              <a:cxnLst>
                <a:cxn ang="0">
                  <a:pos x="T0" y="T1"/>
                </a:cxn>
                <a:cxn ang="0">
                  <a:pos x="T2" y="T3"/>
                </a:cxn>
                <a:cxn ang="0">
                  <a:pos x="T4" y="T5"/>
                </a:cxn>
                <a:cxn ang="0">
                  <a:pos x="T6" y="T7"/>
                </a:cxn>
                <a:cxn ang="0">
                  <a:pos x="T8" y="T9"/>
                </a:cxn>
              </a:cxnLst>
              <a:rect l="0" t="0" r="r" b="b"/>
              <a:pathLst>
                <a:path w="1816" h="1370">
                  <a:moveTo>
                    <a:pt x="1809" y="1370"/>
                  </a:moveTo>
                  <a:lnTo>
                    <a:pt x="0" y="10"/>
                  </a:lnTo>
                  <a:lnTo>
                    <a:pt x="8" y="0"/>
                  </a:lnTo>
                  <a:lnTo>
                    <a:pt x="1816" y="1361"/>
                  </a:lnTo>
                  <a:lnTo>
                    <a:pt x="1809" y="1370"/>
                  </a:lnTo>
                  <a:close/>
                </a:path>
              </a:pathLst>
            </a:custGeom>
            <a:solidFill>
              <a:srgbClr val="002060"/>
            </a:solidFill>
            <a:ln w="0" cap="flat">
              <a:solidFill>
                <a:srgbClr val="002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84907807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34616"/>
            <a:ext cx="8686800" cy="838200"/>
          </a:xfrm>
        </p:spPr>
        <p:txBody>
          <a:bodyPr>
            <a:normAutofit fontScale="90000"/>
          </a:bodyPr>
          <a:lstStyle/>
          <a:p>
            <a:pPr algn="ctr" rtl="1"/>
            <a:r>
              <a:rPr lang="ar-IQ" dirty="0">
                <a:solidFill>
                  <a:srgbClr val="002060"/>
                </a:solidFill>
                <a:cs typeface="Ali_K_Alwand" pitchFamily="2" charset="-78"/>
              </a:rPr>
              <a:t>ب- زياد بوونى خواست كةمتر لة كةم بوونى خستنةروو: دةبيَتة هؤى بةرزبوونةوةى نرخى هاوسةنطى وكةم بوونةوةى برى هاوسةنطى.</a:t>
            </a:r>
            <a:br>
              <a:rPr lang="ar-IQ" dirty="0">
                <a:solidFill>
                  <a:srgbClr val="002060"/>
                </a:solidFill>
                <a:cs typeface="Ali_K_Alwand" pitchFamily="2" charset="-78"/>
              </a:rPr>
            </a:br>
            <a:endParaRPr lang="en-US" dirty="0"/>
          </a:p>
        </p:txBody>
      </p:sp>
      <p:pic>
        <p:nvPicPr>
          <p:cNvPr id="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10260" y="2035381"/>
            <a:ext cx="5275879" cy="35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8762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ar-IQ" dirty="0">
                <a:cs typeface="Ali_K_Alwand" pitchFamily="2" charset="-78"/>
              </a:rPr>
              <a:t>فاكتةرةكانى كاريطةر لةسةر خواست </a:t>
            </a:r>
          </a:p>
        </p:txBody>
      </p:sp>
      <p:sp>
        <p:nvSpPr>
          <p:cNvPr id="3" name="Content Placeholder 2"/>
          <p:cNvSpPr>
            <a:spLocks noGrp="1"/>
          </p:cNvSpPr>
          <p:nvPr>
            <p:ph idx="1"/>
          </p:nvPr>
        </p:nvSpPr>
        <p:spPr/>
        <p:txBody>
          <a:bodyPr>
            <a:normAutofit/>
          </a:bodyPr>
          <a:lstStyle/>
          <a:p>
            <a:pPr algn="r" rtl="1"/>
            <a:r>
              <a:rPr lang="ar-IQ" i="1" dirty="0" smtClean="0">
                <a:solidFill>
                  <a:srgbClr val="FF0000"/>
                </a:solidFill>
                <a:effectLst>
                  <a:outerShdw blurRad="38100" dist="38100" dir="2700000" algn="tl">
                    <a:srgbClr val="000000">
                      <a:alpha val="43137"/>
                    </a:srgbClr>
                  </a:outerShdw>
                </a:effectLst>
                <a:cs typeface="Ali_K_Alwand" pitchFamily="2" charset="-78"/>
              </a:rPr>
              <a:t>ضةندين </a:t>
            </a:r>
            <a:r>
              <a:rPr lang="ar-IQ" i="1" dirty="0">
                <a:solidFill>
                  <a:srgbClr val="FF0000"/>
                </a:solidFill>
                <a:effectLst>
                  <a:outerShdw blurRad="38100" dist="38100" dir="2700000" algn="tl">
                    <a:srgbClr val="000000">
                      <a:alpha val="43137"/>
                    </a:srgbClr>
                  </a:outerShdw>
                </a:effectLst>
                <a:cs typeface="Ali_K_Alwand" pitchFamily="2" charset="-78"/>
              </a:rPr>
              <a:t>فاكتةر هةية كاردةكاتة سةر زيادبوونى يان كةم بوونى خواست كة طرينطترينيان ئةمانةن :</a:t>
            </a:r>
            <a:endParaRPr lang="en-US" i="1" dirty="0">
              <a:solidFill>
                <a:srgbClr val="FF0000"/>
              </a:solidFill>
              <a:effectLst>
                <a:outerShdw blurRad="38100" dist="38100" dir="2700000" algn="tl">
                  <a:srgbClr val="000000">
                    <a:alpha val="43137"/>
                  </a:srgbClr>
                </a:outerShdw>
              </a:effectLst>
              <a:cs typeface="Ali_K_Alwand" pitchFamily="2" charset="-78"/>
            </a:endParaRPr>
          </a:p>
          <a:p>
            <a:pPr algn="r" rtl="1"/>
            <a:r>
              <a:rPr lang="ar-IQ" dirty="0">
                <a:solidFill>
                  <a:srgbClr val="FF0000"/>
                </a:solidFill>
                <a:cs typeface="Ali_K_Alwand" pitchFamily="2" charset="-78"/>
              </a:rPr>
              <a:t>نرخ </a:t>
            </a:r>
            <a:r>
              <a:rPr lang="ar-IQ" dirty="0">
                <a:cs typeface="Ali_K_Alwand" pitchFamily="2" charset="-78"/>
              </a:rPr>
              <a:t>: ثةيوةندى نيَوان برِى خواست و نرخ ثةيوةنديةكى ثيَضةوانةية كة ئةويش بة ياساى خواست دةناسريَت . هةرضةند نرخ بةرز بيَتةوة ئةوا برِى خواست كةم دةبيَتةوة بؤ نمونة دةتوانين نةخشةى ضةماوةى خواست دروست بكةين وةكو ئةمةى خوارةوة كة نرخ لة تةوةرى ستونة و برِى خواست لة تةوةرى ئاسؤيى</a:t>
            </a:r>
            <a:r>
              <a:rPr lang="ar-IQ" dirty="0"/>
              <a:t> </a:t>
            </a:r>
          </a:p>
        </p:txBody>
      </p:sp>
    </p:spTree>
    <p:extLst>
      <p:ext uri="{BB962C8B-B14F-4D97-AF65-F5344CB8AC3E}">
        <p14:creationId xmlns:p14="http://schemas.microsoft.com/office/powerpoint/2010/main" val="178095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62608"/>
            <a:ext cx="8686800" cy="838200"/>
          </a:xfrm>
        </p:spPr>
        <p:txBody>
          <a:bodyPr>
            <a:normAutofit fontScale="90000"/>
          </a:bodyPr>
          <a:lstStyle/>
          <a:p>
            <a:pPr algn="ctr" rtl="1"/>
            <a:r>
              <a:rPr lang="ar-IQ" dirty="0">
                <a:solidFill>
                  <a:srgbClr val="002060"/>
                </a:solidFill>
                <a:cs typeface="Ali_K_Alwand" pitchFamily="2" charset="-78"/>
              </a:rPr>
              <a:t>ج- زياد بوونى خواست يةكسانة بة كةم بوونى خستنةروو: دةبيَتة هؤى بةرزبوونةوةى نرخى هاوسةنطى وجيَطيرى برى هاوسةنطى.</a:t>
            </a:r>
            <a:br>
              <a:rPr lang="ar-IQ" dirty="0">
                <a:solidFill>
                  <a:srgbClr val="002060"/>
                </a:solidFill>
                <a:cs typeface="Ali_K_Alwand" pitchFamily="2" charset="-78"/>
              </a:rPr>
            </a:br>
            <a:endParaRPr lang="en-US" dirty="0"/>
          </a:p>
        </p:txBody>
      </p:sp>
      <p:sp>
        <p:nvSpPr>
          <p:cNvPr id="5" name="Line 4"/>
          <p:cNvSpPr>
            <a:spLocks noChangeShapeType="1"/>
          </p:cNvSpPr>
          <p:nvPr/>
        </p:nvSpPr>
        <p:spPr bwMode="auto">
          <a:xfrm>
            <a:off x="2542998" y="2610531"/>
            <a:ext cx="0" cy="269615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5"/>
          <p:cNvSpPr>
            <a:spLocks noChangeShapeType="1"/>
          </p:cNvSpPr>
          <p:nvPr/>
        </p:nvSpPr>
        <p:spPr bwMode="auto">
          <a:xfrm>
            <a:off x="2542998" y="5306685"/>
            <a:ext cx="462805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6"/>
          <p:cNvSpPr>
            <a:spLocks noChangeShapeType="1"/>
          </p:cNvSpPr>
          <p:nvPr/>
        </p:nvSpPr>
        <p:spPr bwMode="auto">
          <a:xfrm>
            <a:off x="2542998" y="4321486"/>
            <a:ext cx="1714420"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 name="Line 8"/>
          <p:cNvSpPr>
            <a:spLocks noChangeShapeType="1"/>
          </p:cNvSpPr>
          <p:nvPr/>
        </p:nvSpPr>
        <p:spPr bwMode="auto">
          <a:xfrm>
            <a:off x="2542998" y="3491724"/>
            <a:ext cx="171442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9"/>
          <p:cNvSpPr>
            <a:spLocks noChangeShapeType="1"/>
          </p:cNvSpPr>
          <p:nvPr/>
        </p:nvSpPr>
        <p:spPr bwMode="auto">
          <a:xfrm>
            <a:off x="4257419" y="3491724"/>
            <a:ext cx="0" cy="181496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10"/>
          <p:cNvSpPr>
            <a:spLocks noChangeShapeType="1"/>
          </p:cNvSpPr>
          <p:nvPr/>
        </p:nvSpPr>
        <p:spPr bwMode="auto">
          <a:xfrm flipV="1">
            <a:off x="3114892" y="2443279"/>
            <a:ext cx="2169164" cy="2281273"/>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11"/>
          <p:cNvSpPr>
            <a:spLocks noChangeShapeType="1"/>
          </p:cNvSpPr>
          <p:nvPr/>
        </p:nvSpPr>
        <p:spPr bwMode="auto">
          <a:xfrm>
            <a:off x="2621098" y="3140968"/>
            <a:ext cx="2857122" cy="198113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Text Box 12"/>
          <p:cNvSpPr txBox="1">
            <a:spLocks noChangeArrowheads="1"/>
          </p:cNvSpPr>
          <p:nvPr/>
        </p:nvSpPr>
        <p:spPr bwMode="auto">
          <a:xfrm>
            <a:off x="5770921" y="2445319"/>
            <a:ext cx="399317" cy="264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dirty="0">
                <a:solidFill>
                  <a:srgbClr val="000000"/>
                </a:solidFill>
                <a:latin typeface="Arial" charset="0"/>
              </a:rPr>
              <a:t>S</a:t>
            </a:r>
          </a:p>
        </p:txBody>
      </p:sp>
      <p:sp>
        <p:nvSpPr>
          <p:cNvPr id="13" name="Text Box 13"/>
          <p:cNvSpPr txBox="1">
            <a:spLocks noChangeArrowheads="1"/>
          </p:cNvSpPr>
          <p:nvPr/>
        </p:nvSpPr>
        <p:spPr bwMode="auto">
          <a:xfrm>
            <a:off x="4199474" y="4267196"/>
            <a:ext cx="399318" cy="264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spcBef>
                <a:spcPct val="50000"/>
              </a:spcBef>
            </a:pPr>
            <a:r>
              <a:rPr lang="en-US" b="1" dirty="0">
                <a:solidFill>
                  <a:srgbClr val="000000"/>
                </a:solidFill>
                <a:latin typeface="Arial" charset="0"/>
              </a:rPr>
              <a:t>E</a:t>
            </a:r>
          </a:p>
        </p:txBody>
      </p:sp>
      <p:sp>
        <p:nvSpPr>
          <p:cNvPr id="14" name="Text Box 14"/>
          <p:cNvSpPr txBox="1">
            <a:spLocks noChangeArrowheads="1"/>
          </p:cNvSpPr>
          <p:nvPr/>
        </p:nvSpPr>
        <p:spPr bwMode="auto">
          <a:xfrm>
            <a:off x="5700735" y="4479926"/>
            <a:ext cx="399317" cy="264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dirty="0">
                <a:solidFill>
                  <a:srgbClr val="000000"/>
                </a:solidFill>
                <a:latin typeface="Arial" charset="0"/>
              </a:rPr>
              <a:t>d1</a:t>
            </a:r>
          </a:p>
        </p:txBody>
      </p:sp>
      <p:sp>
        <p:nvSpPr>
          <p:cNvPr id="15" name="Text Box 15"/>
          <p:cNvSpPr txBox="1">
            <a:spLocks noChangeArrowheads="1"/>
          </p:cNvSpPr>
          <p:nvPr/>
        </p:nvSpPr>
        <p:spPr bwMode="auto">
          <a:xfrm>
            <a:off x="4061656" y="3008960"/>
            <a:ext cx="399318" cy="264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dirty="0">
                <a:solidFill>
                  <a:srgbClr val="000000"/>
                </a:solidFill>
                <a:latin typeface="Arial" charset="0"/>
              </a:rPr>
              <a:t>E1</a:t>
            </a:r>
          </a:p>
        </p:txBody>
      </p:sp>
      <p:sp>
        <p:nvSpPr>
          <p:cNvPr id="16" name="Text Box 16"/>
          <p:cNvSpPr txBox="1">
            <a:spLocks noChangeArrowheads="1"/>
          </p:cNvSpPr>
          <p:nvPr/>
        </p:nvSpPr>
        <p:spPr bwMode="auto">
          <a:xfrm>
            <a:off x="2085735" y="2450522"/>
            <a:ext cx="513948" cy="264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a:solidFill>
                  <a:srgbClr val="000000"/>
                </a:solidFill>
                <a:latin typeface="Arial" charset="0"/>
              </a:rPr>
              <a:t>P</a:t>
            </a:r>
          </a:p>
        </p:txBody>
      </p:sp>
      <p:sp>
        <p:nvSpPr>
          <p:cNvPr id="17" name="Text Box 18"/>
          <p:cNvSpPr txBox="1">
            <a:spLocks noChangeArrowheads="1"/>
          </p:cNvSpPr>
          <p:nvPr/>
        </p:nvSpPr>
        <p:spPr bwMode="auto">
          <a:xfrm>
            <a:off x="4086103" y="5306685"/>
            <a:ext cx="400577" cy="264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l" rtl="0" eaLnBrk="1" hangingPunct="1">
              <a:spcBef>
                <a:spcPct val="50000"/>
              </a:spcBef>
            </a:pPr>
            <a:r>
              <a:rPr lang="en-US" b="1">
                <a:solidFill>
                  <a:srgbClr val="000000"/>
                </a:solidFill>
                <a:latin typeface="Arial" charset="0"/>
              </a:rPr>
              <a:t>Q</a:t>
            </a:r>
          </a:p>
        </p:txBody>
      </p:sp>
      <p:sp>
        <p:nvSpPr>
          <p:cNvPr id="18" name="Line 21"/>
          <p:cNvSpPr>
            <a:spLocks noChangeShapeType="1"/>
          </p:cNvSpPr>
          <p:nvPr/>
        </p:nvSpPr>
        <p:spPr bwMode="auto">
          <a:xfrm>
            <a:off x="3232159" y="2800256"/>
            <a:ext cx="2457630" cy="1702954"/>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Text Box 23"/>
          <p:cNvSpPr txBox="1">
            <a:spLocks noChangeArrowheads="1"/>
          </p:cNvSpPr>
          <p:nvPr/>
        </p:nvSpPr>
        <p:spPr bwMode="auto">
          <a:xfrm>
            <a:off x="5294079" y="4770844"/>
            <a:ext cx="399318" cy="264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dirty="0">
                <a:solidFill>
                  <a:srgbClr val="000000"/>
                </a:solidFill>
                <a:latin typeface="Arial" charset="0"/>
              </a:rPr>
              <a:t>d</a:t>
            </a:r>
          </a:p>
        </p:txBody>
      </p:sp>
      <p:sp>
        <p:nvSpPr>
          <p:cNvPr id="20" name="Line 24"/>
          <p:cNvSpPr>
            <a:spLocks noChangeShapeType="1"/>
          </p:cNvSpPr>
          <p:nvPr/>
        </p:nvSpPr>
        <p:spPr bwMode="auto">
          <a:xfrm flipV="1">
            <a:off x="3590766" y="2780928"/>
            <a:ext cx="2061354" cy="216812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Text Box 25"/>
          <p:cNvSpPr txBox="1">
            <a:spLocks noChangeArrowheads="1"/>
          </p:cNvSpPr>
          <p:nvPr/>
        </p:nvSpPr>
        <p:spPr bwMode="auto">
          <a:xfrm>
            <a:off x="5170685" y="2179264"/>
            <a:ext cx="399317" cy="264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dirty="0">
                <a:solidFill>
                  <a:srgbClr val="000000"/>
                </a:solidFill>
                <a:latin typeface="Arial" charset="0"/>
              </a:rPr>
              <a:t>S1</a:t>
            </a:r>
          </a:p>
        </p:txBody>
      </p:sp>
      <p:sp>
        <p:nvSpPr>
          <p:cNvPr id="22" name="Text Box 26"/>
          <p:cNvSpPr txBox="1">
            <a:spLocks noChangeArrowheads="1"/>
          </p:cNvSpPr>
          <p:nvPr/>
        </p:nvSpPr>
        <p:spPr bwMode="auto">
          <a:xfrm>
            <a:off x="6943051" y="5300970"/>
            <a:ext cx="399318" cy="264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b="1">
                <a:solidFill>
                  <a:srgbClr val="000000"/>
                </a:solidFill>
                <a:latin typeface="Arial" charset="0"/>
              </a:rPr>
              <a:t>Q</a:t>
            </a:r>
          </a:p>
        </p:txBody>
      </p:sp>
      <p:sp>
        <p:nvSpPr>
          <p:cNvPr id="23" name="Text Box 27"/>
          <p:cNvSpPr txBox="1">
            <a:spLocks noChangeArrowheads="1"/>
          </p:cNvSpPr>
          <p:nvPr/>
        </p:nvSpPr>
        <p:spPr bwMode="auto">
          <a:xfrm>
            <a:off x="2085735" y="4256696"/>
            <a:ext cx="263273" cy="264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l" rtl="0" eaLnBrk="1" hangingPunct="1">
              <a:spcBef>
                <a:spcPct val="50000"/>
              </a:spcBef>
            </a:pPr>
            <a:r>
              <a:rPr lang="en-US" b="1" dirty="0">
                <a:solidFill>
                  <a:srgbClr val="000000"/>
                </a:solidFill>
                <a:latin typeface="Arial" charset="0"/>
              </a:rPr>
              <a:t>P</a:t>
            </a:r>
          </a:p>
        </p:txBody>
      </p:sp>
      <p:sp>
        <p:nvSpPr>
          <p:cNvPr id="25" name="Text Box 29"/>
          <p:cNvSpPr txBox="1">
            <a:spLocks noChangeArrowheads="1"/>
          </p:cNvSpPr>
          <p:nvPr/>
        </p:nvSpPr>
        <p:spPr bwMode="auto">
          <a:xfrm>
            <a:off x="1868440" y="3387718"/>
            <a:ext cx="434589" cy="264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l" rtl="0" eaLnBrk="1" hangingPunct="1">
              <a:spcBef>
                <a:spcPct val="50000"/>
              </a:spcBef>
            </a:pPr>
            <a:r>
              <a:rPr lang="en-US" b="1" dirty="0">
                <a:solidFill>
                  <a:srgbClr val="000000"/>
                </a:solidFill>
                <a:latin typeface="Arial" charset="0"/>
              </a:rPr>
              <a:t>P1</a:t>
            </a:r>
          </a:p>
        </p:txBody>
      </p:sp>
    </p:spTree>
    <p:extLst>
      <p:ext uri="{BB962C8B-B14F-4D97-AF65-F5344CB8AC3E}">
        <p14:creationId xmlns:p14="http://schemas.microsoft.com/office/powerpoint/2010/main" val="35666855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8394" y="836712"/>
            <a:ext cx="8229600" cy="4525963"/>
          </a:xfrm>
        </p:spPr>
        <p:txBody>
          <a:bodyPr>
            <a:normAutofit fontScale="85000" lnSpcReduction="20000"/>
          </a:bodyPr>
          <a:lstStyle/>
          <a:p>
            <a:r>
              <a:rPr lang="ar-IQ" b="1" i="1" u="sng" dirty="0">
                <a:cs typeface="Ali_K_Alwand" pitchFamily="2" charset="-78"/>
              </a:rPr>
              <a:t>زيَدةكى خستنةروو </a:t>
            </a:r>
            <a:r>
              <a:rPr lang="en-US" b="1" i="1" u="sng" dirty="0">
                <a:cs typeface="Ali_K_Alwand" pitchFamily="2" charset="-78"/>
              </a:rPr>
              <a:t>Supply Surplus  </a:t>
            </a:r>
            <a:r>
              <a:rPr lang="ar-IQ" b="1" i="1" u="sng" dirty="0">
                <a:cs typeface="Ali_K_Alwand" pitchFamily="2" charset="-78"/>
              </a:rPr>
              <a:t> </a:t>
            </a:r>
            <a:r>
              <a:rPr lang="ar-IQ" b="1" i="1" u="sng" dirty="0" smtClean="0">
                <a:cs typeface="Ali_K_Alwand" pitchFamily="2" charset="-78"/>
              </a:rPr>
              <a:t> لا سةنكى</a:t>
            </a:r>
            <a:endParaRPr lang="en-US" b="1" i="1" u="sng" dirty="0" smtClean="0">
              <a:cs typeface="Ali_K_Alwand" pitchFamily="2" charset="-78"/>
            </a:endParaRPr>
          </a:p>
          <a:p>
            <a:endParaRPr lang="en-US" b="1" i="1" u="sng" dirty="0">
              <a:cs typeface="Ali_K_Alwand" pitchFamily="2" charset="-78"/>
            </a:endParaRPr>
          </a:p>
          <a:p>
            <a:endParaRPr lang="en-US" dirty="0">
              <a:cs typeface="Ali_K_Alwand" pitchFamily="2" charset="-78"/>
            </a:endParaRPr>
          </a:p>
          <a:p>
            <a:r>
              <a:rPr lang="ar-IQ" dirty="0">
                <a:cs typeface="Ali_K_Alwand" pitchFamily="2" charset="-78"/>
              </a:rPr>
              <a:t> كاتيَك نرخ بةرزترة لة نرخى هاوسةنطى لة بازاردا ئةوا برى خستنةروو زياترة لة برى خواست ئةم حالةتة ثيَ دةوتريَت (زيَدةكى خستنةروو ) . وة بةرهةم هيَنن بير لةوة دةكاتةوة كة نرخ دابةزيَنىَ جاريَكى تر بؤ ئةوةى شمةكةكةى بفرؤشىَ لة بازاردا , وةك ئةم نمونةية .</a:t>
            </a:r>
            <a:endParaRPr lang="en-US" dirty="0">
              <a:cs typeface="Ali_K_Alwand" pitchFamily="2" charset="-78"/>
            </a:endParaRPr>
          </a:p>
          <a:p>
            <a:r>
              <a:rPr lang="ar-IQ" dirty="0">
                <a:cs typeface="Ali_K_Alwand" pitchFamily="2" charset="-78"/>
              </a:rPr>
              <a:t> </a:t>
            </a:r>
            <a:endParaRPr lang="en-US" dirty="0">
              <a:cs typeface="Ali_K_Alwand" pitchFamily="2" charset="-78"/>
            </a:endParaRPr>
          </a:p>
          <a:p>
            <a:r>
              <a:rPr lang="en-US" dirty="0">
                <a:cs typeface="Ali_K_Alwand" pitchFamily="2" charset="-78"/>
              </a:rPr>
              <a:t>  P ˃ Ṕ             Qs ˃ </a:t>
            </a:r>
            <a:r>
              <a:rPr lang="en-US" dirty="0" err="1">
                <a:cs typeface="Ali_K_Alwand" pitchFamily="2" charset="-78"/>
              </a:rPr>
              <a:t>Qd</a:t>
            </a:r>
            <a:r>
              <a:rPr lang="en-US" dirty="0">
                <a:cs typeface="Ali_K_Alwand" pitchFamily="2" charset="-78"/>
              </a:rPr>
              <a:t>            p                                                     </a:t>
            </a:r>
          </a:p>
          <a:p>
            <a:r>
              <a:rPr lang="ar-IQ" dirty="0">
                <a:cs typeface="Ali_K_Alwand" pitchFamily="2" charset="-78"/>
              </a:rPr>
              <a:t> </a:t>
            </a:r>
            <a:endParaRPr lang="en-US" dirty="0">
              <a:cs typeface="Ali_K_Alwand" pitchFamily="2" charset="-78"/>
            </a:endParaRPr>
          </a:p>
          <a:p>
            <a:endParaRPr lang="en-US" dirty="0">
              <a:cs typeface="Ali_K_Alwand" pitchFamily="2" charset="-78"/>
            </a:endParaRPr>
          </a:p>
        </p:txBody>
      </p:sp>
    </p:spTree>
    <p:extLst>
      <p:ext uri="{BB962C8B-B14F-4D97-AF65-F5344CB8AC3E}">
        <p14:creationId xmlns:p14="http://schemas.microsoft.com/office/powerpoint/2010/main" val="38270581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476672"/>
            <a:ext cx="6357699" cy="2748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11560" y="3924300"/>
            <a:ext cx="8208912" cy="3046988"/>
          </a:xfrm>
          <a:prstGeom prst="rect">
            <a:avLst/>
          </a:prstGeom>
        </p:spPr>
        <p:txBody>
          <a:bodyPr vert="horz" lIns="91440" tIns="45720" rIns="91440" bIns="45720" rtlCol="1">
            <a:normAutofit/>
          </a:bodyPr>
          <a:lstStyle/>
          <a:p>
            <a:pPr marL="342900" indent="-342900" algn="r" rtl="1">
              <a:spcBef>
                <a:spcPct val="20000"/>
              </a:spcBef>
              <a:buFont typeface="Arial" pitchFamily="34" charset="0"/>
              <a:buChar char="•"/>
            </a:pPr>
            <a:r>
              <a:rPr lang="ar-IQ" sz="3200" b="1" i="1" u="sng" dirty="0" smtClean="0">
                <a:cs typeface="Ali_K_Alwand" pitchFamily="2" charset="-78"/>
              </a:rPr>
              <a:t>لةم نمونةدا / كاتيَك نرخ (4$) ، ئةوا (</a:t>
            </a:r>
            <a:r>
              <a:rPr lang="en-US" sz="3200" b="1" i="1" u="sng" dirty="0" smtClean="0">
                <a:cs typeface="Ali_K_Alwand" pitchFamily="2" charset="-78"/>
              </a:rPr>
              <a:t>Qs) </a:t>
            </a:r>
            <a:r>
              <a:rPr lang="ar-IQ" sz="3200" b="1" i="1" u="sng" dirty="0" smtClean="0">
                <a:cs typeface="Ali_K_Alwand" pitchFamily="2" charset="-78"/>
              </a:rPr>
              <a:t>طةورةترة (</a:t>
            </a:r>
            <a:r>
              <a:rPr lang="en-US" sz="3200" b="1" i="1" u="sng" dirty="0" err="1" smtClean="0">
                <a:cs typeface="Ali_K_Alwand" pitchFamily="2" charset="-78"/>
              </a:rPr>
              <a:t>Qd</a:t>
            </a:r>
            <a:r>
              <a:rPr lang="en-US" sz="3200" b="1" i="1" u="sng" dirty="0" smtClean="0">
                <a:cs typeface="Ali_K_Alwand" pitchFamily="2" charset="-78"/>
              </a:rPr>
              <a:t>) </a:t>
            </a:r>
            <a:r>
              <a:rPr lang="ar-IQ" sz="3200" b="1" i="1" u="sng" dirty="0" smtClean="0">
                <a:cs typeface="Ali_K_Alwand" pitchFamily="2" charset="-78"/>
              </a:rPr>
              <a:t>وة فرؤشيار بير لة هيَنانة خوارةوة ى نرخ دةكات بؤ ئةوةى نرخ بطاتة نرخى هاوسةنطى كة (3) ية .</a:t>
            </a:r>
            <a:endParaRPr lang="en-US" sz="3200" b="1" i="1" u="sng" dirty="0">
              <a:cs typeface="Ali_K_Alwand" pitchFamily="2" charset="-78"/>
            </a:endParaRPr>
          </a:p>
        </p:txBody>
      </p:sp>
    </p:spTree>
    <p:extLst>
      <p:ext uri="{BB962C8B-B14F-4D97-AF65-F5344CB8AC3E}">
        <p14:creationId xmlns:p14="http://schemas.microsoft.com/office/powerpoint/2010/main" val="32313456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188640"/>
            <a:ext cx="8229600" cy="4525963"/>
          </a:xfrm>
        </p:spPr>
        <p:txBody>
          <a:bodyPr/>
          <a:lstStyle/>
          <a:p>
            <a:r>
              <a:rPr lang="ar-IQ" dirty="0">
                <a:solidFill>
                  <a:srgbClr val="FF0000"/>
                </a:solidFill>
                <a:cs typeface="Ali_K_Alwand" pitchFamily="2" charset="-78"/>
              </a:rPr>
              <a:t>زيَدةكى خواست </a:t>
            </a:r>
            <a:r>
              <a:rPr lang="en-US" dirty="0">
                <a:solidFill>
                  <a:srgbClr val="FF0000"/>
                </a:solidFill>
                <a:cs typeface="Ali_K_Alwand" pitchFamily="2" charset="-78"/>
              </a:rPr>
              <a:t>Demand Surplus  	</a:t>
            </a:r>
          </a:p>
          <a:p>
            <a:r>
              <a:rPr lang="en-US" dirty="0">
                <a:cs typeface="Ali_K_Alwand" pitchFamily="2" charset="-78"/>
              </a:rPr>
              <a:t>  </a:t>
            </a:r>
            <a:r>
              <a:rPr lang="ar-IQ" dirty="0">
                <a:cs typeface="Ali_K_Alwand" pitchFamily="2" charset="-78"/>
              </a:rPr>
              <a:t>كاتيَك نرخ كةمترة لة نرخى هاوسةنطى لة بازاردا ، ئةوا برى خواست زياترة لة برى خستنةرو و ، وة كريارةكان بير دةكةنةوة لة زيادكردنى نرخ بؤ ئةوةى شمةكى ئارةزوو بة دةست بهيَنيَت ئةمةش ثيَ ى دةليَن ( زيَدةكى خواست ) وةك ئةم نمونةية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061009"/>
            <a:ext cx="6708131" cy="3088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9184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82000" cy="1066800"/>
          </a:xfrm>
        </p:spPr>
        <p:txBody>
          <a:bodyPr>
            <a:normAutofit fontScale="90000"/>
          </a:bodyPr>
          <a:lstStyle/>
          <a:p>
            <a:r>
              <a:rPr lang="ar-IQ" sz="2200" dirty="0">
                <a:cs typeface="Ali_K_Alwand" pitchFamily="2" charset="-78"/>
              </a:rPr>
              <a:t>وةكو ديارة لةم نةخشةية ئةطةر نرخ ( 8 $ ) بيَت ئةوة برِى خواست ( 20 ) يةكةية بةلاَم ئةطةر نرخ ( 2$ ) بيَت ئةوة برِى خواست يةكسانة بة ( 80 ) يةكة </a:t>
            </a:r>
            <a:r>
              <a:rPr lang="ar-IQ" dirty="0" smtClean="0">
                <a:cs typeface="Ali_K_Alwand" pitchFamily="2" charset="-78"/>
              </a:rPr>
              <a:t>.</a:t>
            </a:r>
            <a:endParaRPr lang="ar-IQ" dirty="0">
              <a:cs typeface="Ali_K_Alwand" pitchFamily="2" charset="-78"/>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447800"/>
            <a:ext cx="69342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5297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2936</TotalTime>
  <Words>3875</Words>
  <Application>Microsoft Office PowerPoint</Application>
  <PresentationFormat>On-screen Show (4:3)</PresentationFormat>
  <Paragraphs>595</Paragraphs>
  <Slides>83</Slides>
  <Notes>1</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Office Theme</vt:lpstr>
      <vt:lpstr> بة شي دووةم </vt:lpstr>
      <vt:lpstr>خواست و خستنةرِوو</vt:lpstr>
      <vt:lpstr>خواست  Demand</vt:lpstr>
      <vt:lpstr>جؤرةكانى خواست</vt:lpstr>
      <vt:lpstr>PowerPoint Presentation</vt:lpstr>
      <vt:lpstr>PowerPoint Presentation</vt:lpstr>
      <vt:lpstr>PowerPoint Presentation</vt:lpstr>
      <vt:lpstr>فاكتةرةكانى كاريطةر لةسةر خواست </vt:lpstr>
      <vt:lpstr>وةكو ديارة لةم نةخشةية ئةطةر نرخ ( 8 $ ) بيَت ئةوة برِى خواست ( 20 ) يةكةية بةلاَم ئةطةر نرخ ( 2$ ) بيَت ئةوة برِى خواست يةكسانة بة ( 80 ) يةكة .</vt:lpstr>
      <vt:lpstr>فاكتةرةكانى كاريطةر لةسةر خواست </vt:lpstr>
      <vt:lpstr>PowerPoint Presentation</vt:lpstr>
      <vt:lpstr>بةم ضةماوةية دةوتريَت ضةماوةى انطل بؤ كالاَ نزمةكان </vt:lpstr>
      <vt:lpstr>فاكتةرةكانى كاريطةر لةسةر خواست </vt:lpstr>
      <vt:lpstr>فاكتةرةكانى كاريطةر لةسةر خواست </vt:lpstr>
      <vt:lpstr>فاكتةرةكانى كاريطةر لةسةر خواست </vt:lpstr>
      <vt:lpstr>ضةماوةى ( D0 ) كة لة نةخشةكة ديارة ثةيوةندى نيَوان نرخ و برِى خواست نيشان دةدات كة ثةيوةنديةكة ثيَضةوانةية بؤية لة لاى ضةثى سةرةوة ى دادةبةزيَت بؤلاى راستى خوارةوة .    </vt:lpstr>
      <vt:lpstr>ضةند هؤكاريَك هةية كاردةكاتة سةر ئةو ضةماوةية : </vt:lpstr>
      <vt:lpstr>هؤكاريَك هةية كاردةكاتة سةر ئةو ضةماوةية</vt:lpstr>
      <vt:lpstr>هؤكاريَك هةية كاردةكاتة سةر ئةو ضةماوةية </vt:lpstr>
      <vt:lpstr>هؤكاريَك هةية كاردةكاتة سةر ئةو ضةماوةية</vt:lpstr>
      <vt:lpstr>PowerPoint Presentation</vt:lpstr>
      <vt:lpstr>ياساى خواست : </vt:lpstr>
      <vt:lpstr>هاوكيَشةى خواست : هاوكيَشةى خواست ضةند جؤريَكى هةية :</vt:lpstr>
      <vt:lpstr>PowerPoint Presentation</vt:lpstr>
      <vt:lpstr>نموونة: </vt:lpstr>
      <vt:lpstr>خشتةى خواست :</vt:lpstr>
      <vt:lpstr>خشتةى خوارةوة </vt:lpstr>
      <vt:lpstr>جياوازى نيَوان طؤرِان لة برِى خواست و طؤرِان لة خواست  </vt:lpstr>
      <vt:lpstr>خواستى طشتى ( خواستى بازار )</vt:lpstr>
      <vt:lpstr>PowerPoint Presentation</vt:lpstr>
      <vt:lpstr>نمونة</vt:lpstr>
      <vt:lpstr>الحل</vt:lpstr>
      <vt:lpstr>نمونة</vt:lpstr>
      <vt:lpstr>PowerPoint Presentation</vt:lpstr>
      <vt:lpstr>1- ثيَناسةى خستنةروو Definition of Supply </vt:lpstr>
      <vt:lpstr>2- ياساى خستنةروو Law of Supply </vt:lpstr>
      <vt:lpstr>3- خشتةى خستنةروو Schedule of Supply   </vt:lpstr>
      <vt:lpstr>4- ضةماوةى خستنةروو  :Supply Curve  </vt:lpstr>
      <vt:lpstr>-5هاوكيَشةي خستنةروو  </vt:lpstr>
      <vt:lpstr>نمونة : </vt:lpstr>
      <vt:lpstr>خشتةي خستنةروو </vt:lpstr>
      <vt:lpstr>6- ئةو فاكتةرانةى كاريطةريان هةية لة سةر خستنةروو :- </vt:lpstr>
      <vt:lpstr>2- ئاستى تةكنةلؤذيا  </vt:lpstr>
      <vt:lpstr>PowerPoint Presentation</vt:lpstr>
      <vt:lpstr>طؤران لة بري خستنةروو لةطةلَ خستنةروو  </vt:lpstr>
      <vt:lpstr> خستنةرووي هةمووةكي : </vt:lpstr>
      <vt:lpstr>هاوسةنطي بازار:</vt:lpstr>
      <vt:lpstr>نرخي هاوسةنط </vt:lpstr>
      <vt:lpstr>خالَي هاوسةنط </vt:lpstr>
      <vt:lpstr>بؤ نمونة : </vt:lpstr>
      <vt:lpstr>PowerPoint Presentation</vt:lpstr>
      <vt:lpstr>PowerPoint Presentation</vt:lpstr>
      <vt:lpstr>تمرين: </vt:lpstr>
      <vt:lpstr>PowerPoint Presentation</vt:lpstr>
      <vt:lpstr>ثرسيار   </vt:lpstr>
      <vt:lpstr>PowerPoint Presentation</vt:lpstr>
      <vt:lpstr>ثرسيار</vt:lpstr>
      <vt:lpstr>PowerPoint Presentation</vt:lpstr>
      <vt:lpstr>ثرسيار</vt:lpstr>
      <vt:lpstr>PowerPoint Presentation</vt:lpstr>
      <vt:lpstr>بةشى دووةم -2-</vt:lpstr>
      <vt:lpstr> 1- طؤرانى خواست بة جيَطيربوونى خستنةروو  أ- زيادبوونى خواست وجيَطيرى خستنةروو: دةبيَتة هؤى زياد بوونى برى هاوسةنط  (A) وبةرزبونى نرخ  ب- كةم بوونى خواست وجيَطيرى خستنةروو: دةبيَتة هؤى كةم بوونى برى  (B)هاوسةنطى ونزم بوونةوةى نرخ.</vt:lpstr>
      <vt:lpstr> 2- طؤرانى خستنةروو بة جيَطيربوونى خواست  أ- زيادبوونى خستنةروو وجيَطيرى خواست: دةبيَتة هؤى زيادبوونى برى هاوسةنط  (A) ونزم بوونةوةى نرخ  ب- كةم بوونى خستنةروو وجيَطيرى خواست: دةبيَتة هؤى كةم بوونى برى   (B)هاوسةنطى وبةرزبوونةوةى نرخى هاوسةنطى.</vt:lpstr>
      <vt:lpstr> 3- طؤران بة يةك ئاراستة لة خواست و خستنةروو  أ- زيادبوونى خواست + زيادبوونى خستنةروو ب- كةم بوونى خواست + كةم بوونى خستنةروو. .  </vt:lpstr>
      <vt:lpstr>PowerPoint Presentation</vt:lpstr>
      <vt:lpstr>1 - زيادةى خواست زياتر لة زيادةى خستنةروو: دةبيَتة هؤى بةرزبوونةوةى نرخى هاوسةنطى وزيادبوونى برى هاوسةنطى. </vt:lpstr>
      <vt:lpstr>2- زياد بوونى خواست كةمتر لة زيادبوونى خستنةروو: دةبيَتة هؤى نزم بوونةوةى نرخى هاوسةنطى وزيادبوونى برى هاوسةنطى. </vt:lpstr>
      <vt:lpstr>3- زياد بوونى خواست يةكسان بة زيادبوونى خستنةروو: دةبيَتة هؤى زياد بوونى برى هاوسةنطى وجيَطيرى نرخى هاوسةنطى.</vt:lpstr>
      <vt:lpstr>PowerPoint Presentation</vt:lpstr>
      <vt:lpstr>1- كةم بوونى خواست زياتر لة كةم بوونى خستنةروو. دةبيَة هؤى نزم بوونةوةى نرخى هاوسةنطى وكةم بوونةوةى برى هاوسةنطى   </vt:lpstr>
      <vt:lpstr>2- كةم بوونى خواست كةمتر لة كةم بوونى خستنةروو: دةبيَتة هؤى بةرزبوونةوةى نرخى هاوسةنطى وكةم بوونةوةى برى هاوسةنطى. </vt:lpstr>
      <vt:lpstr>3- كةم بونى خواست يةكسان بة كةم بوونى خستنةروو. دةبيَتة هؤى برى هاوسةنطى كةم دةبيَتةوة وجيَطيرى نرخى هاوسةنطى. </vt:lpstr>
      <vt:lpstr>PowerPoint Presentation</vt:lpstr>
      <vt:lpstr>1- كةمبوونى خواست زياتر لة زيادبوونى خستنةروو: دةبيَتة هؤى نزم بوونةوةى نرخى هاوسةنطى وكةم بوونةوةى برى هاوسةنطى.  </vt:lpstr>
      <vt:lpstr>2- كةم بوونى خواست كةمتر لة زيادبوونى خستنةروو: دةبيتة هؤى نزم بوونةوةى نرخى هاوسةنطى وزيادبوونى برى هاوسةنطى. </vt:lpstr>
      <vt:lpstr>3- كةم بوونى خواست يةكسان بة زيادبوونى خستنةروو: دةبيَتة هؤى نزم بوونةوةى نرخى هاوسةنطى وجيَطيرى برى هاوسةنطى. </vt:lpstr>
      <vt:lpstr>PowerPoint Presentation</vt:lpstr>
      <vt:lpstr>أ - زياد بوونى خواست زياتر لة كةم بوونى خستنةروو: دةبيَتة هؤى بةرزبوونةوةى نرخى هاوسةنطى وزيادبوونى برى هاوسةنطى. </vt:lpstr>
      <vt:lpstr>ب- زياد بوونى خواست كةمتر لة كةم بوونى خستنةروو: دةبيَتة هؤى بةرزبوونةوةى نرخى هاوسةنطى وكةم بوونةوةى برى هاوسةنطى. </vt:lpstr>
      <vt:lpstr>ج- زياد بوونى خواست يةكسانة بة كةم بوونى خستنةروو: دةبيَتة هؤى بةرزبوونةوةى نرخى هاوسةنطى وجيَطيرى برى هاوسةنطى.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بة شي دووةم</dc:title>
  <dc:creator>bzas</dc:creator>
  <cp:lastModifiedBy>DR.Ahmed Saker 2O11</cp:lastModifiedBy>
  <cp:revision>72</cp:revision>
  <dcterms:created xsi:type="dcterms:W3CDTF">2006-08-16T00:00:00Z</dcterms:created>
  <dcterms:modified xsi:type="dcterms:W3CDTF">2023-10-28T06:45:34Z</dcterms:modified>
</cp:coreProperties>
</file>