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F8B3E-8F21-4711-82B0-F27EBB9CE6E3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F639B-97D9-4E34-A703-1491CCD39F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67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yaseen90aziz@gmail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Miqdad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609600"/>
            <a:ext cx="66294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 Hydraulics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58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595021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Yaseen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W. Aziz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BSc. 2012 Dams &amp; Water Recourses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MSc. 2016 Dam Engineering (Hydraulics)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latin typeface="Times New Roman" pitchFamily="18" charset="0"/>
                <a:cs typeface="Times New Roman" pitchFamily="18" charset="0"/>
                <a:hlinkClick r:id="rId2"/>
              </a:rPr>
              <a:t>yaseen90aziz@gmail.com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(Contact email)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Area of interest:</a:t>
            </a:r>
          </a:p>
          <a:p>
            <a:pPr>
              <a:lnSpc>
                <a:spcPct val="150000"/>
              </a:lnSpc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Open channel Hydraulics, CFD, Well Hydraulics, Rainfall-Runoff modeling.</a:t>
            </a:r>
          </a:p>
        </p:txBody>
      </p:sp>
    </p:spTree>
    <p:extLst>
      <p:ext uri="{BB962C8B-B14F-4D97-AF65-F5344CB8AC3E}">
        <p14:creationId xmlns="" xmlns:p14="http://schemas.microsoft.com/office/powerpoint/2010/main" val="30819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42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Civic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Miqdad</dc:creator>
  <cp:lastModifiedBy>Miqdad</cp:lastModifiedBy>
  <cp:revision>130</cp:revision>
  <dcterms:created xsi:type="dcterms:W3CDTF">2006-08-16T00:00:00Z</dcterms:created>
  <dcterms:modified xsi:type="dcterms:W3CDTF">2024-05-10T18:08:04Z</dcterms:modified>
</cp:coreProperties>
</file>