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"/>
  </p:notesMasterIdLst>
  <p:sldIdLst>
    <p:sldId id="256" r:id="rId2"/>
    <p:sldId id="40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3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07A32-E96C-4A01-8D9A-38C49E1C1741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1A2B-83A9-42B6-AD35-8B04C667F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99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6A467B-6959-4ADD-9BA0-798E4F27DB5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C465DD-1F9F-4B21-B6D7-CDF6AB1D6E1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yaseen90aziz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0"/>
            <a:ext cx="575617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ADVANCED DAM ENGINEERING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yaseen\Desktop\255365_189110914553136_1906975911_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1"/>
            <a:ext cx="8064896" cy="472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6165305"/>
            <a:ext cx="2952328" cy="184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1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Yaseen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W. Aziz</a:t>
            </a:r>
          </a:p>
          <a:p>
            <a:pPr marL="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BSc. 2012 Dams &amp; Water Recourses</a:t>
            </a:r>
          </a:p>
          <a:p>
            <a:pPr marL="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MSc. 2016 W.R. &amp; Dam Engineering (Hydraulics)</a:t>
            </a:r>
          </a:p>
          <a:p>
            <a:pPr marL="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yaseen90aziz@gmail.com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(Contact email)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Area of interest:</a:t>
            </a:r>
          </a:p>
          <a:p>
            <a:pPr marL="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Open channel Hydraulics, CFD, SVF, Well Hydraulics, Rainfall-Runoff modeling.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3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23157</TotalTime>
  <Words>48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ADVANCED DAM ENGINEERING</vt:lpstr>
      <vt:lpstr>Slide 2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yaseen</dc:creator>
  <cp:lastModifiedBy>Miqdad</cp:lastModifiedBy>
  <cp:revision>341</cp:revision>
  <dcterms:created xsi:type="dcterms:W3CDTF">2017-10-15T17:59:51Z</dcterms:created>
  <dcterms:modified xsi:type="dcterms:W3CDTF">2024-05-10T18:11:12Z</dcterms:modified>
</cp:coreProperties>
</file>