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60" d="100"/>
          <a:sy n="60" d="100"/>
        </p:scale>
        <p:origin x="-16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838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A25D6-25B3-4D26-B146-375B869BC876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33A64-76FE-4D5C-A554-E9DFBF881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3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03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703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1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13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74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58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20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78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22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60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716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9D77-1A9F-4A4E-927D-631AD2CC07DB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BFDF5-E9F2-42D5-A866-6E21B6DEA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409700"/>
            <a:ext cx="8991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DESIGN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Spillways AND ENERGY</a:t>
            </a:r>
          </a:p>
          <a:p>
            <a:pPr algn="ctr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Dissipators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4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ta BT" pitchFamily="82" charset="0"/>
              </a:rPr>
              <a:t>Spillway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ta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hydraulic structure provided at the dam to release flood discharge.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Spillway is the most important component of the dam which serves to release excess flood from a reservoir efficiently and safely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Its capacity is determined from the hydrological studies over the drainage area.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43063"/>
            <a:ext cx="398145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26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55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Spillway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Miqdad</dc:creator>
  <cp:lastModifiedBy>Miqdad</cp:lastModifiedBy>
  <cp:revision>144</cp:revision>
  <dcterms:created xsi:type="dcterms:W3CDTF">2018-02-26T18:28:21Z</dcterms:created>
  <dcterms:modified xsi:type="dcterms:W3CDTF">2024-05-10T18:19:42Z</dcterms:modified>
</cp:coreProperties>
</file>