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drainage and Drop Structures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Yaseen</a:t>
            </a:r>
            <a:r>
              <a:rPr lang="en-US" dirty="0" smtClean="0"/>
              <a:t> </a:t>
            </a:r>
            <a:r>
              <a:rPr lang="en-US" dirty="0" err="1" smtClean="0"/>
              <a:t>Wsu</a:t>
            </a:r>
            <a:r>
              <a:rPr lang="en-US" dirty="0" smtClean="0"/>
              <a:t> Aziz</a:t>
            </a:r>
          </a:p>
          <a:p>
            <a:r>
              <a:rPr lang="en-US" dirty="0" err="1" smtClean="0"/>
              <a:t>MSc</a:t>
            </a:r>
            <a:r>
              <a:rPr lang="en-US" dirty="0" smtClean="0"/>
              <a:t>. Hydraulics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 Structures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Miqdad\Desktop\r4082e3d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57401"/>
            <a:ext cx="6477000" cy="3334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Cross drainage and Drop Structures</vt:lpstr>
      <vt:lpstr>Drop Structures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drainage and Drop Structures</dc:title>
  <dc:creator>Miqdad</dc:creator>
  <cp:lastModifiedBy>Miqdad</cp:lastModifiedBy>
  <cp:revision>11</cp:revision>
  <dcterms:created xsi:type="dcterms:W3CDTF">2006-08-16T00:00:00Z</dcterms:created>
  <dcterms:modified xsi:type="dcterms:W3CDTF">2024-05-10T18:22:55Z</dcterms:modified>
</cp:coreProperties>
</file>