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2014-12-20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q/imgres?imgurl=http://blog.ecoagriculture.org/wp-content/uploads/2012/07/Rainforest-Action-Network-Indonesia-Rice-and-agroforestry-traditional-system-and-social-management.jpg&amp;imgrefurl=http://peoplefoodandnature.org/blog/hlpe_cc_ag/&amp;h=1080&amp;w=1920&amp;tbnid=iGnw-QI6BZR-PM:&amp;zoom=1&amp;docid=A0Pz30j0yZhw8M&amp;ei=AnNKVLG6GNDuaOPmgeAM&amp;tbm=isch&amp;ved=0CDUQMygtMC04ZA&amp;iact=rc&amp;uact=3&amp;dur=794&amp;page=13&amp;start=143&amp;ndsp=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iq/imgres?imgurl=http://askdin.com/gallery/images//5770/1_clip_image002.jpg&amp;imgrefurl=http://www.askdin.com/thread17496-2.html&amp;docid=gtafaioH6CXenM&amp;tbnid=ORWotTL-GeO7vM:&amp;w=257&amp;h=288&amp;ei=85GMVPXIE4ay7QbqsIDwBQ&amp;ved=0CAIQxiAwAA&amp;iact=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q/imgres?imgurl=http://ccafs.cgiar.org/sites/default/files/styles/large/public/blog/pictures/Neil.jpg?itok=HvzAO8MU&amp;imgrefurl=http://ccafs.cgiar.org/fr/blog/farmers-and-genebanks-saving-traditional-crops-strong-alliance&amp;h=411&amp;w=620&amp;tbnid=TkIs-H4WMWQsyM:&amp;zoom=1&amp;docid=lUVPMwM5VNuMlM&amp;ei=1XFKVKG0Ms_laOffgeAK&amp;tbm=isch&amp;ved=0CDYQMygUMBQ&amp;iact=rc&amp;uact=3&amp;dur=3342&amp;page=2&amp;start=12&amp;ndsp=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iq/imgres?imgurl=http://hamoon.persiangig.com/shsafar/Uraman-30Ordibehesht88%20(37)x.jpg&amp;imgrefurl=http://shsafar.blogfa.com/cat-7.aspx&amp;h=313&amp;w=470&amp;tbnid=APytq2_jQmiB3M:&amp;zoom=1&amp;docid=43KiUvvWrh4V6M&amp;ei=Eo6MVNegHITR7Qb38oG4AQ&amp;tbm=isch&amp;ved=0CE4QMygoMCg&amp;iact=rc&amp;uact=3&amp;dur=1027&amp;page=4&amp;start=36&amp;ndsp=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8991600" cy="914400"/>
          </a:xfrm>
        </p:spPr>
        <p:txBody>
          <a:bodyPr>
            <a:normAutofit/>
          </a:bodyPr>
          <a:lstStyle/>
          <a:p>
            <a:pPr rtl="1"/>
            <a:r>
              <a:rPr lang="ar-IQ" sz="3600" dirty="0" smtClean="0">
                <a:solidFill>
                  <a:srgbClr val="C00000"/>
                </a:solidFill>
                <a:cs typeface="Ali_K_Samik" pitchFamily="2" charset="-78"/>
              </a:rPr>
              <a:t>بةراوردكردنى كؤمةلَطا جياوازةكان بةثيَى ئاستى بةثيشةسازيبوون</a:t>
            </a:r>
            <a:endParaRPr lang="en-US" sz="3600" dirty="0">
              <a:solidFill>
                <a:srgbClr val="C0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8991600" cy="4876800"/>
          </a:xfrm>
        </p:spPr>
        <p:txBody>
          <a:bodyPr>
            <a:normAutofit/>
          </a:bodyPr>
          <a:lstStyle/>
          <a:p>
            <a:pPr algn="just" rtl="1"/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-كاريطةرييةكانى ثيشةسازى لةسةر </a:t>
            </a:r>
            <a:r>
              <a:rPr lang="ar-IQ" sz="3600" b="1" dirty="0" smtClean="0">
                <a:cs typeface="Ali_K_Samik" pitchFamily="2" charset="-78"/>
              </a:rPr>
              <a:t>ذيانى ئابوورى و كؤمةلاَيةتي و سياسى و كولتووريى</a:t>
            </a:r>
            <a:r>
              <a:rPr lang="ar-IQ" sz="3600" dirty="0" smtClean="0">
                <a:cs typeface="Ali_K_Samik" pitchFamily="2" charset="-78"/>
              </a:rPr>
              <a:t> مرؤظةكان ضؤنة.</a:t>
            </a:r>
          </a:p>
          <a:p>
            <a:pPr algn="just" rtl="1"/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  -ثيَويستة ئاستى </a:t>
            </a:r>
            <a:r>
              <a:rPr lang="ar-IQ" sz="3600" b="1" dirty="0" smtClean="0">
                <a:cs typeface="Ali_K_Samik" pitchFamily="2" charset="-78"/>
              </a:rPr>
              <a:t>سوودمةندبوونى</a:t>
            </a:r>
            <a:r>
              <a:rPr lang="ar-IQ" sz="3600" dirty="0" smtClean="0">
                <a:cs typeface="Ali_K_Samik" pitchFamily="2" charset="-78"/>
              </a:rPr>
              <a:t> كؤمةلَطا جياوازةكان لة دياردةى ثيشةسازى شرؤظةبكريَت و بوارة جياوازةكانى ئةم دياردةية ثيَكةوة بةراورد </a:t>
            </a:r>
            <a:r>
              <a:rPr lang="ar-IQ" sz="3600" smtClean="0">
                <a:cs typeface="Ali_K_Samik" pitchFamily="2" charset="-78"/>
              </a:rPr>
              <a:t>بكةين.</a:t>
            </a:r>
            <a:endParaRPr lang="en-US" sz="36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Autofit/>
          </a:bodyPr>
          <a:lstStyle/>
          <a:p>
            <a:pPr algn="just" rtl="1"/>
            <a:r>
              <a:rPr lang="ar-IQ" sz="3600" b="1" dirty="0" smtClean="0">
                <a:solidFill>
                  <a:srgbClr val="C00000"/>
                </a:solidFill>
                <a:cs typeface="Ali_K_Samik" pitchFamily="2" charset="-78"/>
              </a:rPr>
              <a:t>بةطشتى بةثيَى ئاستى بةثيشةسازييوون سىَ جؤر كؤمةلَطا هةية:</a:t>
            </a:r>
          </a:p>
          <a:p>
            <a:pPr algn="just" rtl="1">
              <a:buNone/>
            </a:pPr>
            <a:r>
              <a:rPr lang="ar-IQ" sz="3600" dirty="0" smtClean="0">
                <a:solidFill>
                  <a:srgbClr val="C00000"/>
                </a:solidFill>
                <a:cs typeface="Ali_K_Samik" pitchFamily="2" charset="-78"/>
              </a:rPr>
              <a:t> </a:t>
            </a:r>
          </a:p>
          <a:p>
            <a:pPr algn="just" rtl="1">
              <a:buNone/>
            </a:pPr>
            <a:r>
              <a:rPr lang="ar-IQ" sz="3600" b="1" dirty="0" smtClean="0">
                <a:cs typeface="Ali_K_Samik" pitchFamily="2" charset="-78"/>
              </a:rPr>
              <a:t>1- كؤمةلَطاى ثيَش ثيشةسازى.</a:t>
            </a:r>
          </a:p>
          <a:p>
            <a:pPr algn="just" rtl="1">
              <a:buNone/>
            </a:pPr>
            <a:endParaRPr lang="ar-IQ" sz="3600" b="1" dirty="0" smtClean="0">
              <a:cs typeface="Ali_K_Samik" pitchFamily="2" charset="-78"/>
            </a:endParaRPr>
          </a:p>
          <a:p>
            <a:pPr algn="just" rtl="1">
              <a:buNone/>
            </a:pPr>
            <a:r>
              <a:rPr lang="ar-IQ" sz="3600" b="1" dirty="0" smtClean="0">
                <a:cs typeface="Ali_K_Samik" pitchFamily="2" charset="-78"/>
              </a:rPr>
              <a:t>2- كؤمةلَطاى ثيشةسازى.</a:t>
            </a:r>
          </a:p>
          <a:p>
            <a:pPr algn="just" rtl="1">
              <a:buNone/>
            </a:pPr>
            <a:endParaRPr lang="ar-IQ" sz="3600" b="1" dirty="0" smtClean="0">
              <a:cs typeface="Ali_K_Samik" pitchFamily="2" charset="-78"/>
            </a:endParaRPr>
          </a:p>
          <a:p>
            <a:pPr algn="just" rtl="1">
              <a:buNone/>
            </a:pPr>
            <a:r>
              <a:rPr lang="ar-IQ" sz="3600" b="1" dirty="0" smtClean="0">
                <a:cs typeface="Ali_K_Samik" pitchFamily="2" charset="-78"/>
              </a:rPr>
              <a:t>3- كؤمةلَطاى دوواى ثيشةسازى</a:t>
            </a:r>
            <a:r>
              <a:rPr lang="ar-IQ" sz="3600" dirty="0" smtClean="0">
                <a:cs typeface="Ali_K_Samik" pitchFamily="2" charset="-78"/>
              </a:rPr>
              <a:t>.</a:t>
            </a:r>
            <a:r>
              <a:rPr lang="ar-IQ" sz="3600" baseline="30000" dirty="0" smtClean="0">
                <a:cs typeface="Ali_K_Samik" pitchFamily="2" charset="-78"/>
              </a:rPr>
              <a:t> </a:t>
            </a:r>
          </a:p>
          <a:p>
            <a:pPr algn="just" rtl="1">
              <a:buNone/>
            </a:pPr>
            <a:endParaRPr lang="ar-IQ" sz="3600" baseline="30000" dirty="0" smtClean="0">
              <a:cs typeface="Ali_K_Samik" pitchFamily="2" charset="-78"/>
            </a:endParaRPr>
          </a:p>
          <a:p>
            <a:pPr algn="just" rt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 rtl="1"/>
            <a:r>
              <a:rPr lang="ar-IQ" sz="4400" b="1" dirty="0" smtClean="0">
                <a:solidFill>
                  <a:srgbClr val="7030A0"/>
                </a:solidFill>
                <a:cs typeface="Ali_K_Samik" pitchFamily="2" charset="-78"/>
              </a:rPr>
              <a:t>يةكةم: كؤمةلَطاى ثيَش ثيشةسازى</a:t>
            </a:r>
            <a:endParaRPr lang="en-US" sz="4400" dirty="0">
              <a:solidFill>
                <a:srgbClr val="7030A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/>
          </a:bodyPr>
          <a:lstStyle/>
          <a:p>
            <a:pPr algn="just" rtl="1"/>
            <a:r>
              <a:rPr lang="ar-IQ" sz="3200" dirty="0" smtClean="0">
                <a:cs typeface="Ali_K_Samik" pitchFamily="2" charset="-78"/>
              </a:rPr>
              <a:t>دوو زاناى كؤمةلَناسى بة ناوةكانى </a:t>
            </a:r>
            <a:r>
              <a:rPr lang="ar-IQ" sz="3200" b="1" dirty="0" smtClean="0">
                <a:cs typeface="Ali_K_Samik" pitchFamily="2" charset="-78"/>
              </a:rPr>
              <a:t>طرهارد لنسكى و جين لنسكى (</a:t>
            </a:r>
            <a:r>
              <a:rPr lang="en-US" sz="3200" b="1" dirty="0" smtClean="0">
                <a:cs typeface="Ali_K_Samik" pitchFamily="2" charset="-78"/>
              </a:rPr>
              <a:t>Gerhard </a:t>
            </a:r>
            <a:r>
              <a:rPr lang="en-US" sz="3200" b="1" dirty="0" err="1" smtClean="0">
                <a:cs typeface="Ali_K_Samik" pitchFamily="2" charset="-78"/>
              </a:rPr>
              <a:t>Lenski</a:t>
            </a:r>
            <a:r>
              <a:rPr lang="en-US" sz="3200" b="1" dirty="0" smtClean="0">
                <a:cs typeface="Ali_K_Samik" pitchFamily="2" charset="-78"/>
              </a:rPr>
              <a:t> </a:t>
            </a:r>
            <a:r>
              <a:rPr lang="fa-IR" sz="3200" b="1" dirty="0" smtClean="0">
                <a:cs typeface="Ali_K_Samik" pitchFamily="2" charset="-78"/>
              </a:rPr>
              <a:t>&amp; </a:t>
            </a:r>
            <a:r>
              <a:rPr lang="en-US" sz="3200" b="1" dirty="0" smtClean="0">
                <a:cs typeface="Ali_K_Samik" pitchFamily="2" charset="-78"/>
              </a:rPr>
              <a:t>Jean </a:t>
            </a:r>
            <a:r>
              <a:rPr lang="en-US" sz="3200" b="1" dirty="0" err="1" smtClean="0">
                <a:cs typeface="Ali_K_Samik" pitchFamily="2" charset="-78"/>
              </a:rPr>
              <a:t>Lenski</a:t>
            </a:r>
            <a:r>
              <a:rPr lang="ar-IQ" sz="3200" b="1" dirty="0" smtClean="0">
                <a:cs typeface="Ali_K_Samik" pitchFamily="2" charset="-78"/>
              </a:rPr>
              <a:t>)</a:t>
            </a:r>
            <a:r>
              <a:rPr lang="ar-IQ" sz="3200" dirty="0" smtClean="0">
                <a:cs typeface="Ali_K_Samik" pitchFamily="2" charset="-78"/>
              </a:rPr>
              <a:t> كؤمةلَطاى ثيَش ثيشةسازى لةسةر </a:t>
            </a:r>
            <a:r>
              <a:rPr lang="ar-IQ" sz="3200" b="1" dirty="0" smtClean="0">
                <a:cs typeface="Ali_K_Samik" pitchFamily="2" charset="-78"/>
              </a:rPr>
              <a:t>بنةماى سيستمى ئابوورى</a:t>
            </a:r>
            <a:r>
              <a:rPr lang="ar-IQ" sz="3200" dirty="0" smtClean="0">
                <a:cs typeface="Ali_K_Samik" pitchFamily="2" charset="-78"/>
              </a:rPr>
              <a:t> دابةشدةكات:</a:t>
            </a:r>
          </a:p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>
              <a:buNone/>
            </a:pP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يةكةم: </a:t>
            </a: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كؤمةلَطاى رِاوكردن و كؤكةرةوةى رووةك.</a:t>
            </a:r>
          </a:p>
          <a:p>
            <a:pPr algn="just" rtl="1">
              <a:buNone/>
            </a:pPr>
            <a:endParaRPr lang="ar-IQ" sz="32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دووةم: </a:t>
            </a: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كؤمةلَطاى كشتوكالَيى سووك.</a:t>
            </a:r>
          </a:p>
          <a:p>
            <a:pPr algn="just" rtl="1">
              <a:buNone/>
            </a:pPr>
            <a:endParaRPr lang="ar-IQ" sz="32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سيَيةم: </a:t>
            </a:r>
            <a:r>
              <a:rPr lang="ar-IQ" sz="32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cs typeface="Ali_K_Samik" pitchFamily="2" charset="-78"/>
              </a:rPr>
              <a:t>كؤمةلَطاى كشتوكالَي.</a:t>
            </a:r>
            <a:endParaRPr lang="en-US" sz="3200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914400"/>
          </a:xfrm>
        </p:spPr>
        <p:txBody>
          <a:bodyPr>
            <a:normAutofit/>
          </a:bodyPr>
          <a:lstStyle/>
          <a:p>
            <a:pPr algn="ctr" rtl="1"/>
            <a:r>
              <a:rPr lang="ar-IQ" sz="4400" dirty="0" smtClean="0">
                <a:solidFill>
                  <a:srgbClr val="FF0000"/>
                </a:solidFill>
                <a:cs typeface="Ali_K_Samik" pitchFamily="2" charset="-78"/>
              </a:rPr>
              <a:t>يةكةم: 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كؤمةلَطاى رِاوكردن و كؤكةرةوةى رووةك.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/>
          </a:bodyPr>
          <a:lstStyle/>
          <a:p>
            <a:pPr algn="just" rtl="1">
              <a:buNone/>
            </a:pPr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لة سةرضاوةكانى سروشتيى ئامادةكراو سوودمةند دةبن.</a:t>
            </a: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 كةرةستة و ئامرازةكانى بةكارهاتوو لةم قؤناغة سادة و ساكارن.</a:t>
            </a: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 مرؤظةكان بؤ ثةيداكردنى خواردن بةردةوام لة جوولةدان. </a:t>
            </a: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دابةشبوونى كارى بةثيَى ثسثؤرى لةم كؤمةلَطايةدا زؤر كةمة</a:t>
            </a:r>
            <a:endParaRPr lang="en-US" sz="3600" dirty="0">
              <a:cs typeface="Ali_K_Samik" pitchFamily="2" charset="-78"/>
            </a:endParaRPr>
          </a:p>
        </p:txBody>
      </p:sp>
      <p:pic>
        <p:nvPicPr>
          <p:cNvPr id="4" name="Picture 3" descr="https://encrypted-tbn0.gstatic.com/images?q=tbn:ANd9GcTm6mqk_eBTttVaFsM-M8ufMDvjg_iN9Bc4vN3R0OPin_mAzhu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006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s://encrypted-tbn0.gstatic.com/images?q=tbn:ANd9GcTaSoxwPjHpnv_f1e-lzEGQDhQWDT1YAMewP1xY3WHMJ7AQTcV_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876800"/>
            <a:ext cx="37338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 rtl="1"/>
            <a:r>
              <a:rPr lang="ar-IQ" sz="3200" b="1" dirty="0" smtClean="0">
                <a:cs typeface="Ali_K_Samik" pitchFamily="2" charset="-78"/>
              </a:rPr>
              <a:t>طرووثةكانى بضووك و بةربلاَون.</a:t>
            </a: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ئةندامان خزمى يةكترن.</a:t>
            </a: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ثةيوةنديى خزمايةتى سةرضاوةى هيَز و كاريطةريى كؤمةلاَيةتيية.</a:t>
            </a: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خيَزان</a:t>
            </a:r>
            <a:r>
              <a:rPr lang="ar-IQ" sz="3200" dirty="0" smtClean="0">
                <a:cs typeface="Ali_K_Samik" pitchFamily="2" charset="-78"/>
              </a:rPr>
              <a:t> طرنطيى تايبةتي هةية. </a:t>
            </a: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نايةكسانى و فةرق و جياوازى كةمة</a:t>
            </a:r>
            <a:r>
              <a:rPr lang="ar-IQ" sz="3200" dirty="0" smtClean="0">
                <a:cs typeface="Ali_K_Samik" pitchFamily="2" charset="-78"/>
              </a:rPr>
              <a:t>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ثاشةكةوت كةمة يان نيية.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</a:t>
            </a:r>
            <a:r>
              <a:rPr lang="ar-IQ" sz="3200" b="1" dirty="0" smtClean="0">
                <a:cs typeface="Ali_K_Samik" pitchFamily="2" charset="-78"/>
              </a:rPr>
              <a:t>جياكاريى كؤمةلاَيةتى لةسةر بنةماى تايبةتمةندييةكانى رةطةز و تةمةن و ثيَشينةى خيَزانيية</a:t>
            </a:r>
            <a:r>
              <a:rPr lang="ar-IQ" sz="3200" dirty="0" smtClean="0">
                <a:cs typeface="Ali_K_Samik" pitchFamily="2" charset="-78"/>
              </a:rPr>
              <a:t>.</a:t>
            </a:r>
            <a:endParaRPr lang="en-US" sz="3200" dirty="0" smtClean="0">
              <a:cs typeface="Ali_K_Samik" pitchFamily="2" charset="-78"/>
            </a:endParaRPr>
          </a:p>
          <a:p>
            <a:pPr algn="just" rtl="1"/>
            <a:endParaRPr lang="ar-IQ" sz="3200" dirty="0" smtClean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371600"/>
          </a:xfrm>
        </p:spPr>
        <p:txBody>
          <a:bodyPr>
            <a:noAutofit/>
          </a:bodyPr>
          <a:lstStyle/>
          <a:p>
            <a:pPr algn="ctr"/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دووةم: </a:t>
            </a:r>
            <a:r>
              <a:rPr lang="ar-IQ" sz="44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كؤمةلَطاى كشتوكالَيى سووك.</a:t>
            </a:r>
            <a:b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029200"/>
          </a:xfrm>
        </p:spPr>
        <p:txBody>
          <a:bodyPr>
            <a:normAutofit/>
          </a:bodyPr>
          <a:lstStyle/>
          <a:p>
            <a:pPr algn="just" rtl="1"/>
            <a:r>
              <a:rPr lang="ar-IQ" sz="3200" dirty="0" smtClean="0">
                <a:cs typeface="Ali_K_Samik" pitchFamily="2" charset="-78"/>
              </a:rPr>
              <a:t>كاريان ضاندنى طةنم و بةرهةمةكانى كشتوكالَيية.</a:t>
            </a:r>
          </a:p>
          <a:p>
            <a:pPr algn="just" rtl="1">
              <a:buNone/>
            </a:pPr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ميَذوويةكةى دةطةريَتةوة بؤ(9000) سالَى رابردوو.</a:t>
            </a:r>
          </a:p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طرنطى بة بةرهةمهيَنانى ئامراز و كةرةستةكانى ناومالَ دةدةن. </a:t>
            </a:r>
          </a:p>
          <a:p>
            <a:pPr algn="just" rtl="1">
              <a:buNone/>
            </a:pPr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تةكنؤلؤذياى لةئاستيَكى نزمداية و ضاندنى بةرهةمةكان بةهؤى خاكةناز و كةرةستةكانى سادة و ساكار و سةرةتايية.</a:t>
            </a:r>
            <a:endParaRPr lang="en-US" sz="3200" dirty="0">
              <a:cs typeface="Ali_K_Samik" pitchFamily="2" charset="-78"/>
            </a:endParaRPr>
          </a:p>
        </p:txBody>
      </p:sp>
      <p:pic>
        <p:nvPicPr>
          <p:cNvPr id="4" name="Picture 3" descr="https://encrypted-tbn0.gstatic.com/images?q=tbn:ANd9GcRQX6_tK-KuAIPT9OZLTuv4bEGsT2J5e-StJB1fAtB9yxJY8wWhv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200"/>
          </a:xfrm>
        </p:spPr>
        <p:txBody>
          <a:bodyPr>
            <a:normAutofit/>
          </a:bodyPr>
          <a:lstStyle/>
          <a:p>
            <a:pPr algn="just" rtl="1"/>
            <a:r>
              <a:rPr lang="ar-IQ" sz="3600" dirty="0" smtClean="0">
                <a:cs typeface="Ali_K_Samik" pitchFamily="2" charset="-78"/>
              </a:rPr>
              <a:t>هةرضةند ضالاكتربن ثاشةكةوت زياتردةبيَت.</a:t>
            </a:r>
          </a:p>
          <a:p>
            <a:pPr algn="just" rtl="1">
              <a:buNone/>
            </a:pPr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بةهؤى ثاشةكةوتى زيادةوة هةنديَك لة ئةندامانى ئةم كؤمةلَطاية هةلَدةستن بة بةدةستهيَنانى ثسثؤرى لة ثيَشةكانى حكومى، سةربازى و ريَبةرايةتيى ئايينى.</a:t>
            </a:r>
          </a:p>
          <a:p>
            <a:pPr algn="just" rtl="1">
              <a:buNone/>
            </a:pPr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 دابةشبوونى كارى كؤمةلاَيةتى طةشة دةكات و جياوازييةكانى كؤمةلاَيةتى و دةسةلاَتى كؤمةلاَيةتى سةرهةلَدةدات.</a:t>
            </a:r>
            <a:endParaRPr lang="en-US" sz="3600" dirty="0" smtClean="0">
              <a:cs typeface="Ali_K_Samik" pitchFamily="2" charset="-78"/>
            </a:endParaRPr>
          </a:p>
          <a:p>
            <a:pPr algn="just" rtl="1"/>
            <a:endParaRPr lang="en-US" sz="36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سيَيةم: </a:t>
            </a:r>
            <a:r>
              <a:rPr lang="ar-IQ" sz="44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كؤمةلَطاى 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كشتوكالَي.</a:t>
            </a:r>
            <a:r>
              <a:rPr lang="en-US" sz="4400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cs typeface="Ali_K_Samik" pitchFamily="2" charset="-78"/>
              </a:rPr>
            </a:br>
            <a:endParaRPr lang="en-US" sz="44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81600"/>
          </a:xfrm>
        </p:spPr>
        <p:txBody>
          <a:bodyPr>
            <a:noAutofit/>
          </a:bodyPr>
          <a:lstStyle/>
          <a:p>
            <a:pPr algn="just" rtl="1"/>
            <a:r>
              <a:rPr lang="ar-IQ" sz="3600" dirty="0" smtClean="0">
                <a:cs typeface="Ali_K_Samik" pitchFamily="2" charset="-78"/>
              </a:rPr>
              <a:t>طةشةسةندنى </a:t>
            </a:r>
            <a:r>
              <a:rPr lang="ar-IQ" sz="3600" b="1" dirty="0" smtClean="0">
                <a:cs typeface="Ali_K_Samik" pitchFamily="2" charset="-78"/>
              </a:rPr>
              <a:t>تةكنؤلؤذياى تازة وةكو طاسن و بةكارهيَنانى هيَزى ئاذةلَ.</a:t>
            </a: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 ئاستى بةرهةمهيَنانى كشتوكالَى زياد دةكات. </a:t>
            </a: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مرؤظةكان بةشيَوازيَكى بةردةوام لةسةر خاك و زةويى باوانيان جيَنيشين دبن.</a:t>
            </a:r>
            <a:endParaRPr lang="en-US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ئةكنؤلؤذياى كشتوكالَى وابةستةى </a:t>
            </a:r>
            <a:r>
              <a:rPr lang="ar-IQ" sz="3600" b="1" dirty="0" smtClean="0">
                <a:cs typeface="Ali_K_Samik" pitchFamily="2" charset="-78"/>
              </a:rPr>
              <a:t>هيَزى جةستةى مرؤظ و ئاذةلَةكانة</a:t>
            </a:r>
            <a:r>
              <a:rPr lang="ar-IQ" sz="3600" dirty="0" smtClean="0">
                <a:cs typeface="Ali_K_Samik" pitchFamily="2" charset="-78"/>
              </a:rPr>
              <a:t>.</a:t>
            </a:r>
          </a:p>
          <a:p>
            <a:pPr algn="just" rtl="1"/>
            <a:r>
              <a:rPr lang="ar-IQ" sz="3600" b="1" dirty="0" smtClean="0">
                <a:cs typeface="Ali_K_Samik" pitchFamily="2" charset="-78"/>
              </a:rPr>
              <a:t>دابةشبوونى كار زؤرترة</a:t>
            </a:r>
            <a:r>
              <a:rPr lang="ar-IQ" sz="3600" dirty="0" smtClean="0">
                <a:cs typeface="Ali_K_Samik" pitchFamily="2" charset="-78"/>
              </a:rPr>
              <a:t>. </a:t>
            </a:r>
          </a:p>
        </p:txBody>
      </p:sp>
      <p:pic>
        <p:nvPicPr>
          <p:cNvPr id="4" name="Picture 3" descr="https://encrypted-tbn1.gstatic.com/images?q=tbn:ANd9GcQAD1WSBPxPe9glShqbQO6iWCqyKBwtEi5zMIT7A2dw9KSAciUN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81600"/>
            <a:ext cx="39903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Autofit/>
          </a:bodyPr>
          <a:lstStyle/>
          <a:p>
            <a:pPr algn="just" rtl="1"/>
            <a:r>
              <a:rPr lang="ar-IQ" sz="3600" b="1" dirty="0" smtClean="0">
                <a:cs typeface="Ali_K_Samik" pitchFamily="2" charset="-78"/>
              </a:rPr>
              <a:t>ضاككردنةوةى تؤرةكانى ماسي طرتن و ئةو ئامرازانةى كة لةذيانى رؤذانةياندا بةكارديَت</a:t>
            </a:r>
            <a:r>
              <a:rPr lang="ar-IQ" sz="3600" dirty="0" smtClean="0">
                <a:cs typeface="Ali_K_Samik" pitchFamily="2" charset="-78"/>
              </a:rPr>
              <a:t>.</a:t>
            </a:r>
          </a:p>
          <a:p>
            <a:pPr algn="just" rtl="1"/>
            <a:endParaRPr lang="ar-IQ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cs typeface="Ali_K_Samik" pitchFamily="2" charset="-78"/>
              </a:rPr>
              <a:t>كارى دةستى وةك: </a:t>
            </a:r>
            <a:r>
              <a:rPr lang="ar-IQ" sz="3600" b="1" dirty="0" smtClean="0">
                <a:cs typeface="Ali_K_Samik" pitchFamily="2" charset="-78"/>
              </a:rPr>
              <a:t>هةيكةلَ تراشى، ميراتى طشتى، كةرةستةى هونةرى دةستيثيَكردووة.</a:t>
            </a:r>
            <a:endParaRPr lang="ar-IQ" sz="3600" dirty="0" smtClean="0">
              <a:cs typeface="Ali_K_Samik" pitchFamily="2" charset="-78"/>
            </a:endParaRPr>
          </a:p>
          <a:p>
            <a:pPr algn="just" rtl="1">
              <a:buNone/>
            </a:pPr>
            <a:endParaRPr lang="en-US" sz="3600" dirty="0" smtClean="0">
              <a:cs typeface="Ali_K_Samik" pitchFamily="2" charset="-78"/>
            </a:endParaRPr>
          </a:p>
          <a:p>
            <a:pPr algn="just" rtl="1"/>
            <a:r>
              <a:rPr lang="ar-IQ" sz="3600" dirty="0" smtClean="0">
                <a:solidFill>
                  <a:srgbClr val="7030A0"/>
                </a:solidFill>
                <a:cs typeface="Ali_K_Samik" pitchFamily="2" charset="-78"/>
              </a:rPr>
              <a:t> ميَذووي </a:t>
            </a:r>
            <a:r>
              <a:rPr lang="ar-IQ" sz="3600" dirty="0" smtClean="0">
                <a:solidFill>
                  <a:srgbClr val="7030A0"/>
                </a:solidFill>
                <a:cs typeface="Ali_K_Samik" pitchFamily="2" charset="-78"/>
              </a:rPr>
              <a:t>قؤناغى ثيَش ثيَشةسازى لة ثيَش ميَذوويةوة تاكو شؤرِشى ثيشةسازيى بريتانيا بووة، واتا تاكو سالَى(1800) زايينى. </a:t>
            </a:r>
            <a:endParaRPr lang="en-US" sz="3600" dirty="0" smtClean="0">
              <a:solidFill>
                <a:srgbClr val="7030A0"/>
              </a:solidFill>
              <a:cs typeface="Ali_K_Samik" pitchFamily="2" charset="-78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382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بةراوردكردنى كؤمةلَطا جياوازةكان بةثيَى ئاستى بةثيشةسازيبوون</vt:lpstr>
      <vt:lpstr>Slide 2</vt:lpstr>
      <vt:lpstr>يةكةم: كؤمةلَطاى ثيَش ثيشةسازى</vt:lpstr>
      <vt:lpstr>يةكةم: كؤمةلَطاى رِاوكردن و كؤكةرةوةى رووةك.</vt:lpstr>
      <vt:lpstr>Slide 5</vt:lpstr>
      <vt:lpstr>دووةم:  كؤمةلَطاى كشتوكالَيى سووك. </vt:lpstr>
      <vt:lpstr>Slide 7</vt:lpstr>
      <vt:lpstr>سيَيةم:  كؤمةلَطاى كشتوكالَي.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بةراوردكردنى كؤمةلَطا جياوازةكان بةثيَى ئاستى بةثيشةسازيبوون</dc:title>
  <dc:creator>Artn</dc:creator>
  <cp:lastModifiedBy>Artn</cp:lastModifiedBy>
  <cp:revision>58</cp:revision>
  <dcterms:created xsi:type="dcterms:W3CDTF">2006-08-16T00:00:00Z</dcterms:created>
  <dcterms:modified xsi:type="dcterms:W3CDTF">2014-12-20T08:03:05Z</dcterms:modified>
</cp:coreProperties>
</file>