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2016-04-04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991600" cy="2057400"/>
          </a:xfrm>
        </p:spPr>
        <p:txBody>
          <a:bodyPr>
            <a:norm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بةشى ضوارةم</a:t>
            </a:r>
            <a:r>
              <a:rPr lang="en-US" sz="3200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sz="3200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قؤناغى شؤرِشى طةورة (بةكؤمةلاَيةتيبوونى سيستمةكانى ئابووريى ئةوروثا)</a:t>
            </a:r>
            <a:r>
              <a:rPr lang="en-US" sz="3200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sz="3200" dirty="0" smtClean="0">
                <a:solidFill>
                  <a:srgbClr val="FF0000"/>
                </a:solidFill>
                <a:cs typeface="Ali_K_Samik" pitchFamily="2" charset="-78"/>
              </a:rPr>
            </a:br>
            <a:endParaRPr lang="en-US" sz="3200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763000" cy="4800600"/>
          </a:xfrm>
        </p:spPr>
        <p:txBody>
          <a:bodyPr/>
          <a:lstStyle/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يةكةم: شؤرِشى ثيشةسازى(</a:t>
            </a:r>
            <a:r>
              <a:rPr lang="en-US" dirty="0" smtClean="0">
                <a:solidFill>
                  <a:srgbClr val="0070C0"/>
                </a:solidFill>
                <a:cs typeface="Ali_K_Samik" pitchFamily="2" charset="-78"/>
              </a:rPr>
              <a:t>Industrial Revolution</a:t>
            </a:r>
            <a:r>
              <a:rPr lang="ar-SA" dirty="0" smtClean="0">
                <a:solidFill>
                  <a:srgbClr val="0070C0"/>
                </a:solidFill>
                <a:cs typeface="Ali_K_Samik" pitchFamily="2" charset="-78"/>
              </a:rPr>
              <a:t>)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دووةم: سةرلةنوىَ ريَكخستنةوةى بةرهةمهيَنان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سيَيةم: سةرمايةدارى لة بريتانيا: دامةزراندنى كارطة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ضوارةم: شؤرِشى كشتوكالَى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ثيَنجةم: دانيشتوان و شؤرِشى ثيشةسازى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شةشةم: كاريطةرييةكانى شؤرِشى ثيشةسازى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حةفتةم: ثرؤسةى ميَذوويى شؤرِشى ثيشةسازى</a:t>
            </a:r>
            <a:endParaRPr lang="en-US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8-ثةرةسةندنى شارنشينى.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9-لاوازبوونى وابةستةيى خؤجيَى و بةهيَزبوونى ضةمكى نةتةوةيى.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10-ثةرةسةندنى ثسثؤرِى.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11-طرنطيدان بة زانست و ثةروةردة و فيَربوون. 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 12-زؤربوونى ريَذةى </a:t>
            </a:r>
            <a:r>
              <a:rPr lang="ar-IQ" smtClean="0">
                <a:solidFill>
                  <a:srgbClr val="0070C0"/>
                </a:solidFill>
                <a:cs typeface="Ali_K_Samik" pitchFamily="2" charset="-78"/>
              </a:rPr>
              <a:t>دانيشتوان و لةدايكبوون و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مردن و كؤضبةرى.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13-سةرهةلَدانى ريَكخراوةكانى ثيشةيى.</a:t>
            </a:r>
            <a:endParaRPr lang="en-US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حةفتةم: ثرؤسةى ميَذوويى شؤرِشى </a:t>
            </a:r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ثيشةسازى لة بةريتانيا</a:t>
            </a:r>
            <a:endParaRPr lang="ar-IQ" sz="36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buNone/>
            </a:pPr>
            <a:endParaRPr lang="en-US" dirty="0" smtClean="0"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1-بةهيَزبوونى هيَزى دةريايى بةريتانيا لة سةدةى (17)، طةشةسةندنى سةرمايةى ئةم ولاَتة بةهؤى بازرطانى دةريايى.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2-دامةزراندنى دامودةزطاى ثيشةسازى لةلاَيةن سةرمايةدارانى بةريتانيا. 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3-طرنطيدان بة بةرهةمهيَنانى زؤر و هةرزان لةلايةن خاوةنكارانى بةريتانى. 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4-طرنطيدان بةتويَذنةوةى زانستى و داهيَنانى تةكنؤلؤذيا لةلايةن بيرمةندانى بةريتانيا.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5-داهيَنانى تةكنؤلؤذياى نوىَ لةكارى رستن و ضنين.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/>
          <a:lstStyle/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6-دروستكردنى يةكةمين مةكينةى بخار لةسالَى(1786) لةلايةن كؤمثانياى(وات و بولتون) بةمةبةستى بةكارهيَنان لة كارطةى دروستكردنى ئارد.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7-طةشةسةندنى بةرهةمهيَنانى خةلووز، ئاسن، ثؤلا و بةرهةمهيَنانى كانزا كة هؤكارى خيَرابوون و ثةرةسةندنى ثيشةسازيية.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8-بةكارهيَنانى زانستى كيميا و بةرهةمةكانى كة هؤكارى ثةرةسةندنى شؤرِشى كشتوكالَيية. 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9-ثيَشكةوتن لة طشت زانست و ثيشةسازييةكان وةكو: ثيشةسازيى ضاث و كةشتى سازى و بلاَوبوونةوةى لة سةرانسةرى جيهان.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algn="just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يةكةم: شؤرِشى ثيشةسازى(</a:t>
            </a:r>
            <a:r>
              <a:rPr lang="en-US" sz="3600" b="1" dirty="0" smtClean="0">
                <a:solidFill>
                  <a:srgbClr val="FF0000"/>
                </a:solidFill>
                <a:cs typeface="Ali_K_Samik" pitchFamily="2" charset="-78"/>
              </a:rPr>
              <a:t>Industrial Revolution</a:t>
            </a:r>
            <a:r>
              <a:rPr lang="ar-SA" sz="3600" b="1" dirty="0" smtClean="0">
                <a:solidFill>
                  <a:srgbClr val="FF0000"/>
                </a:solidFill>
                <a:cs typeface="Ali_K_Samik" pitchFamily="2" charset="-78"/>
              </a:rPr>
              <a:t>)</a:t>
            </a:r>
            <a:endParaRPr lang="ar-IQ" sz="36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buNone/>
            </a:pPr>
            <a:endParaRPr lang="en-US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شؤرِشى ثيشةسازى لة سالَى(1830-1760) لة بةريتانيا سةرهةلَداوة. </a:t>
            </a: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بنةما سةرةكييةكانى شؤرِشى ثيشةسازى بةكارهيَنانى هيَزى تةكنؤلؤذيا لة كارى بةهةمهيَنانداية. </a:t>
            </a: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هؤكارى سةرهةلَدانى ئةم شؤرِشة لة بةريتانيا بوونى ثيشةسازيى ثيَشكةوتووة. </a:t>
            </a:r>
            <a:endParaRPr lang="en-US" sz="3600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هؤكارى سةرهةلَدانى شؤرشى ثيشةسازى </a:t>
            </a:r>
            <a:r>
              <a:rPr lang="ar-IQ" smtClean="0">
                <a:solidFill>
                  <a:srgbClr val="FF0000"/>
                </a:solidFill>
                <a:cs typeface="Ali_K_Samik" pitchFamily="2" charset="-78"/>
              </a:rPr>
              <a:t>لة بةريتانيا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/>
          </a:bodyPr>
          <a:lstStyle/>
          <a:p>
            <a:pPr lvl="0"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سةرضاوةكانى سروشتى: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نزيكبوون لة سةرضاوةى سروشتى وةكو:خةلوز و ئاسن</a:t>
            </a:r>
          </a:p>
          <a:p>
            <a:pPr lvl="0" algn="just" rtl="1">
              <a:buNone/>
            </a:pP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ئامرازةكانى طواستنةوة: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بةهؤى هةلَكةوتى جؤطرافياى و نزيكبوونى بةريتانيا لةسةرضاوة ئاوييةكان، هةروةها دامةزراندنى هيَلى ئاسني.</a:t>
            </a:r>
          </a:p>
          <a:p>
            <a:pPr lvl="0" algn="just" rtl="1"/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lvl="0"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هيَزى كار: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cs typeface="Ali_K_Samik" pitchFamily="2" charset="-78"/>
              </a:rPr>
              <a:t>سوودمةند بوون لة هيَزى كارى هةرزان(كريكار)</a:t>
            </a:r>
          </a:p>
          <a:p>
            <a:pPr lvl="0" algn="just" rtl="1"/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بازارِ: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بازارِى ناوخؤيى، بازارِ جيهانى بةهؤى داطيركارى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لةئةنجامى شؤرِشى ثيشةسازى دياردةي كؤمةلاَيةتيى نوىَ سةرهةلَدا كة ئةويش:</a:t>
            </a:r>
          </a:p>
          <a:p>
            <a:pPr algn="just" rtl="1">
              <a:buNone/>
            </a:pPr>
            <a:r>
              <a:rPr lang="ar-IQ" dirty="0" smtClean="0">
                <a:cs typeface="Ali_K_Samik" pitchFamily="2" charset="-78"/>
              </a:rPr>
              <a:t> 1-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كاركردنى ئافرةتان لة كارطةكاندا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2-  كاركردنى مندالاَن.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3-دووركةوتنةوةى ئافرةت و مندالاَن لة خيَزان و طوندةكانيانة.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4- كريَكارةكان لةئةنجامى ئيشكردن لةناو كارطةكاندا رووبةرووى سيستمى توندوتؤلَ و سامناك و دسثلينى كارطةيي ببن.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/>
          </a:bodyPr>
          <a:lstStyle/>
          <a:p>
            <a:pPr algn="just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دووةم: سةرلةنوىَ ريَكخستنةوةى بةرهةمهيَنان</a:t>
            </a:r>
            <a:endParaRPr lang="en-US" sz="36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بةهؤى سةرهةلَدانى سيستمى كارطةيي. </a:t>
            </a:r>
          </a:p>
          <a:p>
            <a:pPr algn="just" rtl="1">
              <a:buNone/>
            </a:pPr>
            <a:endParaRPr lang="ar-IQ" sz="3600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تةكنؤلؤذيا هؤكارى طؤرِينةوةى سيستمى بةرهةمهيَنان بؤ شيَوازى نويَية.</a:t>
            </a:r>
          </a:p>
          <a:p>
            <a:pPr algn="just" rtl="1"/>
            <a:endParaRPr lang="ar-IQ" sz="3600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0070C0"/>
                </a:solidFill>
                <a:cs typeface="Ali_K_Samik" pitchFamily="2" charset="-78"/>
              </a:rPr>
              <a:t> شيَوازى نوىَ بةرهةمهيَنان و تةكنؤلؤذيا كارليَك دةكةن. هةروةها شؤرِشى ثيشةسازى بةرهةمى ئةم كارليَكانةية. </a:t>
            </a:r>
            <a:endParaRPr lang="en-US" sz="3600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/>
            <a:endParaRPr lang="en-US" sz="36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096000"/>
          </a:xfrm>
        </p:spPr>
        <p:txBody>
          <a:bodyPr>
            <a:normAutofit/>
          </a:bodyPr>
          <a:lstStyle/>
          <a:p>
            <a:pPr algn="just" rtl="1"/>
            <a:r>
              <a:rPr lang="en-US" dirty="0" smtClean="0">
                <a:cs typeface="Ali_K_Samik" pitchFamily="2" charset="-78"/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سيَيةم: سةرمايةدارى لة بريتانيا: دامةزراندنى كارطة</a:t>
            </a:r>
          </a:p>
          <a:p>
            <a:pPr algn="just" rtl="1">
              <a:buNone/>
            </a:pPr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ثيشةسازيى سةرمايةداريى لة بةريتانيا بةتيَثةربوونى كات بةرةو ئالَوطؤرِى بازرطانى ثةرةسةندووة. </a:t>
            </a:r>
          </a:p>
          <a:p>
            <a:pPr algn="just" rtl="1"/>
            <a:endParaRPr lang="ar-IQ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بازارِ لةبواريَكى سنووردارى خؤجيَى بةرةو بواريَكى جيهانى بووة.</a:t>
            </a:r>
          </a:p>
          <a:p>
            <a:pPr algn="just" rtl="1">
              <a:buNone/>
            </a:pPr>
            <a:endParaRPr lang="ar-IQ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زيادبوونى داواكارى بؤ دابينكردنى ثيَداويستييةكانة كة دةرئةنجامةكةى دامةزراندنى كارطةى طةورة و زةبةلاَح لة ولاَتى بةريتانياية</a:t>
            </a:r>
            <a:endParaRPr lang="en-US" dirty="0">
              <a:solidFill>
                <a:srgbClr val="00B05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19800"/>
          </a:xfrm>
        </p:spPr>
        <p:txBody>
          <a:bodyPr/>
          <a:lstStyle/>
          <a:p>
            <a:pPr algn="ctr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ضوارةم: شؤرِشى كشتوكالَى</a:t>
            </a:r>
          </a:p>
          <a:p>
            <a:pPr algn="just" rtl="1">
              <a:buNone/>
            </a:pPr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لةسةردةمى شؤرِشى ثيشةسازى، لةبوارى كشتوكالَيدا شؤرِش روويداوة.</a:t>
            </a:r>
          </a:p>
          <a:p>
            <a:pPr algn="just" rtl="1"/>
            <a:r>
              <a:rPr lang="ar-IQ" dirty="0" smtClean="0">
                <a:solidFill>
                  <a:srgbClr val="C00000"/>
                </a:solidFill>
                <a:cs typeface="Ali_K_Samik" pitchFamily="2" charset="-78"/>
              </a:rPr>
              <a:t>بةكارهيَنانى شيَوازةكانى نويَي لةبوارى كشتوكالَيدا. 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لةسالَى(1760 تاكو 1850) سنوورةكانى زةوى بضووك نةمان و سةرمايةدارةكان هةستاون بة ريَكخستنةوةى زةوى طةورةتر.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بةطشتى شؤرِش كشتوكالَى دةرئةنجامى بةكارهيَنانى تةكنؤلؤذياى ثيَشكةوتوو لةكار ثيشةسازى و زيادبوونى ريَذةى بةرهةمهيَنان بووة.</a:t>
            </a:r>
            <a:endParaRPr lang="en-US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096000"/>
          </a:xfrm>
        </p:spPr>
        <p:txBody>
          <a:bodyPr>
            <a:noAutofit/>
          </a:bodyPr>
          <a:lstStyle/>
          <a:p>
            <a:pPr algn="ctr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ثيَنجةم: دانيشتوان و شؤرِشى ثيشةسازى</a:t>
            </a:r>
            <a:endParaRPr lang="en-US" sz="40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ctr" rtl="1">
              <a:buNone/>
            </a:pPr>
            <a:endParaRPr lang="en-US" sz="4000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بيرمةندانى سةدةى (18) باسى ثةيوةندي نيَوان دانيشتوان و خؤرِاك دةكةن. 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لةئةنجامى شؤرِشى ثيشةسازى ريَذةى دانيشتوان لة لاديَيةكان كةم و لةشارةكان زياتر بووة. 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ثيَشكةوتنى تةكنؤلؤذيا و دامةزراندنى كارطةى طةورة، هؤكارى طؤرِانكاريي كؤمةلاَيةتى و زيادبوونى كريَكار لة كارطةكان و دروستبوونى شارى طةورةية</a:t>
            </a:r>
            <a:r>
              <a:rPr lang="ar-IQ" dirty="0" smtClean="0">
                <a:cs typeface="Ali_K_Samik" pitchFamily="2" charset="-78"/>
              </a:rPr>
              <a:t>. </a:t>
            </a: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algn="ctr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شةشةم: كاريطةرييةكانى شؤرِشى ثيشةسازى</a:t>
            </a: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1- طؤرِانكارى لة سيستمى سياسى ثادشايى و جيَنشنكردنى حكومةت ثةرلةمانى 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2- بةكارهيَنانى تةكنؤلؤذيا لةجيانى كارى دةستى.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3-طؤرِينةوةى ئابووريى كشتوكالَى بؤ ئابووريى ثيشةسازى.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4-لةناوبردنى سةربةخؤيى تاك و خيَزان لةبةرهةمهيَناندا.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5-كارى كارطةيى جيَنشينى كارى مالَةوة بووة. طواستنةوةى كريَكاران لة لادىَ بؤ شار و لةمالَةوة بؤ كارطة.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6-دابةشبوونى كار بةشيَوازيَكى ثسثؤرِانة.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7-طؤرِانكارى لة ئةرك و شيَوازى خيَزان، لاوازبوونى ثيَطة و دةسةلاَتى خيَزان.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lvl="0" algn="just" rtl="1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593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بةشى ضوارةم قؤناغى شؤرِشى طةورة (بةكؤمةلاَيةتيبوونى سيستمةكانى ئابووريى ئةوروثا) </vt:lpstr>
      <vt:lpstr>Slide 2</vt:lpstr>
      <vt:lpstr>هؤكارى سةرهةلَدانى شؤرشى ثيشةسازى لة بةريتانيا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بةشى ضوارةم قؤناغى شؤرِشى طةورة (بةكؤمةلاَيةتيبوونى سيستمةكانى ئابووريى ئةوروثا) </dc:title>
  <dc:creator>Artn</dc:creator>
  <cp:lastModifiedBy>Artn</cp:lastModifiedBy>
  <cp:revision>34</cp:revision>
  <dcterms:created xsi:type="dcterms:W3CDTF">2006-08-16T00:00:00Z</dcterms:created>
  <dcterms:modified xsi:type="dcterms:W3CDTF">2016-04-04T13:10:18Z</dcterms:modified>
</cp:coreProperties>
</file>