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2016-04-24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ئاستةنطة كؤمةلاَيةتيةكانى طةشةسةندنى سةرمايةدارى و ثيشةسازى لة هةريَمى كوردستان:</a:t>
            </a:r>
          </a:p>
          <a:p>
            <a:pPr algn="just" rtl="1"/>
            <a:endParaRPr lang="en-US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يةكةم/ ريَطرةكان: </a:t>
            </a:r>
          </a:p>
          <a:p>
            <a:pPr algn="just" rtl="1"/>
            <a:r>
              <a:rPr lang="ar-IQ" dirty="0" smtClean="0">
                <a:cs typeface="Ali_K_Samik" pitchFamily="2" charset="-78"/>
              </a:rPr>
              <a:t>لة ئةنجامى شؤرِشى ثيشةسازى لة بةريتانيا و بةثيشةسازيبوونى ولاَتانى رؤذهةلاَت و رؤذئاوا لة سةرانسةرى جيهاندا، ضةندين هؤكار لةبةردةم بةثيشةسازيبوونى هةريَمى كوردستان ئاستةنطن كة ئةوانةش هؤكارى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ناخؤيى و دةرةكين</a:t>
            </a:r>
            <a:r>
              <a:rPr lang="ar-IQ" dirty="0" smtClean="0">
                <a:cs typeface="Ali_K_Samik" pitchFamily="2" charset="-78"/>
              </a:rPr>
              <a:t>. </a:t>
            </a: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طرنطترين ريَطاضارةى رزطاربوون لة سياسةتى بازرطانى وابةستةبوونى دةركى بريتين لة: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دامودةزطا فةرمييةكانى هةريَمى كوردستان ثلانى ئابووريى تايبةت بؤ خؤيان هةبيَت و بؤ دامةزراندنى كارطةى ثيَشةسازى ثشتطيرى كةرتى تايبةت بكات.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هةروةها لةذيَر ضاوديَرى حكومةت لة ريَطةى كةرتى طشتى ثلان بؤ دامةزراندنى كارطةى ثيَشةسازى نةتةوةيى دايريَذيَت، ئةمةش يارمةتيدةرى طةشةسةندنى ئابوورى هةريَمى كوردستانة كة دةرئةنجامةكةى دابينكردنى ئاسايشى كؤمةلاَيةتى بؤ ئةندامانى كؤمةلَطاى كورديية.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IQ" sz="4300" dirty="0" smtClean="0">
                <a:solidFill>
                  <a:srgbClr val="FF0000"/>
                </a:solidFill>
                <a:cs typeface="Ali_K_Samik" pitchFamily="2" charset="-78"/>
              </a:rPr>
              <a:t>ضوارةم: هةلومةرجى سياسيى هةريَمى كوردستان</a:t>
            </a:r>
            <a:endParaRPr lang="en-US" sz="43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ثيَطةى سياسيى هةريَمى كوردستان وةك دةولَةتى سةربةخؤ نيية. وةكو بةشيَك لة عيَراق مةشروعييةتى نيَودةولَةتى خؤى هةية. 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نةبوونى دةولَةتى كوردى هؤكارى ئةوةية كة بةشيَك لة ولاَتانى ثيشةسازيى جيهانى ثةيوةندييةكانيان لةطةلَ هةريَمى كوردستان سنووردار بيَت.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 نموونةى زيندوو بؤ ئةم تةوةرة بريتيية لةو كيَشة و طيروطرفتانةى كة دادطاى ئةمريكا بةنيسبةت كةرتى نةوتيى هةريَمى كوردستان دةركرد.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دةسةلاَتى ناوةند، بةردةوام دذايةتى ئةو كؤمثانيا </a:t>
            </a:r>
            <a:r>
              <a:rPr lang="ar-IQ" smtClean="0">
                <a:solidFill>
                  <a:srgbClr val="0070C0"/>
                </a:solidFill>
                <a:cs typeface="Ali_K_Samik" pitchFamily="2" charset="-78"/>
              </a:rPr>
              <a:t>نةوتييانة دةكةن كة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بةشداربوون لة بةرهةمهيَنانى كةرتى نةوتيى هةريَمى كوردستان. </a:t>
            </a:r>
          </a:p>
          <a:p>
            <a:pPr algn="just" rtl="1"/>
            <a:r>
              <a:rPr lang="ar-IQ" dirty="0" smtClean="0">
                <a:solidFill>
                  <a:srgbClr val="C00000"/>
                </a:solidFill>
                <a:cs typeface="Ali_K_Samik" pitchFamily="2" charset="-78"/>
              </a:rPr>
              <a:t>بةطشتى ثيَطةى سياسيى هةريَمى كوردستان و نةبوونى دةولَةتى كوردى هؤكارة تاكو بةشيَوازيَكى راستةوخؤ و ناراستةخؤ ريَطر و ئاستةنط لةبةردةم طةشةسةندنى سةرمايةدارى و ثيشةسازى لة هةريَمى كوردستان سةرهةلَبدات.</a:t>
            </a:r>
            <a:endParaRPr lang="en-US" dirty="0" smtClean="0">
              <a:solidFill>
                <a:srgbClr val="C0000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/>
          <a:lstStyle/>
          <a:p>
            <a:pPr lvl="0" algn="just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1-</a:t>
            </a:r>
            <a:r>
              <a:rPr lang="ar-IQ" sz="3600" dirty="0" smtClean="0">
                <a:solidFill>
                  <a:srgbClr val="FF0000"/>
                </a:solidFill>
                <a:cs typeface="Ali_K_Samik" pitchFamily="2" charset="-78"/>
              </a:rPr>
              <a:t>ناوخؤيي: </a:t>
            </a:r>
            <a:r>
              <a:rPr lang="ar-IQ" dirty="0" smtClean="0">
                <a:cs typeface="Ali_K_Samik" pitchFamily="2" charset="-78"/>
              </a:rPr>
              <a:t>هؤكارى ناوخؤيى ريَطر لةبةردةم سةرمايةدارى و بةثيشةسازيبوونى هةريمى كوردستان بريتيية لة:</a:t>
            </a:r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ا/ شيَوازى بةرهةمهيَنانى شارى: </a:t>
            </a:r>
            <a:r>
              <a:rPr lang="ar-IQ" dirty="0" smtClean="0">
                <a:cs typeface="Ali_K_Samik" pitchFamily="2" charset="-78"/>
              </a:rPr>
              <a:t>شيَوازى بةرهةمهيَنانى شارى و لاديَى هؤكارن تاكو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دابةشبوونى كارى كؤمةلاَيةتى نيَوان شارِ و لادىَ طةشة </a:t>
            </a:r>
            <a:r>
              <a:rPr lang="ar-IQ" dirty="0" smtClean="0">
                <a:cs typeface="Ali_K_Samik" pitchFamily="2" charset="-78"/>
              </a:rPr>
              <a:t>نةكات.</a:t>
            </a: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شيَوازى بةرهةمهيَنانى شارِ و لاديَ ليَكجياواز ناكريَت. واتا شيَوازى بةرهةمهيَنانى شارةكانى هةريَمى كوردستان هةمان شيَوازى لاديَيية.</a:t>
            </a:r>
          </a:p>
          <a:p>
            <a:pPr algn="just" rtl="1">
              <a:buNone/>
            </a:pPr>
            <a:endParaRPr lang="ar-IQ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ثةيوةندييةكانى سياسى، ئابوورى، كؤمةلاَيةتى و كولتوورى هؤكارن تاكو جياوازى لةنيَوان شارِ و لادىَ نةكريَت. 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lnSpcReduction="10000"/>
          </a:bodyPr>
          <a:lstStyle/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شيَوازى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هةلَسوكةوتى حكومةتى ناوةندى </a:t>
            </a:r>
            <a:r>
              <a:rPr lang="ar-IQ" dirty="0" smtClean="0">
                <a:cs typeface="Ali_K_Samik" pitchFamily="2" charset="-78"/>
              </a:rPr>
              <a:t>بةنيسبةت بازرطان و خاوةن كار تةنيا كؤكردنةوةى باج و زةريبة بووة.</a:t>
            </a:r>
          </a:p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ثيَكهاتةى ئةندامانى حكومةت نويَنةرى خةلَكى خؤجيَى و بازرطان و خاوةن كار نةبووة.</a:t>
            </a:r>
          </a:p>
          <a:p>
            <a:pPr algn="just" rtl="1"/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C00000"/>
                </a:solidFill>
                <a:cs typeface="Ali_K_Samik" pitchFamily="2" charset="-78"/>
              </a:rPr>
              <a:t>ئةمرِؤ لة هةريَمى كوردستان شيَوازى ذيانى نةريتى و خيَلةكى تيَكةلَى ئابووريى سةرمايةدارى بووة.</a:t>
            </a:r>
          </a:p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بة فيكرةى خيلةكى و نةريتى هةلسووكةوت لةطةلَ سةرمايةدارى و بةثيشةسازيبوون دةكةن. 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/>
          <a:lstStyle/>
          <a:p>
            <a:pPr algn="just" rtl="1"/>
            <a:r>
              <a:rPr lang="ar-IQ" sz="4000" dirty="0" smtClean="0">
                <a:solidFill>
                  <a:srgbClr val="FF0000"/>
                </a:solidFill>
                <a:cs typeface="Ali_K_Samik" pitchFamily="2" charset="-78"/>
              </a:rPr>
              <a:t>ب/شيَوازى بةرهةمهيَنانى خيَلةكى : </a:t>
            </a:r>
          </a:p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شيَوازى ذيان و بةرهةمهيَنانى خيَلةكى و كؤضةرى و طةرميان و كويَستان كردن هؤكاريترى ريَطر لةبةردةم سةرمايةدارى لة هةريَمى كوردستانة.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ضةكداربوونى عةشيرةتةكان و ثاشان ضةكداربوونى حزبةكانى سياسى رؤذبةرؤذ بةهيَزتر دةبوون.</a:t>
            </a:r>
          </a:p>
          <a:p>
            <a:pPr algn="just" rtl="1"/>
            <a:endParaRPr lang="ar-IQ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ئةم هيَزانة ئاستةنطن لةبةردةم دروستبوونى هيَزيَكى ثيَشكةوتووى سةربازى لة هةريَمى كوردستان. 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ئةو شةرِانةى كة بةهؤى حكومةتى يةك لة دوواى يةكةكانى عيَراق كة رووبةرووى نةتةوةى كورد دةبوون هؤكارى كاريطةرن تاكو ئةمن و ئاسايش ئةم ناوضةية لاوازبيَت.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سةرمايةدارى لةم ناوضةية لاوازبووة، ضونكة زؤربةى دةولَةمةندةكانى ئةم ناوضةية لةجياتى بةطةرخستنى سةرمايةكانيان لةكارى ثيشةسازى، تةنيا بة بازرطانى دةرةكى و هيَنان و ساخكردنةوةى كةرةستةكانى دةرةكى لة بازارِى ناوخؤيى طرنطى دةدات. </a:t>
            </a:r>
          </a:p>
          <a:p>
            <a:pPr algn="just" rtl="1"/>
            <a:r>
              <a:rPr lang="ar-IQ" dirty="0" smtClean="0">
                <a:cs typeface="Ali_K_Samik" pitchFamily="2" charset="-78"/>
              </a:rPr>
              <a:t>طرنطة لة روانطةى ئابوورى و كولتوورى شيَوازى ذيانى شارِى ثيَشكةوتووتر بيَت لة شيَوازى ذيان لاديَى، ئةمةش بةهؤى طرنطيدان بة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زانست و تةكنؤلؤذياى هاوضةرخ </a:t>
            </a:r>
            <a:r>
              <a:rPr lang="ar-IQ" dirty="0" smtClean="0">
                <a:cs typeface="Ali_K_Samik" pitchFamily="2" charset="-78"/>
              </a:rPr>
              <a:t>طةشة دةكات. بةلاَم لة هةريَمى كوردستان هةمان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شيَوازى كؤمةلاَيةتى و كولتووريى لاديَيةكانة كة بة كةميَك طؤرِانكارى لة شارةكاندا دةسةلاَتدارن.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/>
          </a:bodyPr>
          <a:lstStyle/>
          <a:p>
            <a:pPr lvl="0" algn="just" rtl="1">
              <a:buNone/>
            </a:pPr>
            <a:r>
              <a:rPr lang="ar-IQ" sz="4700" dirty="0" smtClean="0">
                <a:solidFill>
                  <a:srgbClr val="FF0000"/>
                </a:solidFill>
                <a:cs typeface="Ali_K_Samik" pitchFamily="2" charset="-78"/>
              </a:rPr>
              <a:t>2-دةرةكى:</a:t>
            </a:r>
          </a:p>
          <a:p>
            <a:pPr lvl="0" algn="just" rtl="1">
              <a:buNone/>
            </a:pPr>
            <a:endParaRPr lang="en-US" sz="47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وابةستةبوونى بازارِى ناوخؤيى بة بازارِةكانى جيهانى.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بةهؤى هاتنةناوةوةى كةرةستةكانى بيانى، بوارةكانى كشتوكالَى و ثيشةسازيى دةستى و سةربةخؤيى ئابوورى هةريَم لاواز بووة.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طةشةسةندنى بازرطانى دةرةكى هؤكارى هاتنى كؤمةلَيَك خاوةن كار و كؤمثانيا و بازرطانى دةرةكيية.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وابةستةبوونى بازرطانيى هةريَمى كوردستان بة بازارِى جيهانى.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سياسةتةكانى ولاَتانى بةرذةوةنديخواز هؤكارى دروستبوونى ئاستةنطن لةبةردةم طةشةسةندنى سةرمايةداريى نةتةوةيى.</a:t>
            </a:r>
          </a:p>
          <a:p>
            <a:pPr algn="just" rtl="1"/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algn="just" rtl="1">
              <a:buNone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-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هؤكارةكانى لاوازبوونى طةشةى سةرمايةدارى و ثيشةسازى لة هةريَمى كوردستان بريتين لة:</a:t>
            </a:r>
          </a:p>
          <a:p>
            <a:pPr algn="just" rtl="1">
              <a:buNone/>
            </a:pP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ثةرةسةندنى بةرهةمهيَنانى مادةى خاو.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هاوردةكردنى كالاَ و شتومةك دةرةكى و لةناوضوونى ثيشةسازى رستن و ضنين.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 سياسةتى ئابووريى حكومةت بةنيسبةت ولاَتانى خاوةن ثيشةسازى.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 وابةستةبوونى بازرطانى ناوخؤيى بة بازارِى جيهانى.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 سياسةتى هةلةى بانكدارى لة هةريَمى كوردستان.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sz="4400" dirty="0" smtClean="0">
                <a:solidFill>
                  <a:srgbClr val="FF0000"/>
                </a:solidFill>
                <a:cs typeface="Ali_K_Samik" pitchFamily="2" charset="-78"/>
              </a:rPr>
              <a:t>دووةم: سياسةتى ئابووريى حكومةت</a:t>
            </a:r>
            <a:endParaRPr lang="en-US" sz="44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لاوازبوونى ثلانى ثيشةسازى لة هةريمى كوردستان و طرنطى نةدان بة ثيشةسازيى نةتةوةيى لةذيَر ناونيشانى كةرتى تايبةت. </a:t>
            </a:r>
          </a:p>
          <a:p>
            <a:pPr algn="just" rtl="1">
              <a:buNone/>
            </a:pPr>
            <a:endParaRPr lang="ar-IQ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حكومةتى هةريَم ئاسانكاريى زؤر بؤ كةرتى تايبةتى ناوخؤيى و دةرةكى دةكات، بةلاَم بةشيَوازيَكى زانستيانة و ثسثؤرِانة و ثراكتيكى بير لة دامةزراندنى ثيشةسازى مؤديَرن و تةكنؤلؤذيانة لةم ناوضةية نةكراوة.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لاوازبوونى ميكانيزمى كؤنترؤلَ ثيَشةسازى لةلايةن دامودةزطا فةرمييةكان.</a:t>
            </a:r>
            <a:r>
              <a:rPr lang="ar-IQ" sz="40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</a:p>
          <a:p>
            <a:pPr algn="just" rtl="1"/>
            <a:r>
              <a:rPr lang="ar-IQ" sz="4000" dirty="0" smtClean="0">
                <a:solidFill>
                  <a:srgbClr val="FF0000"/>
                </a:solidFill>
                <a:cs typeface="Ali_K_Samik" pitchFamily="2" charset="-78"/>
              </a:rPr>
              <a:t>سياسةتى نادروستى طومركى و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والاكردنى دةرطاى هةريَم بؤ هاتنةناوةوةى كةرةستةكانى بيانى هؤكارن تاكو طةشةسةندنى ثيَشةسازى ناوخؤيى لةكار بكةويَت و ئيفليج بيَت. </a:t>
            </a:r>
          </a:p>
          <a:p>
            <a:pPr algn="just" rtl="1"/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553200"/>
          </a:xfrm>
        </p:spPr>
        <p:txBody>
          <a:bodyPr>
            <a:normAutofit fontScale="92500" lnSpcReduction="10000"/>
          </a:bodyPr>
          <a:lstStyle/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FF0000"/>
                </a:solidFill>
                <a:cs typeface="Ali_K_Samik" pitchFamily="2" charset="-78"/>
              </a:rPr>
              <a:t>سيَيةم: وابةستةبوونى بازرطانى ناوخؤى بة بازارى جيهانى</a:t>
            </a:r>
            <a:endParaRPr lang="en-US" sz="36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ثةرةسةندنى بازرطانى دةرةكى و هاوردةكردنى كةرستةكانى ولاَتانى ثيشةسازى بؤ ناوخؤى بازارِةكانى هةريَمى كوردستان، هؤكارى لاوازبوون و لةكار كةوتنى ثيشةسازيى خؤجيَية. 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هاتووضؤى بازرطانانى ناوخؤيى و دةرةكى هؤكارى وابةستةبوونى بازرطانيى ناوخؤيى بة سةرمايةدارانى دةرةكيية. </a:t>
            </a:r>
          </a:p>
          <a:p>
            <a:pPr algn="just" rtl="1">
              <a:buNone/>
            </a:pP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بازرطانانى هةريَم ثيَيانواية بةهؤى كةرةستةكانى دةرةكى و ئاسانكارى لة كارى طواستنةوة و طةياندن، كةرةستةكان بة نرخيَكى هةرزان هاوردةى بازارةكانى ناوخؤيى دةبيَت، كةواتة كرين و هاوردةكردنى كةرةستةى بيانى هؤكارى شكستهيَانى بةرهةمةكانى ناوخؤيية.</a:t>
            </a: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767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Artn</dc:creator>
  <cp:lastModifiedBy>Artn</cp:lastModifiedBy>
  <cp:revision>44</cp:revision>
  <dcterms:created xsi:type="dcterms:W3CDTF">2006-08-16T00:00:00Z</dcterms:created>
  <dcterms:modified xsi:type="dcterms:W3CDTF">2016-04-24T05:33:28Z</dcterms:modified>
</cp:coreProperties>
</file>