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65" r:id="rId4"/>
    <p:sldId id="258" r:id="rId5"/>
    <p:sldId id="259" r:id="rId6"/>
    <p:sldId id="256" r:id="rId7"/>
    <p:sldId id="260" r:id="rId8"/>
    <p:sldId id="264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2017-10-17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google.iq/url?sa=i&amp;rct=j&amp;q=&amp;esrc=s&amp;source=images&amp;cd=&amp;cad=rja&amp;uact=8&amp;ved=0CAcQjRw&amp;url=http://pouyarice.ir/1393/05&amp;ei=4mtKVPn9OcXXPInHgdAD&amp;bvm=bv.77880786,d.d2s&amp;psig=AFQjCNHGB0QKp0eGkFkG6_RRHvQN9tjYFA&amp;ust=1414249655939529" TargetMode="External"/><Relationship Id="rId7" Type="http://schemas.openxmlformats.org/officeDocument/2006/relationships/hyperlink" Target="http://www.google.iq/imgres?imgurl=http://www.isfs.ir/Gallery/Agri%20Gallery/images/A09.jpg&amp;imgrefurl=http://sourco.blogfa.com/post-28.aspx&amp;h=350&amp;w=288&amp;tbnid=qd3cuJ5W58YN9M:&amp;zoom=1&amp;docid=-gkWsAW9UC64KM&amp;ei=N2tKVJ6cI4ezabLvgeAO&amp;tbm=isch&amp;ved=0CCYQMygLMAs&amp;iact=rc&amp;uact=3&amp;dur=685&amp;page=1&amp;start=0&amp;ndsp=1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google.iq/imgres?imgurl=http://jamejamonline.ir/Media/images/1390/09/17/100861464306.jpg&amp;imgrefurl=http://www.jamejamonline.ir/newstext?newsnum=100862252943&amp;h=207&amp;w=290&amp;tbnid=qn5JLzT8XYWLKM:&amp;zoom=1&amp;docid=yGmxRzgDs3bzWM&amp;ei=N2tKVJ6cI4ezabLvgeAO&amp;tbm=isch&amp;ved=0CCoQMygPMA8&amp;iact=rc&amp;uact=3&amp;dur=5555&amp;page=2&amp;start=12&amp;ndsp=16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9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iq/imgres?imgurl=http://www.farmna.ir/Image/News/2009/11/1811_633938756384533750_l.jpg&amp;imgrefurl=http://www.farmna.ir/Pages/News-1811.html&amp;h=174&amp;w=250&amp;tbnid=W-I0V_oAbu76WM:&amp;zoom=1&amp;docid=IqH1_uuGtjCL6M&amp;ei=xGxKVKu2J5DvarDsgeAH&amp;tbm=isch&amp;ved=0CCIQMygaMBo4ZA&amp;iact=rc&amp;uact=3&amp;dur=769&amp;page=10&amp;start=116&amp;ndsp=12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iq/imgres?imgurl=http://www.farmpictures.de/2005/okt05/y3061005.jpg&amp;imgrefurl=http://iranwebgard.ir/post/%D9%85%D8%A7%D8%B4%DB%8C%D9%86-%D8%A7%D9%84%D8%A7%D8%AA-%D9%88-%D8%A7%D8%AF%D9%88%D8%A7%D8%AA-%DA%A9%D8%B4%D8%A7%D9%88%D8%B1%D8%B2%DB%8C/&amp;h=463&amp;w=700&amp;tbnid=y46p2hUtnqzo1M:&amp;zoom=1&amp;docid=n3s6hz8D6hdx6M&amp;ei=4mtKVOX5K4PiaMLBgMgN&amp;tbm=isch&amp;ved=0CDoQMygyMDI4ZA&amp;iact=rc&amp;uact=3&amp;dur=1602&amp;page=12&amp;start=142&amp;ndsp=1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iq/imgres?imgurl=http://www.robinwyatt.org/photography/wp-content/uploads/2012/01/senegal-thies-joal-fadiouth-tourism-travel-photographer-agriculture-farming-peanuts-women-culture-tradition-17837.jpg&amp;imgrefurl=http://www.robinwyatt.org/photography/tag/hospitality/&amp;h=590&amp;w=885&amp;tbnid=G221g0rj4SAELM:&amp;zoom=1&amp;docid=qMeq6cnzJKnudM&amp;ei=1XFKVKG0Ms_laOffgeAK&amp;tbm=isch&amp;ved=0CEUQMygjMCM&amp;iact=rc&amp;uact=3&amp;dur=815&amp;page=3&amp;start=24&amp;ndsp=12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iq/imgres?imgurl=http://www.iraniankala.com/ppicads_more/21356691728.jpg&amp;imgrefurl=http://komakal.40ticke.ir/%D8%A2%D9%85%D9%88%D8%B2%D8%B4-%D9%BE%D8%B1%D9%88%D8%B1%D8%B4-%DA%AF%D8%A7%D9%88-%DA%AF%D9%88%D8%B4%D8%AA%D9%8A-%D9%88-%DA%AF%D8%A7%D9%88-%D8%B4%D9%8A%D8%B1%D9%8A-%D9%88-%D8%AA%D8%A7%D8%B3%D9%8A%D8%B3/&amp;h=218&amp;w=348&amp;tbnid=g73-lnymWFBY3M:&amp;zoom=1&amp;docid=NUjJ4RtmsKlWZM&amp;ei=vHBKVKO_CpavaYzkgKAJ&amp;tbm=isch&amp;ved=0CGQQMyhCMEI&amp;iact=rc&amp;uact=3&amp;dur=795&amp;page=5&amp;start=64&amp;ndsp=1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google.iq/imgres?imgurl=http://ecophbook.com/wp-content/uploads/2013/01/111.jpg&amp;imgrefurl=http://tici.blogfa.com/post-155.aspx&amp;h=384&amp;w=512&amp;tbnid=iHLZQhPKHY5edM:&amp;zoom=1&amp;docid=xGzwOkgwZ6AaxM&amp;ei=vHBKVKO_CpavaYzkgKAJ&amp;tbm=isch&amp;ved=0CEAQMygeMB4&amp;iact=rc&amp;uact=3&amp;dur=679&amp;page=2&amp;start=15&amp;ndsp=1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286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b="1" dirty="0" smtClean="0">
                <a:solidFill>
                  <a:srgbClr val="C00000"/>
                </a:solidFill>
                <a:cs typeface="Ali_K_Samik" pitchFamily="2" charset="-78"/>
              </a:rPr>
              <a:t/>
            </a:r>
            <a:br>
              <a:rPr lang="ar-IQ" b="1" dirty="0" smtClean="0">
                <a:solidFill>
                  <a:srgbClr val="C00000"/>
                </a:solidFill>
                <a:cs typeface="Ali_K_Samik" pitchFamily="2" charset="-78"/>
              </a:rPr>
            </a:br>
            <a:r>
              <a:rPr lang="en-US" dirty="0" smtClean="0">
                <a:solidFill>
                  <a:srgbClr val="C00000"/>
                </a:solidFill>
                <a:cs typeface="Ali_K_Samik" pitchFamily="2" charset="-78"/>
              </a:rPr>
              <a:t/>
            </a:r>
            <a:br>
              <a:rPr lang="en-US" dirty="0" smtClean="0">
                <a:solidFill>
                  <a:srgbClr val="C00000"/>
                </a:solidFill>
                <a:cs typeface="Ali_K_Samik" pitchFamily="2" charset="-78"/>
              </a:rPr>
            </a:br>
            <a:r>
              <a:rPr lang="ar-IQ" b="1" dirty="0" smtClean="0">
                <a:solidFill>
                  <a:srgbClr val="C00000"/>
                </a:solidFill>
                <a:cs typeface="Ali_K_Samik" pitchFamily="2" charset="-78"/>
              </a:rPr>
              <a:t>كؤمةلَناسيى ثيشةسازى </a:t>
            </a:r>
            <a:r>
              <a:rPr lang="ar-IQ" b="1" dirty="0" smtClean="0">
                <a:solidFill>
                  <a:srgbClr val="C00000"/>
                </a:solidFill>
              </a:rPr>
              <a:t/>
            </a:r>
            <a:br>
              <a:rPr lang="ar-IQ" b="1" dirty="0" smtClean="0">
                <a:solidFill>
                  <a:srgbClr val="C00000"/>
                </a:solidFill>
              </a:rPr>
            </a:br>
            <a:r>
              <a:rPr lang="ar-IQ" b="1" dirty="0" smtClean="0">
                <a:solidFill>
                  <a:srgbClr val="C0000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Industrial Sociology</a:t>
            </a:r>
            <a:r>
              <a:rPr lang="ar-IQ" b="1" dirty="0" smtClean="0">
                <a:solidFill>
                  <a:srgbClr val="C00000"/>
                </a:solidFill>
              </a:rPr>
              <a:t>)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382000" cy="4191000"/>
          </a:xfrm>
        </p:spPr>
        <p:txBody>
          <a:bodyPr>
            <a:noAutofit/>
          </a:bodyPr>
          <a:lstStyle/>
          <a:p>
            <a:pPr algn="r" rtl="1"/>
            <a:endParaRPr lang="ar-IQ" sz="3200" dirty="0" smtClean="0">
              <a:cs typeface="Ali_K_Samik" pitchFamily="2" charset="-78"/>
            </a:endParaRPr>
          </a:p>
          <a:p>
            <a:pPr algn="r" rtl="1"/>
            <a:r>
              <a:rPr lang="ar-IQ" sz="3200" dirty="0" smtClean="0">
                <a:cs typeface="Ali_K_Samik" pitchFamily="2" charset="-78"/>
              </a:rPr>
              <a:t>ثيَناسةيةكى تةواو و هةمةلاَيةنة بؤ زانستيَكى نويَ كاريَكى قورسة.</a:t>
            </a:r>
          </a:p>
          <a:p>
            <a:pPr algn="r" rtl="1">
              <a:buNone/>
            </a:pPr>
            <a:r>
              <a:rPr lang="ar-IQ" sz="3200" dirty="0" smtClean="0">
                <a:cs typeface="Ali_K_Samik" pitchFamily="2" charset="-78"/>
              </a:rPr>
              <a:t> </a:t>
            </a:r>
          </a:p>
          <a:p>
            <a:pPr algn="r" rtl="1"/>
            <a:r>
              <a:rPr lang="ar-IQ" sz="3200" dirty="0" smtClean="0">
                <a:cs typeface="Ali_K_Samik" pitchFamily="2" charset="-78"/>
              </a:rPr>
              <a:t>كؤمةلَناسيى ثيشةسازى لقيَكى ثسثؤريي كؤمةلَناسيى طشتيية.</a:t>
            </a:r>
          </a:p>
          <a:p>
            <a:pPr algn="r" rtl="1"/>
            <a:endParaRPr lang="ar-IQ" sz="3200" dirty="0" smtClean="0">
              <a:cs typeface="Ali_K_Samik" pitchFamily="2" charset="-78"/>
            </a:endParaRPr>
          </a:p>
          <a:p>
            <a:pPr algn="r" rtl="1"/>
            <a:r>
              <a:rPr lang="ar-IQ" sz="3200" dirty="0" smtClean="0">
                <a:cs typeface="Ali_K_Samik" pitchFamily="2" charset="-78"/>
              </a:rPr>
              <a:t> ئةم زانستة لة ضةمكى تيؤري و ميتؤدةكانى تويَذينةوةى كؤمةلَناسى سوودمةند دةبيَت. </a:t>
            </a:r>
            <a:endParaRPr lang="en-US" sz="32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cs typeface="Ali_K_Samik" pitchFamily="2" charset="-78"/>
              </a:rPr>
              <a:t>ثةيوةنديى ثيشةسازى</a:t>
            </a:r>
            <a:r>
              <a:rPr lang="en-US" dirty="0" smtClean="0">
                <a:cs typeface="Ali_K_Samik" pitchFamily="2" charset="-78"/>
              </a:rPr>
              <a:t/>
            </a:r>
            <a:br>
              <a:rPr lang="en-US" dirty="0" smtClean="0">
                <a:cs typeface="Ali_K_Samik" pitchFamily="2" charset="-78"/>
              </a:rPr>
            </a:b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ar-IQ" sz="3200" b="1" dirty="0" smtClean="0">
              <a:cs typeface="Ali_K_Samik" pitchFamily="2" charset="-78"/>
            </a:endParaRPr>
          </a:p>
          <a:p>
            <a:pPr algn="just" rtl="1"/>
            <a:r>
              <a:rPr lang="ar-IQ" sz="3200" b="1" dirty="0" smtClean="0">
                <a:cs typeface="Ali_K_Samik" pitchFamily="2" charset="-78"/>
              </a:rPr>
              <a:t>ثةيوةنديى ثيشةسازى بةواتاى ثةيوةندى نيَوان كريَكار و طرووثى كار و ريَكخراوةكانى كريَكارى و بةريَوةبةرانى كؤمثانيا و دامودةزطاكانى دامةزراندنيية</a:t>
            </a:r>
            <a:r>
              <a:rPr lang="ar-IQ" sz="3200" dirty="0" smtClean="0">
                <a:cs typeface="Ali_K_Samik" pitchFamily="2" charset="-78"/>
              </a:rPr>
              <a:t>. </a:t>
            </a:r>
          </a:p>
          <a:p>
            <a:pPr algn="just" rtl="1">
              <a:buNone/>
            </a:pPr>
            <a:endParaRPr lang="en-US" sz="32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cs typeface="Ali_K_Samik" pitchFamily="2" charset="-78"/>
              </a:rPr>
              <a:t>ململانيَى ثيشةسازى</a:t>
            </a:r>
            <a:r>
              <a:rPr lang="en-US" dirty="0" smtClean="0">
                <a:cs typeface="Ali_K_Samik" pitchFamily="2" charset="-78"/>
              </a:rPr>
              <a:t/>
            </a:r>
            <a:br>
              <a:rPr lang="en-US" dirty="0" smtClean="0">
                <a:cs typeface="Ali_K_Samik" pitchFamily="2" charset="-78"/>
              </a:rPr>
            </a:b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sz="3200" dirty="0" smtClean="0">
                <a:cs typeface="Ali_K_Samik" pitchFamily="2" charset="-78"/>
              </a:rPr>
              <a:t>ململانيَى ثيشةسازى بةواتاى شيَوازيَكى </a:t>
            </a:r>
            <a:r>
              <a:rPr lang="ar-IQ" sz="3200" smtClean="0">
                <a:cs typeface="Ali_K_Samik" pitchFamily="2" charset="-78"/>
              </a:rPr>
              <a:t>ثةيوةنديكردن لةنيَوان </a:t>
            </a:r>
            <a:r>
              <a:rPr lang="ar-IQ" sz="3200" dirty="0" smtClean="0">
                <a:cs typeface="Ali_K_Samik" pitchFamily="2" charset="-78"/>
              </a:rPr>
              <a:t>خاوةن كار و بةريَوةبةر و كريَكارانى ثيَشةسازيية. ئةم ضةمكة ثةيوةندي لةطةلَ شيَواز و سةرضاوةكانى ململانيَ هةية. 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شيَوازةكانى ململانىَ زؤرن و لةوانة: دابرِان لةكار، خراثكارى، كةم كارى و هاوكاري نةكردنة.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  لةوانةية بةشيَوازى تاكةكةسى يان طرووثى بيَت. وةكو: كردارى بةكؤمةلَ و مانطرتن و خؤثيَشاندانى طشتى. </a:t>
            </a:r>
            <a:endParaRPr lang="en-US" sz="3200" dirty="0" smtClean="0">
              <a:cs typeface="Ali_K_Samik" pitchFamily="2" charset="-78"/>
            </a:endParaRPr>
          </a:p>
          <a:p>
            <a:pPr algn="just" rtl="1"/>
            <a:endParaRPr lang="en-US" sz="32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232648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8915400" cy="36294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View1_imgPic" descr="http://www.madannews.ir/Uploads/NewsPics/enghelabe%20sanati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343400"/>
            <a:ext cx="396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0.gstatic.com/images?q=tbn:ANd9GcS1HMuQ3xkqxpNXfkvDrYYiw5f_S5K8uyys_-5thLCmwmrwKgurNQ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1447800"/>
            <a:ext cx="4495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encrypted-tbn1.gstatic.com/images?q=tbn:ANd9GcR_JgtIxmBE2zb4XxzL07yIKhIRcqXiCCCV3CwjfDFOazb93FIT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1600200"/>
            <a:ext cx="3733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s://encrypted-tbn0.gstatic.com/images?q=tbn:ANd9GcRH7cYrVwJXa_208vW1RSJ4okizn0wmNAC-yUyB1x00nqzo9YXRAA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495800" y="4265930"/>
            <a:ext cx="4419600" cy="259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40086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3962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371600"/>
            <a:ext cx="3733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encrypted-tbn1.gstatic.com/images?q=tbn:ANd9GcTakOTt3Oa3jQSiM-uSiuj2U2NgT74YVj4COfy1YvzmqAfeHdJA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886200"/>
            <a:ext cx="396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s://encrypted-tbn0.gstatic.com/images?q=tbn:ANd9GcTkswTHfMwnk5JD1DgJ-gJQ2cnKcFKskB2-N9lix_c4ljy2n9_etw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95800" y="3962400"/>
            <a:ext cx="3733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</p:spPr>
        <p:txBody>
          <a:bodyPr/>
          <a:lstStyle/>
          <a:p>
            <a:pPr algn="ctr"/>
            <a:r>
              <a:rPr lang="ar-IQ" dirty="0" smtClean="0">
                <a:cs typeface="Ali_K_Samik" pitchFamily="2" charset="-78"/>
              </a:rPr>
              <a:t> ئةركى تويَذةرانى ئةم زانستة ضيية؟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525963"/>
          </a:xfrm>
        </p:spPr>
        <p:txBody>
          <a:bodyPr>
            <a:noAutofit/>
          </a:bodyPr>
          <a:lstStyle/>
          <a:p>
            <a:pPr algn="just" rtl="1"/>
            <a:endParaRPr lang="ar-IQ" sz="3200" dirty="0" smtClean="0">
              <a:cs typeface="Ali_K_Samik" pitchFamily="2" charset="-78"/>
            </a:endParaRP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باسكردنى ثةيوةندييةكانى نيَوان بةريَوةبةر و كريَكارةكان، راويَذكارى نيَوان ئةم دوو طرووثة.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باسكردنى طؤرِانكارييةكان و كاريطةرييان لةسةر ثةيوةنديى نيَوان تةكنؤلؤذيا و بوارةكانى ريَكخستنى و كؤمةلاَيةتى.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باسكردنى بنيادى بةريَوةبردن، بنياد و ئةركى سةنديكاكان و ثةيوةنديى نيَوان بةريَوبةرةكان و سةنديكا. </a:t>
            </a:r>
            <a:endParaRPr lang="en-US" sz="32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mik" pitchFamily="2" charset="-78"/>
              </a:rPr>
              <a:t>زانستى كؤمةلَناسى هاوضةرخ طرنطى بة ضى دةدات؟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endParaRPr lang="ar-IQ" sz="3200" dirty="0" smtClean="0">
              <a:cs typeface="Ali_K_Samik" pitchFamily="2" charset="-78"/>
            </a:endParaRP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طرنطيدان بة شيَكردنةوة و سةرلةنوىَ ريَكخستنةوةى ثةيوةندييةكانى نيَوان بوارةكانى بنيادى و ريَكخراوةيى ثيشةسازيى.</a:t>
            </a:r>
          </a:p>
          <a:p>
            <a:pPr algn="just" rtl="1">
              <a:buNone/>
            </a:pPr>
            <a:endParaRPr lang="ar-IQ" sz="3200" dirty="0" smtClean="0">
              <a:cs typeface="Ali_K_Samik" pitchFamily="2" charset="-78"/>
            </a:endParaRP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 طرنطيدان بة سيستمى ثةروةردةيى، بنيادى ضينايةتى و ريَكخراوةكانى كؤمةلاَيةتى لة ئاستيَكى بةرزدا.</a:t>
            </a:r>
            <a:endParaRPr lang="en-US" sz="32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990600"/>
            <a:ext cx="83058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</a:b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</a:br>
            <a:r>
              <a:rPr lang="ar-IQ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ar-IQ" dirty="0" smtClean="0">
                <a:solidFill>
                  <a:srgbClr val="FF0000"/>
                </a:solidFill>
                <a:cs typeface="Ali_K_Samik" pitchFamily="2" charset="-78"/>
              </a:rPr>
            </a:br>
            <a: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ar-IQ" b="1" dirty="0" smtClean="0">
                <a:solidFill>
                  <a:srgbClr val="FF0000"/>
                </a:solidFill>
                <a:cs typeface="Ali_K_Samik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Ali_K_Samik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Ali_K_Samik" pitchFamily="2" charset="-78"/>
              </a:rPr>
            </a:br>
            <a:r>
              <a:rPr lang="ar-IQ" sz="6000" dirty="0" smtClean="0">
                <a:solidFill>
                  <a:srgbClr val="FF0000"/>
                </a:solidFill>
                <a:cs typeface="Ali_K_Samik" pitchFamily="2" charset="-78"/>
              </a:rPr>
              <a:t>ثيَناسةى كؤمةلَناسيى ثيشةسازى؟</a:t>
            </a:r>
            <a:br>
              <a:rPr lang="ar-IQ" sz="6000" dirty="0" smtClean="0">
                <a:solidFill>
                  <a:srgbClr val="FF0000"/>
                </a:solidFill>
                <a:cs typeface="Ali_K_Samik" pitchFamily="2" charset="-78"/>
              </a:rPr>
            </a:br>
            <a:endParaRPr lang="en-US" dirty="0">
              <a:solidFill>
                <a:srgbClr val="FF0000"/>
              </a:solidFill>
              <a:cs typeface="Ali_K_Samik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54102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endParaRPr lang="ar-IQ" sz="3200" b="1" dirty="0" smtClean="0">
              <a:solidFill>
                <a:schemeClr val="bg1"/>
              </a:solidFill>
              <a:cs typeface="Ali_K_Samik" pitchFamily="2" charset="-78"/>
            </a:endParaRPr>
          </a:p>
          <a:p>
            <a:pPr algn="just" rtl="1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  <a:cs typeface="Ali_K_Samik" pitchFamily="2" charset="-78"/>
              </a:rPr>
              <a:t>كؤمةلَناسيى ثيشةسازى ئةو زانستةية كة تويَذينةوة لةسةر كؤمةلَطاى ثيشةسازى دةكات</a:t>
            </a:r>
            <a:r>
              <a:rPr lang="ar-IQ" sz="3200" dirty="0" smtClean="0">
                <a:solidFill>
                  <a:schemeClr val="bg1"/>
                </a:solidFill>
                <a:cs typeface="Ali_K_Samik" pitchFamily="2" charset="-78"/>
              </a:rPr>
              <a:t>.</a:t>
            </a:r>
          </a:p>
          <a:p>
            <a:pPr algn="just" rtl="1">
              <a:buFont typeface="Arial" pitchFamily="34" charset="0"/>
              <a:buChar char="•"/>
            </a:pPr>
            <a:endParaRPr lang="ar-IQ" sz="3200" b="1" dirty="0" smtClean="0">
              <a:solidFill>
                <a:schemeClr val="bg1"/>
              </a:solidFill>
              <a:cs typeface="Ali_K_Samik" pitchFamily="2" charset="-78"/>
            </a:endParaRPr>
          </a:p>
          <a:p>
            <a:pPr algn="just" rtl="1">
              <a:buFont typeface="Arial" pitchFamily="34" charset="0"/>
              <a:buChar char="•"/>
            </a:pPr>
            <a:r>
              <a:rPr lang="ar-IQ" sz="3200" b="1" dirty="0" smtClean="0">
                <a:solidFill>
                  <a:schemeClr val="bg1"/>
                </a:solidFill>
                <a:cs typeface="Ali_K_Samik" pitchFamily="2" charset="-78"/>
              </a:rPr>
              <a:t> كؤمةلَناسيى ثيشةسازى ئةو زانستةية كة شيكردنةوةى ريَكخراو و دامودةزطاكانى ثيشةسازى دةكات، وةكو ثةيوةندييةكانى نيَوان دياردةى ثيشةسازى و ريَكخراوةكانى كؤمةلَطا.</a:t>
            </a:r>
            <a:r>
              <a:rPr lang="ar-IQ" sz="3200" dirty="0" smtClean="0">
                <a:solidFill>
                  <a:schemeClr val="bg1"/>
                </a:solidFill>
                <a:cs typeface="Ali_K_Samik" pitchFamily="2" charset="-78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endParaRPr lang="en-US" sz="3200" b="1" dirty="0">
              <a:solidFill>
                <a:schemeClr val="bg1"/>
              </a:solidFill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 smtClean="0">
                <a:cs typeface="Ali_K_Samik" pitchFamily="2" charset="-78"/>
              </a:rPr>
              <a:t>بةثيشةسازيبوون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sz="3200" b="1" dirty="0" smtClean="0">
                <a:cs typeface="Ali_K_Samik" pitchFamily="2" charset="-78"/>
              </a:rPr>
              <a:t>ضةمكى بةثيشةسازيبوون بريتيية لةو ثيَشكةوتنانةى ئابوورى كة بةهؤى بةكارهيَنانى وزةى ماشينى لة كارى بةرهةمهيَناندا دروستبووة.</a:t>
            </a:r>
            <a:r>
              <a:rPr lang="ar-IQ" sz="3200" dirty="0" smtClean="0">
                <a:cs typeface="Ali_K_Samik" pitchFamily="2" charset="-78"/>
              </a:rPr>
              <a:t> 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لةسةرةتا بةثيشةسازيبوون بةكارى </a:t>
            </a:r>
            <a:r>
              <a:rPr lang="ar-IQ" sz="3200" b="1" dirty="0" smtClean="0">
                <a:cs typeface="Ali_K_Samik" pitchFamily="2" charset="-78"/>
              </a:rPr>
              <a:t>بةرهةمهيَنانى كارطةيى</a:t>
            </a:r>
            <a:r>
              <a:rPr lang="ar-IQ" sz="3200" dirty="0" smtClean="0">
                <a:cs typeface="Ali_K_Samik" pitchFamily="2" charset="-78"/>
              </a:rPr>
              <a:t> سنووردار بووة، بةلاَم دوواتر طوازراوةتةوة بؤكارى </a:t>
            </a:r>
            <a:r>
              <a:rPr lang="ar-IQ" sz="3200" b="1" dirty="0" smtClean="0">
                <a:cs typeface="Ali_K_Samik" pitchFamily="2" charset="-78"/>
              </a:rPr>
              <a:t>كشتوكالَى</a:t>
            </a:r>
            <a:r>
              <a:rPr lang="ar-IQ" sz="3200" dirty="0" smtClean="0">
                <a:cs typeface="Ali_K_Samik" pitchFamily="2" charset="-78"/>
              </a:rPr>
              <a:t>.</a:t>
            </a:r>
          </a:p>
          <a:p>
            <a:pPr algn="just" rtl="1"/>
            <a:endParaRPr lang="en-US" sz="3200" dirty="0">
              <a:cs typeface="Ali_K_Samik" pitchFamily="2" charset="-78"/>
            </a:endParaRPr>
          </a:p>
        </p:txBody>
      </p:sp>
      <p:pic>
        <p:nvPicPr>
          <p:cNvPr id="4" name="Picture 3" descr="کشاورزی صنعتی تا چه حد در عمل به ادعاهایش موفق بوده است؟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714240"/>
            <a:ext cx="4419600" cy="214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s://encrypted-tbn1.gstatic.com/images?q=tbn:ANd9GcTBd4X8sy97Axt6YtLve30FeQ5HN_UjoMfVq7Q34d4wCPcL8pYV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724400"/>
            <a:ext cx="4267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4000" dirty="0" smtClean="0">
                <a:solidFill>
                  <a:srgbClr val="C00000"/>
                </a:solidFill>
                <a:cs typeface="Ali_K_Samik" pitchFamily="2" charset="-78"/>
              </a:rPr>
              <a:t>دةرئةنجامةكانى سةرهةلَدانى بةثيشةسازيبوون</a:t>
            </a:r>
            <a:endParaRPr lang="en-US" sz="4000" dirty="0">
              <a:solidFill>
                <a:srgbClr val="C00000"/>
              </a:solidFill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IQ" sz="3200" b="1" dirty="0" smtClean="0">
                <a:cs typeface="Ali_K_Samik" pitchFamily="2" charset="-78"/>
              </a:rPr>
              <a:t>دابةشبوونى كار</a:t>
            </a:r>
            <a:r>
              <a:rPr lang="ar-IQ" sz="3200" dirty="0" smtClean="0">
                <a:cs typeface="Ali_K_Samik" pitchFamily="2" charset="-78"/>
              </a:rPr>
              <a:t> بةشيَوازيَكى ثسثؤرانة.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 دروستبوونى ثةيوةنديي كؤمةلاَيةتيي نويَى بةرهةمهيَنان لةنيَوان خاوةن سةرماية و بةريَوةبةر و كريَكاران.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 زؤربوونى قةبارةى دانيشتوان.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 ثةرسةندنى ثيشةسازى لة شارةكان.</a:t>
            </a: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طؤرِانكارى لة بنيادى ثيشةيي.</a:t>
            </a:r>
            <a:endParaRPr lang="en-US" sz="3200" dirty="0">
              <a:cs typeface="Ali_K_Samik" pitchFamily="2" charset="-78"/>
            </a:endParaRPr>
          </a:p>
        </p:txBody>
      </p:sp>
      <p:pic>
        <p:nvPicPr>
          <p:cNvPr id="5" name="Picture 4" descr="https://encrypted-tbn2.gstatic.com/images?q=tbn:ANd9GcQ3vI0V0oCTQdMwUTNnW0KhtN7rB-3X82z7wfzIs73ZiBnvWP3m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5181601"/>
            <a:ext cx="2971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s://encrypted-tbn1.gstatic.com/images?q=tbn:ANd9GcRZFeSYfibz_1K_qHYXDCZrWWAgNXBv2poQKPPDLBrpM5Hzd8JF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3200400"/>
            <a:ext cx="3048000" cy="184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4400" dirty="0" smtClean="0">
                <a:cs typeface="Ali_K_Samik" pitchFamily="2" charset="-78"/>
              </a:rPr>
              <a:t>جياوازى نيَوان بةثيشةسازيبوون و خاوةن ثيشةسازيبوون</a:t>
            </a:r>
            <a:endParaRPr lang="en-US" sz="4400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Autofit/>
          </a:bodyPr>
          <a:lstStyle/>
          <a:p>
            <a:pPr algn="just" rtl="1"/>
            <a:endParaRPr lang="ar-IQ" sz="3200" dirty="0" smtClean="0">
              <a:cs typeface="Ali_K_Samik" pitchFamily="2" charset="-78"/>
            </a:endParaRPr>
          </a:p>
          <a:p>
            <a:pPr algn="just" rtl="1"/>
            <a:r>
              <a:rPr lang="ar-IQ" sz="3200" b="1" dirty="0" smtClean="0">
                <a:cs typeface="Ali_K_Samik" pitchFamily="2" charset="-78"/>
              </a:rPr>
              <a:t>خاوةن ثيشةسازيبوون </a:t>
            </a:r>
            <a:r>
              <a:rPr lang="ar-IQ" sz="3200" dirty="0" smtClean="0">
                <a:cs typeface="Ali_K_Samik" pitchFamily="2" charset="-78"/>
              </a:rPr>
              <a:t>بةواتاى كرِين و هيَنانى تةكنؤلؤذيا يان ثيشةسازيى تايبةتة، هةروةها وابةستةبوونى دةرةكى زياد دةكات. ضونكة ولاَتانى ثيشةسازى  ئةو تةكنؤلؤذيا و كةرةستانةى كة بؤ خؤيان بيَسوود و بيَكةلَكن دةفرؤشن بة ولاَتانيتر. </a:t>
            </a:r>
          </a:p>
          <a:p>
            <a:pPr algn="just" rtl="1"/>
            <a:endParaRPr lang="ar-IQ" sz="3200" dirty="0" smtClean="0">
              <a:cs typeface="Ali_K_Samik" pitchFamily="2" charset="-78"/>
            </a:endParaRPr>
          </a:p>
          <a:p>
            <a:pPr algn="just" rtl="1"/>
            <a:r>
              <a:rPr lang="ar-IQ" sz="3200" dirty="0" smtClean="0">
                <a:cs typeface="Ali_K_Samik" pitchFamily="2" charset="-78"/>
              </a:rPr>
              <a:t>بةلاَم </a:t>
            </a:r>
            <a:r>
              <a:rPr lang="ar-IQ" sz="3200" b="1" dirty="0" smtClean="0">
                <a:cs typeface="Ali_K_Samik" pitchFamily="2" charset="-78"/>
              </a:rPr>
              <a:t>بةثيشةسازيبوون</a:t>
            </a:r>
            <a:r>
              <a:rPr lang="ar-IQ" sz="3200" dirty="0" smtClean="0">
                <a:cs typeface="Ali_K_Samik" pitchFamily="2" charset="-78"/>
              </a:rPr>
              <a:t> بةواتاى بةدةستهيَنانى زانست و ثسثؤرى و زانياريي ثيَويستة بةمةبةستى زالَبوون بةسةر ثيشةسازيى تايبةت و سوودمةندبوون لة تةكنؤلؤذياى نويَية.</a:t>
            </a:r>
            <a:endParaRPr lang="en-US" sz="3200" dirty="0" smtClean="0">
              <a:cs typeface="Ali_K_Samik" pitchFamily="2" charset="-78"/>
            </a:endParaRPr>
          </a:p>
          <a:p>
            <a:pPr algn="just" rtl="1"/>
            <a:endParaRPr lang="en-US" sz="32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266</TotalTime>
  <Words>362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 كؤمةلَناسيى ثيشةسازى  (Industrial Sociology) </vt:lpstr>
      <vt:lpstr>Slide 2</vt:lpstr>
      <vt:lpstr>Slide 3</vt:lpstr>
      <vt:lpstr> ئةركى تويَذةرانى ئةم زانستة ضيية؟</vt:lpstr>
      <vt:lpstr>زانستى كؤمةلَناسى هاوضةرخ طرنطى بة ضى دةدات؟</vt:lpstr>
      <vt:lpstr>     ثيَناسةى كؤمةلَناسيى ثيشةسازى؟ </vt:lpstr>
      <vt:lpstr>بةثيشةسازيبوون</vt:lpstr>
      <vt:lpstr>دةرئةنجامةكانى سةرهةلَدانى بةثيشةسازيبوون</vt:lpstr>
      <vt:lpstr>جياوازى نيَوان بةثيشةسازيبوون و خاوةن ثيشةسازيبوون</vt:lpstr>
      <vt:lpstr>ثةيوةنديى ثيشةسازى </vt:lpstr>
      <vt:lpstr>ململانيَى ثيشةسازى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Artn</dc:creator>
  <cp:lastModifiedBy>Artn</cp:lastModifiedBy>
  <cp:revision>80</cp:revision>
  <dcterms:created xsi:type="dcterms:W3CDTF">2006-08-16T00:00:00Z</dcterms:created>
  <dcterms:modified xsi:type="dcterms:W3CDTF">2017-10-17T06:21:24Z</dcterms:modified>
</cp:coreProperties>
</file>