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7772400" cy="10691813"/>
  <p:notesSz cx="7772400" cy="10691813"/>
  <p:embeddedFontLst>
    <p:embeddedFont>
      <p:font typeface="Arial-BoldMT" panose="020B0604020202020204" charset="0"/>
      <p:bold r:id="rId12"/>
    </p:embeddedFont>
    <p:embeddedFont>
      <p:font typeface="ArialMT" panose="020B0604020202020204" charset="0"/>
      <p:regular r:id="rId13"/>
    </p:embeddedFont>
    <p:embeddedFont>
      <p:font typeface="Calibri-Light" panose="020B0604020202020204" charset="0"/>
      <p:regular r:id="rId14"/>
    </p:embeddedFont>
    <p:embeddedFont>
      <p:font typeface="CambriaMath" panose="020B0604020202020204" charset="0"/>
      <p:regular r:id="rId15"/>
    </p:embeddedFont>
    <p:embeddedFont>
      <p:font typeface="CourierNewPSMT" panose="020B0604020202020204" charset="0"/>
      <p:regular r:id="rId16"/>
    </p:embeddedFont>
    <p:embeddedFont>
      <p:font typeface="TimesNewRomanPS-BoldMT" panose="020B0604020202020204" charset="0"/>
      <p:bold r:id="rId17"/>
    </p:embeddedFont>
    <p:embeddedFont>
      <p:font typeface="TimesNewRomanPS-ItalicMT" panose="020B0604020202020204" charset="0"/>
      <p:italic r:id="rId18"/>
    </p:embeddedFont>
    <p:embeddedFont>
      <p:font typeface="TimesNewRomanPSMT" panose="020B0604020202020204" charset="0"/>
      <p:regular r:id="rId19"/>
    </p:embeddedFont>
    <p:embeddedFont>
      <p:font typeface="Traditional Arabic" panose="02020603050405020304" pitchFamily="18" charset="-78"/>
      <p:regular r:id="rId20"/>
      <p:bold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  <p:embeddedFont>
      <p:font typeface="Verdana-Bold" panose="020B0604020202020204" charset="0"/>
      <p:bold r:id="rId26"/>
    </p:embeddedFont>
    <p:embeddedFont>
      <p:font typeface="Verdana-BoldItalic" panose="020B0604020202020204" charset="0"/>
      <p:boldItalic r:id="rId27"/>
    </p:embeddedFont>
    <p:embeddedFont>
      <p:font typeface="Verdana-Italic" panose="020B0604020202020204" charset="0"/>
      <p:italic r:id="rId28"/>
    </p:embeddedFont>
  </p:embeddedFontLst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23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10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3820" y="1209040"/>
            <a:ext cx="1676400" cy="1676400"/>
          </a:xfrm>
          <a:prstGeom prst="rect">
            <a:avLst/>
          </a:prstGeom>
          <a:noFill/>
        </p:spPr>
      </p:pic>
      <p:pic>
        <p:nvPicPr>
          <p:cNvPr id="101" name="Picture 10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" y="1207134"/>
            <a:ext cx="2056764" cy="1715770"/>
          </a:xfrm>
          <a:prstGeom prst="rect">
            <a:avLst/>
          </a:prstGeom>
          <a:noFill/>
        </p:spPr>
      </p:pic>
      <p:sp>
        <p:nvSpPr>
          <p:cNvPr id="102" name="Rectangle 102"/>
          <p:cNvSpPr/>
          <p:nvPr/>
        </p:nvSpPr>
        <p:spPr>
          <a:xfrm>
            <a:off x="864412" y="-20314"/>
            <a:ext cx="31623" cy="1680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96" b="0" i="0" spc="0" baseline="0" dirty="0">
                <a:latin typeface="TimesNewRomanPSMT"/>
              </a:rPr>
              <a:t> </a:t>
            </a:r>
          </a:p>
        </p:txBody>
      </p:sp>
      <p:sp>
        <p:nvSpPr>
          <p:cNvPr id="104" name="Rectangle 104"/>
          <p:cNvSpPr/>
          <p:nvPr/>
        </p:nvSpPr>
        <p:spPr>
          <a:xfrm>
            <a:off x="864412" y="10324293"/>
            <a:ext cx="31623" cy="1680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96" b="0" i="0" spc="0" baseline="0" dirty="0">
                <a:latin typeface="TimesNewRomanPSMT"/>
              </a:rPr>
              <a:t> </a:t>
            </a:r>
          </a:p>
        </p:txBody>
      </p:sp>
      <p:sp>
        <p:nvSpPr>
          <p:cNvPr id="105" name="Rectangle 105"/>
          <p:cNvSpPr/>
          <p:nvPr/>
        </p:nvSpPr>
        <p:spPr>
          <a:xfrm>
            <a:off x="864412" y="868450"/>
            <a:ext cx="44576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latin typeface="TimesNewRomanPSMT"/>
              </a:rPr>
              <a:t> </a:t>
            </a:r>
          </a:p>
        </p:txBody>
      </p:sp>
      <p:sp>
        <p:nvSpPr>
          <p:cNvPr id="106" name="Rectangle 106"/>
          <p:cNvSpPr/>
          <p:nvPr/>
        </p:nvSpPr>
        <p:spPr>
          <a:xfrm>
            <a:off x="2428367" y="1171082"/>
            <a:ext cx="53644" cy="2216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Verdana"/>
              </a:rPr>
              <a:t> </a:t>
            </a:r>
          </a:p>
        </p:txBody>
      </p:sp>
      <p:sp>
        <p:nvSpPr>
          <p:cNvPr id="108" name="Rectangle 108"/>
          <p:cNvSpPr/>
          <p:nvPr/>
        </p:nvSpPr>
        <p:spPr>
          <a:xfrm>
            <a:off x="2428367" y="1355486"/>
            <a:ext cx="53644" cy="2216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Verdana"/>
              </a:rPr>
              <a:t> </a:t>
            </a:r>
          </a:p>
        </p:txBody>
      </p:sp>
      <p:sp>
        <p:nvSpPr>
          <p:cNvPr id="109" name="Rectangle 109"/>
          <p:cNvSpPr/>
          <p:nvPr/>
        </p:nvSpPr>
        <p:spPr>
          <a:xfrm>
            <a:off x="2428367" y="1730984"/>
            <a:ext cx="45808" cy="2432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0" baseline="0" dirty="0">
                <a:ln w="5791">
                  <a:solidFill>
                    <a:srgbClr val="000000"/>
                  </a:solidFill>
                  <a:prstDash val="solid"/>
                </a:ln>
                <a:latin typeface="Calibri-Light"/>
              </a:rPr>
              <a:t> </a:t>
            </a:r>
          </a:p>
        </p:txBody>
      </p:sp>
      <p:sp>
        <p:nvSpPr>
          <p:cNvPr id="111" name="Rectangle 111"/>
          <p:cNvSpPr/>
          <p:nvPr/>
        </p:nvSpPr>
        <p:spPr>
          <a:xfrm>
            <a:off x="2428367" y="2168372"/>
            <a:ext cx="45808" cy="2432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0" baseline="0" dirty="0">
                <a:ln w="5791">
                  <a:solidFill>
                    <a:srgbClr val="000000"/>
                  </a:solidFill>
                  <a:prstDash val="solid"/>
                </a:ln>
                <a:latin typeface="Calibri-Light"/>
              </a:rPr>
              <a:t> </a:t>
            </a:r>
          </a:p>
        </p:txBody>
      </p:sp>
      <p:sp>
        <p:nvSpPr>
          <p:cNvPr id="112" name="Rectangle 112"/>
          <p:cNvSpPr/>
          <p:nvPr/>
        </p:nvSpPr>
        <p:spPr>
          <a:xfrm>
            <a:off x="2428367" y="2605760"/>
            <a:ext cx="45808" cy="2432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0" baseline="0" dirty="0">
                <a:ln w="5791">
                  <a:solidFill>
                    <a:srgbClr val="000000"/>
                  </a:solidFill>
                  <a:prstDash val="solid"/>
                </a:ln>
                <a:latin typeface="Calibri-Light"/>
              </a:rPr>
              <a:t> </a:t>
            </a:r>
          </a:p>
        </p:txBody>
      </p:sp>
      <p:sp>
        <p:nvSpPr>
          <p:cNvPr id="113" name="Rectangle 113"/>
          <p:cNvSpPr/>
          <p:nvPr/>
        </p:nvSpPr>
        <p:spPr>
          <a:xfrm>
            <a:off x="1093012" y="3044672"/>
            <a:ext cx="45808" cy="2432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0" baseline="0" dirty="0">
                <a:ln w="5791">
                  <a:solidFill>
                    <a:srgbClr val="000000"/>
                  </a:solidFill>
                  <a:prstDash val="solid"/>
                </a:ln>
                <a:latin typeface="Calibri-Light"/>
              </a:rPr>
              <a:t> </a:t>
            </a:r>
          </a:p>
        </p:txBody>
      </p:sp>
      <p:sp>
        <p:nvSpPr>
          <p:cNvPr id="114" name="Rectangle 114"/>
          <p:cNvSpPr/>
          <p:nvPr/>
        </p:nvSpPr>
        <p:spPr>
          <a:xfrm>
            <a:off x="1093012" y="3313643"/>
            <a:ext cx="4123842" cy="65099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latin typeface="Verdana-Bold"/>
              </a:rPr>
              <a:t>University </a:t>
            </a:r>
            <a:r>
              <a:rPr lang="en-US" sz="1800" b="1" i="0" spc="-12" baseline="0" dirty="0">
                <a:latin typeface="Verdana-Bold"/>
              </a:rPr>
              <a:t>o</a:t>
            </a:r>
            <a:r>
              <a:rPr lang="en-US" sz="1800" b="1" i="0" spc="0" baseline="0" dirty="0">
                <a:latin typeface="Verdana-Bold"/>
              </a:rPr>
              <a:t>f Salahaddin – Erbil </a:t>
            </a:r>
          </a:p>
          <a:p>
            <a:pPr marL="0">
              <a:lnSpc>
                <a:spcPts val="2508"/>
              </a:lnSpc>
            </a:pPr>
            <a:r>
              <a:rPr lang="en-US" sz="1800" b="1" i="0" spc="0" baseline="0" dirty="0">
                <a:latin typeface="Verdana-Bold"/>
              </a:rPr>
              <a:t>College of Engineering </a:t>
            </a:r>
          </a:p>
        </p:txBody>
      </p:sp>
      <p:sp>
        <p:nvSpPr>
          <p:cNvPr id="117" name="Rectangle 117"/>
          <p:cNvSpPr/>
          <p:nvPr/>
        </p:nvSpPr>
        <p:spPr>
          <a:xfrm>
            <a:off x="3727069" y="3953723"/>
            <a:ext cx="78181" cy="3324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1" spc="0" baseline="0" dirty="0">
                <a:solidFill>
                  <a:srgbClr val="FF00FF"/>
                </a:solidFill>
                <a:latin typeface="Verdana-BoldItalic"/>
              </a:rPr>
              <a:t> </a:t>
            </a:r>
          </a:p>
        </p:txBody>
      </p:sp>
      <p:sp>
        <p:nvSpPr>
          <p:cNvPr id="119" name="Rectangle 119"/>
          <p:cNvSpPr/>
          <p:nvPr/>
        </p:nvSpPr>
        <p:spPr>
          <a:xfrm>
            <a:off x="1816861" y="4261321"/>
            <a:ext cx="4126493" cy="772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5" b="1" i="0" spc="0" baseline="0" dirty="0">
                <a:solidFill>
                  <a:srgbClr val="0000FF"/>
                </a:solidFill>
                <a:latin typeface="Verdana-Bold"/>
              </a:rPr>
              <a:t>GROUND IMPROVEMENT </a:t>
            </a:r>
          </a:p>
          <a:p>
            <a:pPr marL="933069">
              <a:lnSpc>
                <a:spcPts val="2891"/>
              </a:lnSpc>
            </a:pPr>
            <a:r>
              <a:rPr lang="en-US" sz="2195" b="1" i="0" spc="0" baseline="0" dirty="0">
                <a:solidFill>
                  <a:srgbClr val="0000FF"/>
                </a:solidFill>
                <a:latin typeface="Verdana-Bold"/>
              </a:rPr>
              <a:t>TECHNIQUES  </a:t>
            </a:r>
          </a:p>
        </p:txBody>
      </p:sp>
      <p:sp>
        <p:nvSpPr>
          <p:cNvPr id="120" name="Rectangle 120"/>
          <p:cNvSpPr/>
          <p:nvPr/>
        </p:nvSpPr>
        <p:spPr>
          <a:xfrm>
            <a:off x="3048635" y="5009855"/>
            <a:ext cx="1645869" cy="3324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-126" baseline="0" dirty="0">
                <a:solidFill>
                  <a:srgbClr val="000100"/>
                </a:solidFill>
                <a:latin typeface="Verdana-Bold"/>
              </a:rPr>
              <a:t>(</a:t>
            </a:r>
            <a:r>
              <a:rPr lang="en-US" sz="1800" b="1" i="0" spc="-168" baseline="0" dirty="0">
                <a:solidFill>
                  <a:srgbClr val="000100"/>
                </a:solidFill>
                <a:latin typeface="Verdana-Bold"/>
              </a:rPr>
              <a:t>C</a:t>
            </a:r>
            <a:r>
              <a:rPr lang="en-US" sz="1800" b="1" i="0" spc="-160" baseline="0" dirty="0">
                <a:solidFill>
                  <a:srgbClr val="000100"/>
                </a:solidFill>
                <a:latin typeface="Verdana-Bold"/>
              </a:rPr>
              <a:t>o</a:t>
            </a:r>
            <a:r>
              <a:rPr lang="en-US" sz="1800" b="1" i="0" spc="-162" baseline="0" dirty="0">
                <a:solidFill>
                  <a:srgbClr val="000100"/>
                </a:solidFill>
                <a:latin typeface="Verdana-Bold"/>
              </a:rPr>
              <a:t>d</a:t>
            </a:r>
            <a:r>
              <a:rPr lang="en-US" sz="1800" b="1" i="0" spc="-154" baseline="0" dirty="0">
                <a:solidFill>
                  <a:srgbClr val="000100"/>
                </a:solidFill>
                <a:latin typeface="Verdana-Bold"/>
              </a:rPr>
              <a:t>e</a:t>
            </a:r>
            <a:r>
              <a:rPr lang="en-US" sz="1800" b="1" i="0" spc="-93" baseline="0" dirty="0">
                <a:solidFill>
                  <a:srgbClr val="000100"/>
                </a:solidFill>
                <a:latin typeface="Verdana-Bold"/>
              </a:rPr>
              <a:t>:</a:t>
            </a:r>
            <a:r>
              <a:rPr lang="en-US" sz="1800" b="1" i="0" spc="0" baseline="0" dirty="0">
                <a:solidFill>
                  <a:srgbClr val="0000FF"/>
                </a:solidFill>
                <a:latin typeface="Verdana-Bold"/>
              </a:rPr>
              <a:t>1144</a:t>
            </a:r>
            <a:r>
              <a:rPr lang="en-US" sz="1800" b="1" i="0" spc="-22" baseline="0" dirty="0">
                <a:solidFill>
                  <a:srgbClr val="000100"/>
                </a:solidFill>
                <a:latin typeface="Verdana-Bold"/>
              </a:rPr>
              <a:t>)</a:t>
            </a:r>
            <a:r>
              <a:rPr lang="en-US" sz="1800" b="0" i="0" spc="0" baseline="0" dirty="0">
                <a:latin typeface="Verdana"/>
              </a:rPr>
              <a:t> </a:t>
            </a:r>
          </a:p>
        </p:txBody>
      </p:sp>
      <p:sp>
        <p:nvSpPr>
          <p:cNvPr id="121" name="Rectangle 121"/>
          <p:cNvSpPr/>
          <p:nvPr/>
        </p:nvSpPr>
        <p:spPr>
          <a:xfrm>
            <a:off x="3727069" y="5343277"/>
            <a:ext cx="31623" cy="1680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96" b="0" i="0" spc="0" baseline="0" dirty="0">
                <a:latin typeface="TimesNewRomanPSMT"/>
              </a:rPr>
              <a:t> </a:t>
            </a:r>
          </a:p>
        </p:txBody>
      </p:sp>
      <p:sp>
        <p:nvSpPr>
          <p:cNvPr id="122" name="Rectangle 122"/>
          <p:cNvSpPr/>
          <p:nvPr/>
        </p:nvSpPr>
        <p:spPr>
          <a:xfrm>
            <a:off x="3727069" y="5512441"/>
            <a:ext cx="31623" cy="1680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96" b="0" i="0" spc="0" baseline="0" dirty="0">
                <a:latin typeface="TimesNewRomanPSMT"/>
              </a:rPr>
              <a:t> </a:t>
            </a:r>
          </a:p>
        </p:txBody>
      </p:sp>
      <p:sp>
        <p:nvSpPr>
          <p:cNvPr id="123" name="Rectangle 123"/>
          <p:cNvSpPr/>
          <p:nvPr/>
        </p:nvSpPr>
        <p:spPr>
          <a:xfrm>
            <a:off x="3727069" y="5681605"/>
            <a:ext cx="31623" cy="1680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96" b="0" i="0" spc="0" baseline="0" dirty="0">
                <a:latin typeface="TimesNewRomanPSMT"/>
              </a:rPr>
              <a:t> </a:t>
            </a:r>
          </a:p>
        </p:txBody>
      </p:sp>
      <p:sp>
        <p:nvSpPr>
          <p:cNvPr id="124" name="Rectangle 124"/>
          <p:cNvSpPr/>
          <p:nvPr/>
        </p:nvSpPr>
        <p:spPr>
          <a:xfrm>
            <a:off x="3727069" y="5851023"/>
            <a:ext cx="31623" cy="1680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96" b="0" i="0" spc="0" baseline="0" dirty="0">
                <a:latin typeface="TimesNewRomanPSMT"/>
              </a:rPr>
              <a:t> </a:t>
            </a:r>
          </a:p>
        </p:txBody>
      </p:sp>
      <p:sp>
        <p:nvSpPr>
          <p:cNvPr id="125" name="Rectangle 125"/>
          <p:cNvSpPr/>
          <p:nvPr/>
        </p:nvSpPr>
        <p:spPr>
          <a:xfrm>
            <a:off x="1822957" y="5976075"/>
            <a:ext cx="3806543" cy="7957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5" b="1" i="0" spc="0" baseline="0" dirty="0">
                <a:solidFill>
                  <a:srgbClr val="0000FF"/>
                </a:solidFill>
                <a:latin typeface="Verdana-Bold"/>
              </a:rPr>
              <a:t>Ground Improvement -</a:t>
            </a:r>
          </a:p>
          <a:p>
            <a:pPr marL="933069">
              <a:lnSpc>
                <a:spcPts val="3072"/>
              </a:lnSpc>
            </a:pPr>
            <a:r>
              <a:rPr lang="en-US" sz="2195" b="1" i="0" spc="0" baseline="0" dirty="0">
                <a:solidFill>
                  <a:srgbClr val="0000FF"/>
                </a:solidFill>
                <a:latin typeface="Verdana-Bold"/>
              </a:rPr>
              <a:t>Compaction </a:t>
            </a:r>
          </a:p>
        </p:txBody>
      </p:sp>
      <p:sp>
        <p:nvSpPr>
          <p:cNvPr id="126" name="Rectangle 126"/>
          <p:cNvSpPr/>
          <p:nvPr/>
        </p:nvSpPr>
        <p:spPr>
          <a:xfrm>
            <a:off x="3727069" y="6801999"/>
            <a:ext cx="31623" cy="1680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96" b="0" i="0" spc="0" baseline="0" dirty="0">
                <a:latin typeface="TimesNewRomanPSMT"/>
              </a:rPr>
              <a:t> </a:t>
            </a:r>
          </a:p>
        </p:txBody>
      </p:sp>
      <p:sp>
        <p:nvSpPr>
          <p:cNvPr id="127" name="Rectangle 127"/>
          <p:cNvSpPr/>
          <p:nvPr/>
        </p:nvSpPr>
        <p:spPr>
          <a:xfrm>
            <a:off x="3727069" y="6971163"/>
            <a:ext cx="31623" cy="1680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96" b="0" i="0" spc="0" baseline="0" dirty="0">
                <a:latin typeface="TimesNewRomanPSMT"/>
              </a:rPr>
              <a:t> </a:t>
            </a:r>
          </a:p>
        </p:txBody>
      </p:sp>
      <p:sp>
        <p:nvSpPr>
          <p:cNvPr id="128" name="Rectangle 128"/>
          <p:cNvSpPr/>
          <p:nvPr/>
        </p:nvSpPr>
        <p:spPr>
          <a:xfrm>
            <a:off x="3727069" y="7140327"/>
            <a:ext cx="31623" cy="1680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96" b="0" i="0" spc="0" baseline="0" dirty="0">
                <a:latin typeface="TimesNewRomanPSMT"/>
              </a:rPr>
              <a:t> </a:t>
            </a:r>
          </a:p>
        </p:txBody>
      </p:sp>
      <p:sp>
        <p:nvSpPr>
          <p:cNvPr id="129" name="Rectangle 129"/>
          <p:cNvSpPr/>
          <p:nvPr/>
        </p:nvSpPr>
        <p:spPr>
          <a:xfrm>
            <a:off x="2693542" y="7276297"/>
            <a:ext cx="2143455" cy="654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1" spc="0" baseline="0" dirty="0">
                <a:latin typeface="Verdana-BoldItalic"/>
              </a:rPr>
              <a:t>Bologna System </a:t>
            </a:r>
          </a:p>
          <a:p>
            <a:pPr marL="288036">
              <a:lnSpc>
                <a:spcPts val="2531"/>
              </a:lnSpc>
            </a:pPr>
            <a:r>
              <a:rPr lang="en-US" sz="1800" b="0" i="1" spc="0" baseline="0" dirty="0">
                <a:latin typeface="Verdana-Italic"/>
              </a:rPr>
              <a:t>Pre</a:t>
            </a:r>
            <a:r>
              <a:rPr lang="en-US" sz="1800" b="0" i="1" spc="-10" baseline="0" dirty="0">
                <a:latin typeface="Verdana-Italic"/>
              </a:rPr>
              <a:t>p</a:t>
            </a:r>
            <a:r>
              <a:rPr lang="en-US" sz="1800" b="0" i="1" spc="0" baseline="0" dirty="0">
                <a:latin typeface="Verdana-Italic"/>
              </a:rPr>
              <a:t>are</a:t>
            </a:r>
            <a:r>
              <a:rPr lang="en-US" sz="1800" b="0" i="1" spc="-10" baseline="0" dirty="0">
                <a:latin typeface="Verdana-Italic"/>
              </a:rPr>
              <a:t>d</a:t>
            </a:r>
            <a:r>
              <a:rPr lang="en-US" sz="1800" b="0" i="1" spc="0" baseline="0" dirty="0">
                <a:latin typeface="Verdana-Italic"/>
              </a:rPr>
              <a:t> by: </a:t>
            </a:r>
          </a:p>
        </p:txBody>
      </p:sp>
      <p:sp>
        <p:nvSpPr>
          <p:cNvPr id="131" name="Rectangle 131"/>
          <p:cNvSpPr/>
          <p:nvPr/>
        </p:nvSpPr>
        <p:spPr>
          <a:xfrm>
            <a:off x="1847342" y="7917901"/>
            <a:ext cx="3839667" cy="7213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1" spc="0" baseline="0" dirty="0">
                <a:solidFill>
                  <a:srgbClr val="0000FF"/>
                </a:solidFill>
                <a:latin typeface="Verdana-Italic"/>
              </a:rPr>
              <a:t>Prof. Dr. Yo</a:t>
            </a:r>
            <a:r>
              <a:rPr lang="en-US" sz="1800" b="0" i="1" spc="-12" baseline="0" dirty="0">
                <a:solidFill>
                  <a:srgbClr val="0000FF"/>
                </a:solidFill>
                <a:latin typeface="Verdana-Italic"/>
              </a:rPr>
              <a:t>u</a:t>
            </a:r>
            <a:r>
              <a:rPr lang="en-US" sz="1800" b="0" i="1" spc="0" baseline="0" dirty="0">
                <a:solidFill>
                  <a:srgbClr val="0000FF"/>
                </a:solidFill>
                <a:latin typeface="Verdana-Italic"/>
              </a:rPr>
              <a:t>sif Ismael Mawlood. </a:t>
            </a:r>
          </a:p>
          <a:p>
            <a:pPr marL="192023">
              <a:lnSpc>
                <a:spcPts val="3062"/>
              </a:lnSpc>
            </a:pPr>
            <a:r>
              <a:rPr lang="en-US" sz="1800" b="0" i="1" spc="0" baseline="0" dirty="0">
                <a:latin typeface="Verdana-Italic"/>
              </a:rPr>
              <a:t>Civil Engineering Department</a:t>
            </a:r>
            <a:r>
              <a:rPr lang="en-US" sz="1800" b="0" i="0" spc="0" baseline="0" dirty="0">
                <a:latin typeface="Traditional Arabic"/>
              </a:rPr>
              <a:t> </a:t>
            </a:r>
          </a:p>
        </p:txBody>
      </p:sp>
      <p:sp>
        <p:nvSpPr>
          <p:cNvPr id="133" name="Rectangle 133"/>
          <p:cNvSpPr/>
          <p:nvPr/>
        </p:nvSpPr>
        <p:spPr>
          <a:xfrm>
            <a:off x="3727069" y="8559886"/>
            <a:ext cx="80467" cy="3324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1" spc="0" baseline="0" dirty="0">
                <a:solidFill>
                  <a:srgbClr val="800000"/>
                </a:solidFill>
                <a:latin typeface="Verdana-Italic"/>
              </a:rPr>
              <a:t> </a:t>
            </a:r>
          </a:p>
        </p:txBody>
      </p:sp>
      <p:sp>
        <p:nvSpPr>
          <p:cNvPr id="134" name="Rectangle 134"/>
          <p:cNvSpPr/>
          <p:nvPr/>
        </p:nvSpPr>
        <p:spPr>
          <a:xfrm>
            <a:off x="3053207" y="8881450"/>
            <a:ext cx="1427937" cy="3324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1" spc="0" baseline="0" dirty="0">
                <a:solidFill>
                  <a:srgbClr val="800000"/>
                </a:solidFill>
                <a:latin typeface="Verdana-Italic"/>
              </a:rPr>
              <a:t>2022- 2023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Rectangle 284"/>
          <p:cNvSpPr/>
          <p:nvPr/>
        </p:nvSpPr>
        <p:spPr>
          <a:xfrm>
            <a:off x="914704" y="429267"/>
            <a:ext cx="31623" cy="1680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96" b="0" i="0" spc="0" baseline="0" dirty="0">
                <a:latin typeface="TimesNewRomanPSMT"/>
              </a:rPr>
              <a:t> </a:t>
            </a:r>
          </a:p>
        </p:txBody>
      </p:sp>
      <p:sp>
        <p:nvSpPr>
          <p:cNvPr id="285" name="Rectangle 285"/>
          <p:cNvSpPr/>
          <p:nvPr/>
        </p:nvSpPr>
        <p:spPr>
          <a:xfrm>
            <a:off x="914704" y="9443727"/>
            <a:ext cx="31623" cy="1680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96" b="0" i="0" spc="0" baseline="0" dirty="0">
                <a:latin typeface="TimesNewRomanPSMT"/>
              </a:rPr>
              <a:t> </a:t>
            </a:r>
          </a:p>
        </p:txBody>
      </p:sp>
      <p:sp>
        <p:nvSpPr>
          <p:cNvPr id="286" name="Rectangle 286"/>
          <p:cNvSpPr/>
          <p:nvPr/>
        </p:nvSpPr>
        <p:spPr>
          <a:xfrm>
            <a:off x="914704" y="882420"/>
            <a:ext cx="44576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latin typeface="TimesNewRomanPSMT"/>
              </a:rPr>
              <a:t> </a:t>
            </a:r>
          </a:p>
        </p:txBody>
      </p:sp>
      <p:sp>
        <p:nvSpPr>
          <p:cNvPr id="287" name="Rectangle 287"/>
          <p:cNvSpPr/>
          <p:nvPr/>
        </p:nvSpPr>
        <p:spPr>
          <a:xfrm>
            <a:off x="914704" y="1200665"/>
            <a:ext cx="31623" cy="1680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96" b="0" i="0" spc="0" baseline="0" dirty="0">
                <a:latin typeface="TimesNewRomanPSMT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5"/>
          <p:cNvSpPr/>
          <p:nvPr/>
        </p:nvSpPr>
        <p:spPr>
          <a:xfrm>
            <a:off x="864412" y="-20314"/>
            <a:ext cx="31623" cy="1680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96" b="0" i="0" spc="0" baseline="0" dirty="0">
                <a:latin typeface="TimesNewRomanPSMT"/>
              </a:rPr>
              <a:t> </a:t>
            </a:r>
          </a:p>
        </p:txBody>
      </p:sp>
      <p:sp>
        <p:nvSpPr>
          <p:cNvPr id="136" name="Rectangle 136"/>
          <p:cNvSpPr/>
          <p:nvPr/>
        </p:nvSpPr>
        <p:spPr>
          <a:xfrm>
            <a:off x="864412" y="10324293"/>
            <a:ext cx="31623" cy="1680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96" b="0" i="0" spc="0" baseline="0" dirty="0">
                <a:latin typeface="TimesNewRomanPSMT"/>
              </a:rPr>
              <a:t> </a:t>
            </a:r>
          </a:p>
        </p:txBody>
      </p:sp>
      <p:sp>
        <p:nvSpPr>
          <p:cNvPr id="137" name="Rectangle 137"/>
          <p:cNvSpPr/>
          <p:nvPr/>
        </p:nvSpPr>
        <p:spPr>
          <a:xfrm>
            <a:off x="1321561" y="901674"/>
            <a:ext cx="45808" cy="2432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0" baseline="0" dirty="0">
                <a:ln w="5791">
                  <a:solidFill>
                    <a:srgbClr val="FDFDFD"/>
                  </a:solidFill>
                  <a:prstDash val="solid"/>
                </a:ln>
                <a:solidFill>
                  <a:srgbClr val="FDFDFD"/>
                </a:solidFill>
                <a:latin typeface="Calibri-Light"/>
              </a:rPr>
              <a:t> </a:t>
            </a:r>
          </a:p>
        </p:txBody>
      </p:sp>
      <p:sp>
        <p:nvSpPr>
          <p:cNvPr id="138" name="Rectangle 138"/>
          <p:cNvSpPr/>
          <p:nvPr/>
        </p:nvSpPr>
        <p:spPr>
          <a:xfrm>
            <a:off x="1321561" y="1339316"/>
            <a:ext cx="135724" cy="2432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347" baseline="0" dirty="0">
                <a:ln w="5791">
                  <a:solidFill>
                    <a:srgbClr val="FDFDFD"/>
                  </a:solidFill>
                  <a:prstDash val="solid"/>
                </a:ln>
                <a:solidFill>
                  <a:srgbClr val="FDFDFD"/>
                </a:solidFill>
                <a:latin typeface="Calibri-Light"/>
              </a:rPr>
              <a:t> </a:t>
            </a:r>
            <a:r>
              <a:rPr lang="en-US" sz="1596" b="0" i="0" spc="0" baseline="0" dirty="0">
                <a:ln w="5791">
                  <a:solidFill>
                    <a:srgbClr val="FDFDFD"/>
                  </a:solidFill>
                  <a:prstDash val="solid"/>
                </a:ln>
                <a:solidFill>
                  <a:srgbClr val="FDFDFD"/>
                </a:solidFill>
                <a:latin typeface="Calibri-Light"/>
              </a:rPr>
              <a:t> </a:t>
            </a:r>
          </a:p>
        </p:txBody>
      </p:sp>
      <p:sp>
        <p:nvSpPr>
          <p:cNvPr id="140" name="Rectangle 140"/>
          <p:cNvSpPr/>
          <p:nvPr/>
        </p:nvSpPr>
        <p:spPr>
          <a:xfrm>
            <a:off x="864412" y="1633616"/>
            <a:ext cx="1133805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NewRomanPSMT"/>
              </a:rPr>
              <a:t>5.1   </a:t>
            </a:r>
            <a:r>
              <a:rPr lang="en-US" sz="1200" b="0" i="0" spc="-15" baseline="0" dirty="0">
                <a:latin typeface="TimesNewRomanPSMT"/>
              </a:rPr>
              <a:t>I</a:t>
            </a:r>
            <a:r>
              <a:rPr lang="en-US" sz="1200" b="0" i="0" spc="0" baseline="0" dirty="0">
                <a:latin typeface="TimesNewRomanPSMT"/>
              </a:rPr>
              <a:t>ntroduction  </a:t>
            </a:r>
          </a:p>
        </p:txBody>
      </p:sp>
      <p:sp>
        <p:nvSpPr>
          <p:cNvPr id="141" name="Rectangle 141"/>
          <p:cNvSpPr/>
          <p:nvPr/>
        </p:nvSpPr>
        <p:spPr>
          <a:xfrm>
            <a:off x="864412" y="1897268"/>
            <a:ext cx="2615514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NewRomanPSMT"/>
              </a:rPr>
              <a:t>5.2</a:t>
            </a:r>
            <a:r>
              <a:rPr lang="en-US" sz="1200" b="0" i="0" spc="33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 General Principles of Compaction      </a:t>
            </a:r>
          </a:p>
        </p:txBody>
      </p:sp>
      <p:sp>
        <p:nvSpPr>
          <p:cNvPr id="142" name="Rectangle 142"/>
          <p:cNvSpPr/>
          <p:nvPr/>
        </p:nvSpPr>
        <p:spPr>
          <a:xfrm>
            <a:off x="864412" y="2159396"/>
            <a:ext cx="2853512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NewRomanPSMT"/>
              </a:rPr>
              <a:t>5.3</a:t>
            </a:r>
            <a:r>
              <a:rPr lang="en-US" sz="1200" b="0" i="0" spc="33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 Empirical Relationships for Compaction  </a:t>
            </a:r>
          </a:p>
        </p:txBody>
      </p:sp>
      <p:sp>
        <p:nvSpPr>
          <p:cNvPr id="143" name="Rectangle 143"/>
          <p:cNvSpPr/>
          <p:nvPr/>
        </p:nvSpPr>
        <p:spPr>
          <a:xfrm>
            <a:off x="864412" y="2423047"/>
            <a:ext cx="1519758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NewRomanPSMT"/>
              </a:rPr>
              <a:t>5.4</a:t>
            </a:r>
            <a:r>
              <a:rPr lang="en-US" sz="1200" b="0" i="0" spc="33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Field Compaction    </a:t>
            </a:r>
          </a:p>
        </p:txBody>
      </p:sp>
      <p:sp>
        <p:nvSpPr>
          <p:cNvPr id="144" name="Rectangle 144"/>
          <p:cNvSpPr/>
          <p:nvPr/>
        </p:nvSpPr>
        <p:spPr>
          <a:xfrm>
            <a:off x="864412" y="2685176"/>
            <a:ext cx="3315284" cy="4660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NewRomanPSMT"/>
              </a:rPr>
              <a:t>5.5</a:t>
            </a:r>
            <a:r>
              <a:rPr lang="en-US" sz="1200" b="0" i="0" spc="33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Compaction Control for Clay Hydraulic Barriers  </a:t>
            </a:r>
          </a:p>
          <a:p>
            <a:pPr marL="0">
              <a:lnSpc>
                <a:spcPts val="2076"/>
              </a:lnSpc>
            </a:pPr>
            <a:r>
              <a:rPr lang="en-US" sz="1200" b="0" i="0" spc="0" baseline="0" dirty="0">
                <a:latin typeface="TimesNewRomanPSMT"/>
              </a:rPr>
              <a:t>5.6   Vibroflotation     </a:t>
            </a:r>
          </a:p>
        </p:txBody>
      </p:sp>
      <p:sp>
        <p:nvSpPr>
          <p:cNvPr id="145" name="Rectangle 145"/>
          <p:cNvSpPr/>
          <p:nvPr/>
        </p:nvSpPr>
        <p:spPr>
          <a:xfrm>
            <a:off x="864412" y="3210956"/>
            <a:ext cx="931113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NewRomanPSMT"/>
              </a:rPr>
              <a:t>5.7</a:t>
            </a:r>
            <a:r>
              <a:rPr lang="en-US" sz="1200" b="0" i="0" spc="33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Blasting    </a:t>
            </a:r>
          </a:p>
        </p:txBody>
      </p:sp>
      <p:sp>
        <p:nvSpPr>
          <p:cNvPr id="146" name="Rectangle 146"/>
          <p:cNvSpPr/>
          <p:nvPr/>
        </p:nvSpPr>
        <p:spPr>
          <a:xfrm>
            <a:off x="864412" y="3474989"/>
            <a:ext cx="1435938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NewRomanPSMT"/>
              </a:rPr>
              <a:t>5.8</a:t>
            </a:r>
            <a:r>
              <a:rPr lang="en-US" sz="1200" b="0" i="0" spc="33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Precompression     </a:t>
            </a:r>
          </a:p>
        </p:txBody>
      </p:sp>
      <p:sp>
        <p:nvSpPr>
          <p:cNvPr id="147" name="Rectangle 147"/>
          <p:cNvSpPr/>
          <p:nvPr/>
        </p:nvSpPr>
        <p:spPr>
          <a:xfrm>
            <a:off x="864412" y="3737117"/>
            <a:ext cx="1173429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NewRomanPSMT"/>
              </a:rPr>
              <a:t>5.9</a:t>
            </a:r>
            <a:r>
              <a:rPr lang="en-US" sz="1200" b="0" i="0" spc="336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Sand Drains    </a:t>
            </a:r>
          </a:p>
        </p:txBody>
      </p:sp>
      <p:sp>
        <p:nvSpPr>
          <p:cNvPr id="148" name="Rectangle 148"/>
          <p:cNvSpPr/>
          <p:nvPr/>
        </p:nvSpPr>
        <p:spPr>
          <a:xfrm>
            <a:off x="864412" y="4000769"/>
            <a:ext cx="2281758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NewRomanPSMT"/>
              </a:rPr>
              <a:t>5.10 </a:t>
            </a:r>
            <a:r>
              <a:rPr lang="en-US" sz="1200" b="0" i="0" spc="899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Prefabricated Vertical Drains </a:t>
            </a:r>
          </a:p>
        </p:txBody>
      </p:sp>
      <p:sp>
        <p:nvSpPr>
          <p:cNvPr id="149" name="Rectangle 149"/>
          <p:cNvSpPr/>
          <p:nvPr/>
        </p:nvSpPr>
        <p:spPr>
          <a:xfrm>
            <a:off x="864412" y="4262897"/>
            <a:ext cx="1664538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NewRomanPSMT"/>
              </a:rPr>
              <a:t>5.11 Lime Stabilization      </a:t>
            </a:r>
          </a:p>
        </p:txBody>
      </p:sp>
      <p:sp>
        <p:nvSpPr>
          <p:cNvPr id="150" name="Rectangle 150"/>
          <p:cNvSpPr/>
          <p:nvPr/>
        </p:nvSpPr>
        <p:spPr>
          <a:xfrm>
            <a:off x="864412" y="4526549"/>
            <a:ext cx="1841322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NewRomanPSMT"/>
              </a:rPr>
              <a:t>5.12 Fly-Ash Stabilization      </a:t>
            </a:r>
          </a:p>
        </p:txBody>
      </p:sp>
      <p:sp>
        <p:nvSpPr>
          <p:cNvPr id="151" name="Rectangle 151"/>
          <p:cNvSpPr/>
          <p:nvPr/>
        </p:nvSpPr>
        <p:spPr>
          <a:xfrm>
            <a:off x="864412" y="4788677"/>
            <a:ext cx="182151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NewRomanPSMT"/>
              </a:rPr>
              <a:t>5.13</a:t>
            </a:r>
            <a:r>
              <a:rPr lang="en-US" sz="1200" b="0" i="0" spc="-263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 Cement Stabilization      </a:t>
            </a:r>
          </a:p>
        </p:txBody>
      </p:sp>
      <p:sp>
        <p:nvSpPr>
          <p:cNvPr id="152" name="Rectangle 152"/>
          <p:cNvSpPr/>
          <p:nvPr/>
        </p:nvSpPr>
        <p:spPr>
          <a:xfrm>
            <a:off x="864412" y="5050805"/>
            <a:ext cx="141003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NewRomanPSMT"/>
              </a:rPr>
              <a:t>5.14</a:t>
            </a:r>
            <a:r>
              <a:rPr lang="en-US" sz="1200" b="0" i="0" spc="-263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 Stone Columns   </a:t>
            </a:r>
            <a:r>
              <a:rPr lang="en-US" sz="1200" b="0" i="0" spc="-204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 </a:t>
            </a:r>
          </a:p>
        </p:txBody>
      </p:sp>
      <p:sp>
        <p:nvSpPr>
          <p:cNvPr id="153" name="Rectangle 153"/>
          <p:cNvSpPr/>
          <p:nvPr/>
        </p:nvSpPr>
        <p:spPr>
          <a:xfrm>
            <a:off x="864412" y="5314457"/>
            <a:ext cx="1769694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NewRomanPSMT"/>
              </a:rPr>
              <a:t>5.15</a:t>
            </a:r>
            <a:r>
              <a:rPr lang="en-US" sz="1200" b="0" i="0" spc="-263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 Sand Compaction Piles </a:t>
            </a:r>
          </a:p>
        </p:txBody>
      </p:sp>
      <p:sp>
        <p:nvSpPr>
          <p:cNvPr id="154" name="Rectangle 154"/>
          <p:cNvSpPr/>
          <p:nvPr/>
        </p:nvSpPr>
        <p:spPr>
          <a:xfrm>
            <a:off x="864412" y="5576585"/>
            <a:ext cx="2781884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286330" algn="l"/>
                <a:tab pos="2743784" algn="l"/>
              </a:tabLst>
            </a:pPr>
            <a:r>
              <a:rPr lang="en-US" sz="1200" b="0" i="0" spc="0" baseline="0" dirty="0">
                <a:latin typeface="TimesNewRomanPSMT"/>
              </a:rPr>
              <a:t>5.16</a:t>
            </a:r>
            <a:r>
              <a:rPr lang="en-US" sz="1200" b="0" i="0" spc="-263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 Dynamic Compaction      	 	 </a:t>
            </a:r>
          </a:p>
        </p:txBody>
      </p:sp>
      <p:sp>
        <p:nvSpPr>
          <p:cNvPr id="155" name="Rectangle 155"/>
          <p:cNvSpPr/>
          <p:nvPr/>
        </p:nvSpPr>
        <p:spPr>
          <a:xfrm>
            <a:off x="864412" y="5840491"/>
            <a:ext cx="1290777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NewRomanPSMT"/>
              </a:rPr>
              <a:t>5.17 Jet Grouting      </a:t>
            </a:r>
          </a:p>
        </p:txBody>
      </p:sp>
      <p:sp>
        <p:nvSpPr>
          <p:cNvPr id="156" name="Rectangle 156"/>
          <p:cNvSpPr/>
          <p:nvPr/>
        </p:nvSpPr>
        <p:spPr>
          <a:xfrm>
            <a:off x="864412" y="6102619"/>
            <a:ext cx="1309065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NewRomanPSMT"/>
              </a:rPr>
              <a:t>5.18</a:t>
            </a:r>
            <a:r>
              <a:rPr lang="en-US" sz="1200" b="0" i="0" spc="-263" baseline="0" dirty="0">
                <a:latin typeface="TimesNewRomanPSMT"/>
              </a:rPr>
              <a:t> </a:t>
            </a:r>
            <a:r>
              <a:rPr lang="en-US" sz="1200" b="0" i="0" spc="0" baseline="0" dirty="0">
                <a:latin typeface="TimesNewRomanPSMT"/>
              </a:rPr>
              <a:t> Deep Mixing     </a:t>
            </a:r>
          </a:p>
        </p:txBody>
      </p:sp>
      <p:sp>
        <p:nvSpPr>
          <p:cNvPr id="157" name="Rectangle 157"/>
          <p:cNvSpPr/>
          <p:nvPr/>
        </p:nvSpPr>
        <p:spPr>
          <a:xfrm>
            <a:off x="864412" y="6366271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latin typeface="TimesNewRomanPSMT"/>
              </a:rPr>
              <a:t> </a:t>
            </a:r>
          </a:p>
        </p:txBody>
      </p:sp>
      <p:sp>
        <p:nvSpPr>
          <p:cNvPr id="158" name="Rectangle 158"/>
          <p:cNvSpPr/>
          <p:nvPr/>
        </p:nvSpPr>
        <p:spPr>
          <a:xfrm>
            <a:off x="864412" y="6623963"/>
            <a:ext cx="44576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latin typeface="TimesNewRomanPSMT"/>
              </a:rPr>
              <a:t> </a:t>
            </a:r>
          </a:p>
        </p:txBody>
      </p:sp>
      <p:sp>
        <p:nvSpPr>
          <p:cNvPr id="159" name="Rectangle 159"/>
          <p:cNvSpPr/>
          <p:nvPr/>
        </p:nvSpPr>
        <p:spPr>
          <a:xfrm>
            <a:off x="864412" y="6931811"/>
            <a:ext cx="44576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latin typeface="TimesNewRomanPSMT"/>
              </a:rPr>
              <a:t> </a:t>
            </a:r>
          </a:p>
        </p:txBody>
      </p:sp>
      <p:sp>
        <p:nvSpPr>
          <p:cNvPr id="160" name="Rectangle 160"/>
          <p:cNvSpPr/>
          <p:nvPr/>
        </p:nvSpPr>
        <p:spPr>
          <a:xfrm>
            <a:off x="864412" y="7238135"/>
            <a:ext cx="44576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latin typeface="TimesNewRomanPSMT"/>
              </a:rPr>
              <a:t> </a:t>
            </a:r>
          </a:p>
        </p:txBody>
      </p:sp>
      <p:sp>
        <p:nvSpPr>
          <p:cNvPr id="161" name="Rectangle 161"/>
          <p:cNvSpPr/>
          <p:nvPr/>
        </p:nvSpPr>
        <p:spPr>
          <a:xfrm>
            <a:off x="774496" y="7544459"/>
            <a:ext cx="44576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1" i="0" spc="0" baseline="0" dirty="0">
                <a:solidFill>
                  <a:srgbClr val="00759F"/>
                </a:solidFill>
                <a:latin typeface="TimesNewRomanPS-BoldMT"/>
              </a:rPr>
              <a:t> </a:t>
            </a:r>
          </a:p>
        </p:txBody>
      </p:sp>
      <p:sp>
        <p:nvSpPr>
          <p:cNvPr id="163" name="Rectangle 163"/>
          <p:cNvSpPr/>
          <p:nvPr/>
        </p:nvSpPr>
        <p:spPr>
          <a:xfrm>
            <a:off x="774496" y="7850783"/>
            <a:ext cx="44576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1" i="0" spc="0" baseline="0" dirty="0">
                <a:solidFill>
                  <a:srgbClr val="00759F"/>
                </a:solidFill>
                <a:latin typeface="TimesNewRomanPS-BoldMT"/>
              </a:rPr>
              <a:t> </a:t>
            </a:r>
          </a:p>
        </p:txBody>
      </p:sp>
      <p:sp>
        <p:nvSpPr>
          <p:cNvPr id="164" name="Rectangle 164"/>
          <p:cNvSpPr/>
          <p:nvPr/>
        </p:nvSpPr>
        <p:spPr>
          <a:xfrm>
            <a:off x="774496" y="8159012"/>
            <a:ext cx="44576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1" i="0" spc="0" baseline="0" dirty="0">
                <a:solidFill>
                  <a:srgbClr val="00759F"/>
                </a:solidFill>
                <a:latin typeface="TimesNewRomanPS-BoldMT"/>
              </a:rPr>
              <a:t> </a:t>
            </a:r>
          </a:p>
        </p:txBody>
      </p:sp>
      <p:sp>
        <p:nvSpPr>
          <p:cNvPr id="165" name="Rectangle 165"/>
          <p:cNvSpPr/>
          <p:nvPr/>
        </p:nvSpPr>
        <p:spPr>
          <a:xfrm>
            <a:off x="774496" y="8465336"/>
            <a:ext cx="44576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1" i="0" spc="0" baseline="0" dirty="0">
                <a:solidFill>
                  <a:srgbClr val="00759F"/>
                </a:solidFill>
                <a:latin typeface="TimesNewRomanPS-BoldMT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Rectangle 166"/>
          <p:cNvSpPr/>
          <p:nvPr/>
        </p:nvSpPr>
        <p:spPr>
          <a:xfrm>
            <a:off x="864412" y="-20314"/>
            <a:ext cx="31623" cy="1680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96" b="0" i="0" spc="0" baseline="0" dirty="0">
                <a:latin typeface="TimesNewRomanPSMT"/>
              </a:rPr>
              <a:t> </a:t>
            </a:r>
          </a:p>
        </p:txBody>
      </p:sp>
      <p:sp>
        <p:nvSpPr>
          <p:cNvPr id="167" name="Rectangle 167"/>
          <p:cNvSpPr/>
          <p:nvPr/>
        </p:nvSpPr>
        <p:spPr>
          <a:xfrm>
            <a:off x="864412" y="10324293"/>
            <a:ext cx="31623" cy="1680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96" b="0" i="0" spc="0" baseline="0" dirty="0">
                <a:latin typeface="TimesNewRomanPSMT"/>
              </a:rPr>
              <a:t> </a:t>
            </a:r>
          </a:p>
        </p:txBody>
      </p:sp>
      <p:sp>
        <p:nvSpPr>
          <p:cNvPr id="168" name="Rectangle 168"/>
          <p:cNvSpPr/>
          <p:nvPr/>
        </p:nvSpPr>
        <p:spPr>
          <a:xfrm>
            <a:off x="864412" y="865668"/>
            <a:ext cx="1515567" cy="2396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57149" algn="l"/>
              </a:tabLst>
            </a:pPr>
            <a:r>
              <a:rPr lang="en-US" sz="1403" b="1" i="0" spc="0" baseline="0" dirty="0">
                <a:latin typeface="TimesNewRomanPS-BoldMT"/>
              </a:rPr>
              <a:t>1.</a:t>
            </a:r>
            <a:r>
              <a:rPr lang="en-US" sz="1403" b="1" i="0" spc="0" baseline="0" dirty="0">
                <a:latin typeface="Arial-BoldMT"/>
              </a:rPr>
              <a:t> 	</a:t>
            </a:r>
            <a:r>
              <a:rPr lang="en-US" sz="1403" b="1" i="0" spc="0" baseline="0" dirty="0">
                <a:latin typeface="TimesNewRomanPS-BoldMT"/>
              </a:rPr>
              <a:t> Int</a:t>
            </a:r>
            <a:r>
              <a:rPr lang="en-US" sz="1403" b="1" i="0" spc="-11" baseline="0" dirty="0">
                <a:latin typeface="TimesNewRomanPS-BoldMT"/>
              </a:rPr>
              <a:t>r</a:t>
            </a:r>
            <a:r>
              <a:rPr lang="en-US" sz="1403" b="1" i="0" spc="0" baseline="0" dirty="0">
                <a:latin typeface="TimesNewRomanPS-BoldMT"/>
              </a:rPr>
              <a:t>oduc</a:t>
            </a:r>
            <a:r>
              <a:rPr lang="en-US" sz="1403" b="1" i="0" spc="-12" baseline="0" dirty="0">
                <a:latin typeface="TimesNewRomanPS-BoldMT"/>
              </a:rPr>
              <a:t>t</a:t>
            </a:r>
            <a:r>
              <a:rPr lang="en-US" sz="1403" b="1" i="0" spc="0" baseline="0" dirty="0">
                <a:latin typeface="TimesNewRomanPS-BoldMT"/>
              </a:rPr>
              <a:t>ion </a:t>
            </a:r>
          </a:p>
        </p:txBody>
      </p:sp>
      <p:sp>
        <p:nvSpPr>
          <p:cNvPr id="170" name="Rectangle 170"/>
          <p:cNvSpPr/>
          <p:nvPr/>
        </p:nvSpPr>
        <p:spPr>
          <a:xfrm>
            <a:off x="864412" y="1327427"/>
            <a:ext cx="5638374" cy="5431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latin typeface="TimesNewRomanPSMT"/>
              </a:rPr>
              <a:t>The natur</a:t>
            </a:r>
            <a:r>
              <a:rPr lang="en-US" sz="1403" b="0" i="0" spc="-11" baseline="0" dirty="0">
                <a:latin typeface="TimesNewRomanPSMT"/>
              </a:rPr>
              <a:t>a</a:t>
            </a:r>
            <a:r>
              <a:rPr lang="en-US" sz="1403" b="0" i="0" spc="0" baseline="0" dirty="0">
                <a:latin typeface="TimesNewRomanPSMT"/>
              </a:rPr>
              <a:t>l ground </a:t>
            </a:r>
            <a:r>
              <a:rPr lang="en-US" sz="1403" b="0" i="0" spc="-14" baseline="0" dirty="0">
                <a:latin typeface="TimesNewRomanPSMT"/>
              </a:rPr>
              <a:t>c</a:t>
            </a:r>
            <a:r>
              <a:rPr lang="en-US" sz="1403" b="0" i="0" spc="0" baseline="0" dirty="0">
                <a:latin typeface="TimesNewRomanPSMT"/>
              </a:rPr>
              <a:t>onditions at</a:t>
            </a:r>
            <a:r>
              <a:rPr lang="en-US" sz="1403" b="0" i="0" spc="-11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the site 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may</a:t>
            </a:r>
            <a:r>
              <a:rPr lang="en-US" sz="1403" b="0" i="0" spc="-15" baseline="0" dirty="0">
                <a:solidFill>
                  <a:srgbClr val="FF0000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not a</a:t>
            </a:r>
            <a:r>
              <a:rPr lang="en-US" sz="1403" b="0" i="0" spc="-18" baseline="0" dirty="0">
                <a:solidFill>
                  <a:srgbClr val="FF0000"/>
                </a:solidFill>
                <a:latin typeface="TimesNewRomanPSMT"/>
              </a:rPr>
              <a:t>l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w</a:t>
            </a:r>
            <a:r>
              <a:rPr lang="en-US" sz="1403" b="0" i="0" spc="-11" baseline="0" dirty="0">
                <a:solidFill>
                  <a:srgbClr val="FF0000"/>
                </a:solidFill>
                <a:latin typeface="TimesNewRomanPSMT"/>
              </a:rPr>
              <a:t>a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ys</a:t>
            </a:r>
            <a:r>
              <a:rPr lang="en-US" sz="1403" b="0" i="0" spc="-15" baseline="0" dirty="0">
                <a:solidFill>
                  <a:srgbClr val="FF0000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be totally suitable </a:t>
            </a:r>
            <a:r>
              <a:rPr lang="en-US" sz="1403" b="0" i="0" spc="-11" baseline="0" dirty="0">
                <a:latin typeface="TimesNewRomanPSMT"/>
              </a:rPr>
              <a:t>f</a:t>
            </a:r>
            <a:r>
              <a:rPr lang="en-US" sz="1403" b="0" i="0" spc="0" baseline="0" dirty="0">
                <a:latin typeface="TimesNewRomanPSMT"/>
              </a:rPr>
              <a:t>or </a:t>
            </a:r>
          </a:p>
          <a:p>
            <a:pPr marL="0">
              <a:lnSpc>
                <a:spcPts val="2412"/>
              </a:lnSpc>
            </a:pPr>
            <a:r>
              <a:rPr lang="en-US" sz="1403" b="0" i="0" spc="0" baseline="0" dirty="0">
                <a:latin typeface="TimesNewRomanPSMT"/>
              </a:rPr>
              <a:t>suppo</a:t>
            </a:r>
            <a:r>
              <a:rPr lang="en-US" sz="1403" b="0" i="0" spc="-11" baseline="0" dirty="0">
                <a:latin typeface="TimesNewRomanPSMT"/>
              </a:rPr>
              <a:t>r</a:t>
            </a:r>
            <a:r>
              <a:rPr lang="en-US" sz="1403" b="0" i="0" spc="0" baseline="0" dirty="0">
                <a:latin typeface="TimesNewRomanPSMT"/>
              </a:rPr>
              <a:t>ting the</a:t>
            </a:r>
            <a:r>
              <a:rPr lang="en-US" sz="1403" b="0" i="0" spc="-14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proposed st</a:t>
            </a:r>
            <a:r>
              <a:rPr lang="en-US" sz="1403" b="0" i="0" spc="-11" baseline="0" dirty="0">
                <a:latin typeface="TimesNewRomanPSMT"/>
              </a:rPr>
              <a:t>r</a:t>
            </a:r>
            <a:r>
              <a:rPr lang="en-US" sz="1403" b="0" i="0" spc="0" baseline="0" dirty="0">
                <a:latin typeface="TimesNewRomanPSMT"/>
              </a:rPr>
              <a:t>uctu</a:t>
            </a:r>
            <a:r>
              <a:rPr lang="en-US" sz="1403" b="0" i="0" spc="-11" baseline="0" dirty="0">
                <a:latin typeface="TimesNewRomanPSMT"/>
              </a:rPr>
              <a:t>r</a:t>
            </a:r>
            <a:r>
              <a:rPr lang="en-US" sz="1403" b="0" i="0" spc="0" baseline="0" dirty="0">
                <a:latin typeface="TimesNewRomanPSMT"/>
              </a:rPr>
              <a:t>es, su</a:t>
            </a:r>
            <a:r>
              <a:rPr lang="en-US" sz="1403" b="0" i="0" spc="-11" baseline="0" dirty="0">
                <a:latin typeface="TimesNewRomanPSMT"/>
              </a:rPr>
              <a:t>c</a:t>
            </a:r>
            <a:r>
              <a:rPr lang="en-US" sz="1403" b="0" i="0" spc="0" baseline="0" dirty="0">
                <a:latin typeface="TimesNewRomanPSMT"/>
              </a:rPr>
              <a:t>h </a:t>
            </a:r>
            <a:r>
              <a:rPr lang="en-US" sz="1403" b="0" i="0" spc="-14" baseline="0" dirty="0">
                <a:latin typeface="TimesNewRomanPSMT"/>
              </a:rPr>
              <a:t>a</a:t>
            </a:r>
            <a:r>
              <a:rPr lang="en-US" sz="1403" b="0" i="0" spc="0" baseline="0" dirty="0">
                <a:latin typeface="TimesNewRomanPSMT"/>
              </a:rPr>
              <a:t>s </a:t>
            </a:r>
            <a:r>
              <a:rPr lang="en-US" sz="1403" b="1" i="0" spc="0" baseline="0" dirty="0">
                <a:latin typeface="TimesNewRomanPS-BoldMT"/>
              </a:rPr>
              <a:t> </a:t>
            </a:r>
          </a:p>
        </p:txBody>
      </p:sp>
      <p:sp>
        <p:nvSpPr>
          <p:cNvPr id="171" name="Rectangle 171"/>
          <p:cNvSpPr/>
          <p:nvPr/>
        </p:nvSpPr>
        <p:spPr>
          <a:xfrm>
            <a:off x="1093012" y="1976918"/>
            <a:ext cx="1021410" cy="2396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363435"/>
                </a:solidFill>
                <a:latin typeface="TimesNewRomanPSMT"/>
              </a:rPr>
              <a:t>-</a:t>
            </a:r>
            <a:r>
              <a:rPr lang="en-US" sz="1403" b="0" i="0" spc="941" baseline="0" dirty="0">
                <a:solidFill>
                  <a:srgbClr val="363435"/>
                </a:solidFill>
                <a:latin typeface="ArialMT"/>
              </a:rPr>
              <a:t> </a:t>
            </a:r>
            <a:r>
              <a:rPr lang="en-US" sz="1403" b="0" i="0" spc="-17" baseline="0" dirty="0">
                <a:solidFill>
                  <a:srgbClr val="5E1098"/>
                </a:solidFill>
                <a:latin typeface="TimesNewRomanPSMT"/>
              </a:rPr>
              <a:t>b</a:t>
            </a:r>
            <a:r>
              <a:rPr lang="en-US" sz="1403" b="0" i="0" spc="0" baseline="0" dirty="0">
                <a:solidFill>
                  <a:srgbClr val="5E1098"/>
                </a:solidFill>
                <a:latin typeface="TimesNewRomanPSMT"/>
              </a:rPr>
              <a:t>uildings,</a:t>
            </a:r>
            <a:r>
              <a:rPr lang="en-US" sz="1403" b="0" i="0" spc="-13" baseline="0" dirty="0">
                <a:solidFill>
                  <a:srgbClr val="5E1098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5E1098"/>
                </a:solidFill>
                <a:latin typeface="TimesNewRomanPSMT"/>
              </a:rPr>
              <a:t> </a:t>
            </a:r>
          </a:p>
        </p:txBody>
      </p:sp>
      <p:sp>
        <p:nvSpPr>
          <p:cNvPr id="173" name="Rectangle 173"/>
          <p:cNvSpPr/>
          <p:nvPr/>
        </p:nvSpPr>
        <p:spPr>
          <a:xfrm>
            <a:off x="1093012" y="2283242"/>
            <a:ext cx="885774" cy="2396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363435"/>
                </a:solidFill>
                <a:latin typeface="TimesNewRomanPSMT"/>
              </a:rPr>
              <a:t>-</a:t>
            </a:r>
            <a:r>
              <a:rPr lang="en-US" sz="1403" b="0" i="0" spc="941" baseline="0" dirty="0">
                <a:solidFill>
                  <a:srgbClr val="363435"/>
                </a:solidFill>
                <a:latin typeface="ArialMT"/>
              </a:rPr>
              <a:t> </a:t>
            </a:r>
            <a:r>
              <a:rPr lang="en-US" sz="1403" b="0" i="0" spc="0" baseline="0" dirty="0">
                <a:solidFill>
                  <a:srgbClr val="5E1098"/>
                </a:solidFill>
                <a:latin typeface="TimesNewRomanPSMT"/>
              </a:rPr>
              <a:t>bridg</a:t>
            </a:r>
            <a:r>
              <a:rPr lang="en-US" sz="1403" b="0" i="0" spc="-11" baseline="0" dirty="0">
                <a:solidFill>
                  <a:srgbClr val="5E1098"/>
                </a:solidFill>
                <a:latin typeface="TimesNewRomanPSMT"/>
              </a:rPr>
              <a:t>e</a:t>
            </a:r>
            <a:r>
              <a:rPr lang="en-US" sz="1403" b="0" i="0" spc="0" baseline="0" dirty="0">
                <a:solidFill>
                  <a:srgbClr val="5E1098"/>
                </a:solidFill>
                <a:latin typeface="TimesNewRomanPSMT"/>
              </a:rPr>
              <a:t>s,  </a:t>
            </a:r>
          </a:p>
        </p:txBody>
      </p:sp>
      <p:sp>
        <p:nvSpPr>
          <p:cNvPr id="174" name="Rectangle 174"/>
          <p:cNvSpPr/>
          <p:nvPr/>
        </p:nvSpPr>
        <p:spPr>
          <a:xfrm>
            <a:off x="1093012" y="2589566"/>
            <a:ext cx="1343355" cy="2396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363435"/>
                </a:solidFill>
                <a:latin typeface="TimesNewRomanPSMT"/>
              </a:rPr>
              <a:t>-</a:t>
            </a:r>
            <a:r>
              <a:rPr lang="en-US" sz="1403" b="0" i="0" spc="941" baseline="0" dirty="0">
                <a:solidFill>
                  <a:srgbClr val="363435"/>
                </a:solidFill>
                <a:latin typeface="ArialMT"/>
              </a:rPr>
              <a:t> </a:t>
            </a:r>
            <a:r>
              <a:rPr lang="en-US" sz="1403" b="0" i="0" spc="0" baseline="0" dirty="0">
                <a:solidFill>
                  <a:srgbClr val="5E1098"/>
                </a:solidFill>
                <a:latin typeface="TimesNewRomanPSMT"/>
              </a:rPr>
              <a:t>highw</a:t>
            </a:r>
            <a:r>
              <a:rPr lang="en-US" sz="1403" b="0" i="0" spc="-11" baseline="0" dirty="0">
                <a:solidFill>
                  <a:srgbClr val="5E1098"/>
                </a:solidFill>
                <a:latin typeface="TimesNewRomanPSMT"/>
              </a:rPr>
              <a:t>a</a:t>
            </a:r>
            <a:r>
              <a:rPr lang="en-US" sz="1403" b="0" i="0" spc="0" baseline="0" dirty="0">
                <a:solidFill>
                  <a:srgbClr val="5E1098"/>
                </a:solidFill>
                <a:latin typeface="TimesNewRomanPSMT"/>
              </a:rPr>
              <a:t>ys, and  </a:t>
            </a:r>
          </a:p>
        </p:txBody>
      </p:sp>
      <p:sp>
        <p:nvSpPr>
          <p:cNvPr id="175" name="Rectangle 175"/>
          <p:cNvSpPr/>
          <p:nvPr/>
        </p:nvSpPr>
        <p:spPr>
          <a:xfrm>
            <a:off x="1093012" y="2895890"/>
            <a:ext cx="737946" cy="2396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363435"/>
                </a:solidFill>
                <a:latin typeface="TimesNewRomanPSMT"/>
              </a:rPr>
              <a:t>-</a:t>
            </a:r>
            <a:r>
              <a:rPr lang="en-US" sz="1403" b="0" i="0" spc="941" baseline="0" dirty="0">
                <a:solidFill>
                  <a:srgbClr val="363435"/>
                </a:solidFill>
                <a:latin typeface="ArialMT"/>
              </a:rPr>
              <a:t> </a:t>
            </a:r>
            <a:r>
              <a:rPr lang="en-US" sz="1403" b="0" i="0" spc="0" baseline="0" dirty="0">
                <a:solidFill>
                  <a:srgbClr val="5E1098"/>
                </a:solidFill>
                <a:latin typeface="TimesNewRomanPSMT"/>
              </a:rPr>
              <a:t>da</a:t>
            </a:r>
            <a:r>
              <a:rPr lang="en-US" sz="1403" b="0" i="0" spc="-11" baseline="0" dirty="0">
                <a:solidFill>
                  <a:srgbClr val="5E1098"/>
                </a:solidFill>
                <a:latin typeface="TimesNewRomanPSMT"/>
              </a:rPr>
              <a:t>m</a:t>
            </a:r>
            <a:r>
              <a:rPr lang="en-US" sz="1403" b="0" i="0" spc="0" baseline="0" dirty="0">
                <a:solidFill>
                  <a:srgbClr val="5E1098"/>
                </a:solidFill>
                <a:latin typeface="TimesNewRomanPSMT"/>
              </a:rPr>
              <a:t>s</a:t>
            </a:r>
            <a:r>
              <a:rPr lang="en-US" sz="1403" b="0" i="0" spc="347" baseline="0" dirty="0">
                <a:solidFill>
                  <a:srgbClr val="5E1098"/>
                </a:solidFill>
                <a:latin typeface="TimesNewRomanPSMT"/>
              </a:rPr>
              <a:t>.</a:t>
            </a:r>
            <a:r>
              <a:rPr lang="en-US" sz="1403" b="0" i="0" spc="0" baseline="0" dirty="0">
                <a:solidFill>
                  <a:srgbClr val="7030A0"/>
                </a:solidFill>
                <a:latin typeface="TimesNewRomanPSMT"/>
              </a:rPr>
              <a:t> </a:t>
            </a:r>
          </a:p>
        </p:txBody>
      </p:sp>
      <p:sp>
        <p:nvSpPr>
          <p:cNvPr id="176" name="Rectangle 176"/>
          <p:cNvSpPr/>
          <p:nvPr/>
        </p:nvSpPr>
        <p:spPr>
          <a:xfrm>
            <a:off x="1321561" y="3204996"/>
            <a:ext cx="44576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 </a:t>
            </a:r>
          </a:p>
        </p:txBody>
      </p:sp>
      <p:sp>
        <p:nvSpPr>
          <p:cNvPr id="177" name="Rectangle 177"/>
          <p:cNvSpPr/>
          <p:nvPr/>
        </p:nvSpPr>
        <p:spPr>
          <a:xfrm>
            <a:off x="864412" y="3513225"/>
            <a:ext cx="5769585" cy="5431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One</a:t>
            </a:r>
            <a:r>
              <a:rPr lang="en-US" sz="1403" b="0" i="0" spc="455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or</a:t>
            </a:r>
            <a:r>
              <a:rPr lang="en-US" sz="1403" b="0" i="0" spc="452" baseline="0" dirty="0">
                <a:latin typeface="TimesNewRomanPSMT"/>
              </a:rPr>
              <a:t> </a:t>
            </a:r>
            <a:r>
              <a:rPr lang="en-US" sz="1403" b="0" i="0" spc="-12" baseline="0" dirty="0">
                <a:solidFill>
                  <a:srgbClr val="0000FF"/>
                </a:solidFill>
                <a:latin typeface="TimesNewRomanPSMT"/>
              </a:rPr>
              <a:t>m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ore</a:t>
            </a:r>
            <a:r>
              <a:rPr lang="en-US" sz="1403" b="0" i="0" spc="444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363435"/>
                </a:solidFill>
                <a:latin typeface="TimesNewRomanPSMT"/>
              </a:rPr>
              <a:t>of</a:t>
            </a:r>
            <a:r>
              <a:rPr lang="en-US" sz="1403" b="0" i="0" spc="446" baseline="0" dirty="0">
                <a:solidFill>
                  <a:srgbClr val="363435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the</a:t>
            </a:r>
            <a:r>
              <a:rPr lang="en-US" sz="1403" b="0" i="0" spc="452" baseline="0" dirty="0"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subsoil</a:t>
            </a:r>
            <a:r>
              <a:rPr lang="en-US" sz="1403" b="0" i="0" spc="439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layers</a:t>
            </a:r>
            <a:r>
              <a:rPr lang="en-US" sz="1403" b="0" i="0" spc="461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c</a:t>
            </a:r>
            <a:r>
              <a:rPr lang="en-US" sz="1403" b="0" i="0" spc="-11" baseline="0" dirty="0">
                <a:solidFill>
                  <a:srgbClr val="FF0000"/>
                </a:solidFill>
                <a:latin typeface="TimesNewRomanPSMT"/>
              </a:rPr>
              <a:t>a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n</a:t>
            </a:r>
            <a:r>
              <a:rPr lang="en-US" sz="1403" b="0" i="0" spc="452" baseline="0" dirty="0">
                <a:solidFill>
                  <a:srgbClr val="FF0000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be</a:t>
            </a:r>
            <a:r>
              <a:rPr lang="en-US" sz="1403" b="0" i="0" spc="440" baseline="0" dirty="0">
                <a:solidFill>
                  <a:srgbClr val="FF0000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p</a:t>
            </a:r>
            <a:r>
              <a:rPr lang="en-US" sz="1403" b="0" i="0" spc="-11" baseline="0" dirty="0">
                <a:solidFill>
                  <a:srgbClr val="FF0000"/>
                </a:solidFill>
                <a:latin typeface="TimesNewRomanPSMT"/>
              </a:rPr>
              <a:t>r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oble</a:t>
            </a:r>
            <a:r>
              <a:rPr lang="en-US" sz="1403" b="0" i="0" spc="-11" baseline="0" dirty="0">
                <a:solidFill>
                  <a:srgbClr val="FF0000"/>
                </a:solidFill>
                <a:latin typeface="TimesNewRomanPSMT"/>
              </a:rPr>
              <a:t>m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atic</a:t>
            </a:r>
            <a:r>
              <a:rPr lang="en-US" sz="1403" b="0" i="0" spc="465" baseline="0" dirty="0">
                <a:solidFill>
                  <a:srgbClr val="FF0000"/>
                </a:solidFill>
                <a:latin typeface="TimesNewRomanPSMT"/>
              </a:rPr>
              <a:t> </a:t>
            </a:r>
            <a:r>
              <a:rPr lang="en-US" sz="1403" b="0" i="0" spc="-11" baseline="0" dirty="0">
                <a:solidFill>
                  <a:srgbClr val="363435"/>
                </a:solidFill>
                <a:latin typeface="TimesNewRomanPSMT"/>
              </a:rPr>
              <a:t>a</a:t>
            </a:r>
            <a:r>
              <a:rPr lang="en-US" sz="1403" b="0" i="0" spc="0" baseline="0" dirty="0">
                <a:solidFill>
                  <a:srgbClr val="363435"/>
                </a:solidFill>
                <a:latin typeface="TimesNewRomanPSMT"/>
              </a:rPr>
              <a:t>nd</a:t>
            </a:r>
            <a:r>
              <a:rPr lang="en-US" sz="1403" b="0" i="0" spc="454" baseline="0" dirty="0">
                <a:solidFill>
                  <a:srgbClr val="363435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r</a:t>
            </a:r>
            <a:r>
              <a:rPr lang="en-US" sz="1403" b="0" i="0" spc="-11" baseline="0" dirty="0">
                <a:solidFill>
                  <a:srgbClr val="FF0000"/>
                </a:solidFill>
                <a:latin typeface="TimesNewRomanPSMT"/>
              </a:rPr>
              <a:t>e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qui</a:t>
            </a:r>
            <a:r>
              <a:rPr lang="en-US" sz="1403" b="0" i="0" spc="-11" baseline="0" dirty="0">
                <a:solidFill>
                  <a:srgbClr val="FF0000"/>
                </a:solidFill>
                <a:latin typeface="TimesNewRomanPSMT"/>
              </a:rPr>
              <a:t>r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e</a:t>
            </a:r>
            <a:r>
              <a:rPr lang="en-US" sz="1403" b="0" i="0" spc="453" baseline="0" dirty="0">
                <a:solidFill>
                  <a:srgbClr val="FF0000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som</a:t>
            </a:r>
            <a:r>
              <a:rPr lang="en-US" sz="1403" b="0" i="0" spc="-11" baseline="0" dirty="0">
                <a:solidFill>
                  <a:srgbClr val="FF0000"/>
                </a:solidFill>
                <a:latin typeface="TimesNewRomanPSMT"/>
              </a:rPr>
              <a:t>e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 </a:t>
            </a:r>
          </a:p>
          <a:p>
            <a:pPr marL="0">
              <a:lnSpc>
                <a:spcPts val="2411"/>
              </a:lnSpc>
            </a:pP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imp</a:t>
            </a:r>
            <a:r>
              <a:rPr lang="en-US" sz="1403" b="0" i="0" spc="-10" baseline="0" dirty="0">
                <a:solidFill>
                  <a:srgbClr val="FF0000"/>
                </a:solidFill>
                <a:latin typeface="TimesNewRomanPSMT"/>
              </a:rPr>
              <a:t>r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o</a:t>
            </a:r>
            <a:r>
              <a:rPr lang="en-US" sz="1403" b="0" i="0" spc="-18" baseline="0" dirty="0">
                <a:solidFill>
                  <a:srgbClr val="FF0000"/>
                </a:solidFill>
                <a:latin typeface="TimesNewRomanPSMT"/>
              </a:rPr>
              <a:t>v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em</a:t>
            </a:r>
            <a:r>
              <a:rPr lang="en-US" sz="1403" b="0" i="0" spc="-11" baseline="0" dirty="0">
                <a:solidFill>
                  <a:srgbClr val="FF0000"/>
                </a:solidFill>
                <a:latin typeface="TimesNewRomanPSMT"/>
              </a:rPr>
              <a:t>e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nt</a:t>
            </a:r>
            <a:r>
              <a:rPr lang="en-US" sz="1403" b="0" i="0" spc="0" baseline="0" dirty="0">
                <a:solidFill>
                  <a:srgbClr val="363435"/>
                </a:solidFill>
                <a:latin typeface="TimesNewRomanPSMT"/>
              </a:rPr>
              <a:t>.</a:t>
            </a:r>
            <a:r>
              <a:rPr lang="en-US" sz="1403" b="0" i="0" spc="-15" baseline="0" dirty="0">
                <a:solidFill>
                  <a:srgbClr val="363435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 </a:t>
            </a:r>
          </a:p>
        </p:txBody>
      </p:sp>
      <p:sp>
        <p:nvSpPr>
          <p:cNvPr id="178" name="Rectangle 178"/>
          <p:cNvSpPr/>
          <p:nvPr/>
        </p:nvSpPr>
        <p:spPr>
          <a:xfrm>
            <a:off x="1093012" y="4123091"/>
            <a:ext cx="5496704" cy="5459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latin typeface="CourierNewPSMT"/>
              </a:rPr>
              <a:t>o</a:t>
            </a:r>
            <a:r>
              <a:rPr lang="en-US" sz="1403" b="0" i="0" spc="569" baseline="0" dirty="0">
                <a:latin typeface="ArialMT"/>
              </a:rPr>
              <a:t>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Near</a:t>
            </a:r>
            <a:r>
              <a:rPr lang="en-US" sz="1403" b="0" i="0" spc="224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the</a:t>
            </a:r>
            <a:r>
              <a:rPr lang="en-US" sz="1403" b="0" i="0" spc="224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sur</a:t>
            </a:r>
            <a:r>
              <a:rPr lang="en-US" sz="1403" b="0" i="0" spc="-11" baseline="0" dirty="0">
                <a:solidFill>
                  <a:srgbClr val="0000FF"/>
                </a:solidFill>
                <a:latin typeface="TimesNewRomanPSMT"/>
              </a:rPr>
              <a:t>fa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ce</a:t>
            </a:r>
            <a:r>
              <a:rPr lang="en-US" sz="1403" b="0" i="0" spc="0" baseline="0" dirty="0">
                <a:solidFill>
                  <a:srgbClr val="363435"/>
                </a:solidFill>
                <a:latin typeface="TimesNewRomanPSMT"/>
              </a:rPr>
              <a:t>,</a:t>
            </a:r>
            <a:r>
              <a:rPr lang="en-US" sz="1403" b="0" i="0" spc="225" baseline="0" dirty="0">
                <a:solidFill>
                  <a:srgbClr val="363435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it</a:t>
            </a:r>
            <a:r>
              <a:rPr lang="en-US" sz="1403" b="0" i="0" spc="212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is</a:t>
            </a:r>
            <a:r>
              <a:rPr lang="en-US" sz="1403" b="0" i="0" spc="223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possible</a:t>
            </a:r>
            <a:r>
              <a:rPr lang="en-US" sz="1403" b="0" i="0" spc="239" baseline="0" dirty="0"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to</a:t>
            </a:r>
            <a:r>
              <a:rPr lang="en-US" sz="1403" b="0" i="0" spc="223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r</a:t>
            </a:r>
            <a:r>
              <a:rPr lang="en-US" sz="1403" b="0" i="0" spc="-11" baseline="0" dirty="0">
                <a:solidFill>
                  <a:srgbClr val="0000FF"/>
                </a:solidFill>
                <a:latin typeface="TimesNewRomanPSMT"/>
              </a:rPr>
              <a:t>e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pl</a:t>
            </a:r>
            <a:r>
              <a:rPr lang="en-US" sz="1403" b="0" i="0" spc="-11" baseline="0" dirty="0">
                <a:solidFill>
                  <a:srgbClr val="0000FF"/>
                </a:solidFill>
                <a:latin typeface="TimesNewRomanPSMT"/>
              </a:rPr>
              <a:t>ac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e</a:t>
            </a:r>
            <a:r>
              <a:rPr lang="en-US" sz="1403" b="0" i="0" spc="224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problem</a:t>
            </a:r>
            <a:r>
              <a:rPr lang="en-US" sz="1403" b="0" i="0" spc="-11" baseline="0" dirty="0">
                <a:solidFill>
                  <a:srgbClr val="0000FF"/>
                </a:solidFill>
                <a:latin typeface="TimesNewRomanPSMT"/>
              </a:rPr>
              <a:t>a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tic</a:t>
            </a:r>
            <a:r>
              <a:rPr lang="en-US" sz="1403" b="0" i="0" spc="224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soil</a:t>
            </a:r>
            <a:r>
              <a:rPr lang="en-US" sz="1403" b="0" i="0" spc="212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with</a:t>
            </a:r>
            <a:r>
              <a:rPr lang="en-US" sz="1403" b="0" i="0" spc="223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b</a:t>
            </a:r>
            <a:r>
              <a:rPr lang="en-US" sz="1403" b="0" i="0" spc="-11" baseline="0" dirty="0">
                <a:solidFill>
                  <a:srgbClr val="0000FF"/>
                </a:solidFill>
                <a:latin typeface="TimesNewRomanPSMT"/>
              </a:rPr>
              <a:t>e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tte</a:t>
            </a:r>
            <a:r>
              <a:rPr lang="en-US" sz="1403" b="0" i="0" spc="-21" baseline="0" dirty="0">
                <a:solidFill>
                  <a:srgbClr val="0000FF"/>
                </a:solidFill>
                <a:latin typeface="TimesNewRomanPSMT"/>
              </a:rPr>
              <a:t>r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-</a:t>
            </a:r>
          </a:p>
          <a:p>
            <a:pPr marL="228549">
              <a:lnSpc>
                <a:spcPts val="2411"/>
              </a:lnSpc>
            </a:pP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perfor</a:t>
            </a:r>
            <a:r>
              <a:rPr lang="en-US" sz="1403" b="0" i="0" spc="-11" baseline="0" dirty="0">
                <a:solidFill>
                  <a:srgbClr val="0000FF"/>
                </a:solidFill>
                <a:latin typeface="TimesNewRomanPSMT"/>
              </a:rPr>
              <a:t>m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ing</a:t>
            </a:r>
            <a:r>
              <a:rPr lang="en-US" sz="1403" b="0" i="0" spc="-15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on</a:t>
            </a:r>
            <a:r>
              <a:rPr lang="en-US" sz="1403" b="0" i="0" spc="-11" baseline="0" dirty="0">
                <a:solidFill>
                  <a:srgbClr val="0000FF"/>
                </a:solidFill>
                <a:latin typeface="TimesNewRomanPSMT"/>
              </a:rPr>
              <a:t>e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s</a:t>
            </a:r>
            <a:r>
              <a:rPr lang="en-US" sz="1403" b="0" i="0" spc="0" baseline="0" dirty="0">
                <a:solidFill>
                  <a:srgbClr val="363435"/>
                </a:solidFill>
                <a:latin typeface="TimesNewRomanPSMT"/>
              </a:rPr>
              <a:t>.</a:t>
            </a:r>
            <a:r>
              <a:rPr lang="en-US" sz="1403" b="0" i="0" spc="-63" baseline="0" dirty="0">
                <a:solidFill>
                  <a:srgbClr val="363435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 </a:t>
            </a:r>
          </a:p>
        </p:txBody>
      </p:sp>
      <p:sp>
        <p:nvSpPr>
          <p:cNvPr id="180" name="Rectangle 180"/>
          <p:cNvSpPr/>
          <p:nvPr/>
        </p:nvSpPr>
        <p:spPr>
          <a:xfrm>
            <a:off x="1093012" y="4737263"/>
            <a:ext cx="5541202" cy="5459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latin typeface="CourierNewPSMT"/>
              </a:rPr>
              <a:t>o</a:t>
            </a:r>
            <a:r>
              <a:rPr lang="en-US" sz="1403" b="0" i="0" spc="569" baseline="0" dirty="0">
                <a:latin typeface="ArialMT"/>
              </a:rPr>
              <a:t> </a:t>
            </a:r>
            <a:r>
              <a:rPr lang="en-US" sz="1403" b="0" i="0" spc="0" baseline="0" dirty="0">
                <a:latin typeface="TimesNewRomanPSMT"/>
              </a:rPr>
              <a:t>An</a:t>
            </a:r>
            <a:r>
              <a:rPr lang="en-US" sz="1403" b="0" i="0" spc="394" baseline="0" dirty="0">
                <a:latin typeface="TimesNewRomanPSMT"/>
              </a:rPr>
              <a:t> </a:t>
            </a:r>
            <a:r>
              <a:rPr lang="en-US" sz="1403" b="0" i="0" spc="-11" baseline="0" dirty="0">
                <a:latin typeface="TimesNewRomanPSMT"/>
              </a:rPr>
              <a:t>a</a:t>
            </a:r>
            <a:r>
              <a:rPr lang="en-US" sz="1403" b="0" i="0" spc="0" baseline="0" dirty="0">
                <a:latin typeface="TimesNewRomanPSMT"/>
              </a:rPr>
              <a:t>lte</a:t>
            </a:r>
            <a:r>
              <a:rPr lang="en-US" sz="1403" b="0" i="0" spc="-11" baseline="0" dirty="0">
                <a:latin typeface="TimesNewRomanPSMT"/>
              </a:rPr>
              <a:t>r</a:t>
            </a:r>
            <a:r>
              <a:rPr lang="en-US" sz="1403" b="0" i="0" spc="0" baseline="0" dirty="0">
                <a:latin typeface="TimesNewRomanPSMT"/>
              </a:rPr>
              <a:t>n</a:t>
            </a:r>
            <a:r>
              <a:rPr lang="en-US" sz="1403" b="0" i="0" spc="-11" baseline="0" dirty="0">
                <a:latin typeface="TimesNewRomanPSMT"/>
              </a:rPr>
              <a:t>a</a:t>
            </a:r>
            <a:r>
              <a:rPr lang="en-US" sz="1403" b="0" i="0" spc="0" baseline="0" dirty="0">
                <a:latin typeface="TimesNewRomanPSMT"/>
              </a:rPr>
              <a:t>t</a:t>
            </a:r>
            <a:r>
              <a:rPr lang="en-US" sz="1403" b="0" i="0" spc="-30" baseline="0" dirty="0">
                <a:latin typeface="TimesNewRomanPSMT"/>
              </a:rPr>
              <a:t>i</a:t>
            </a:r>
            <a:r>
              <a:rPr lang="en-US" sz="1403" b="0" i="0" spc="0" baseline="0" dirty="0">
                <a:latin typeface="TimesNewRomanPSMT"/>
              </a:rPr>
              <a:t>ve</a:t>
            </a:r>
            <a:r>
              <a:rPr lang="en-US" sz="1403" b="0" i="0" spc="380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is</a:t>
            </a:r>
            <a:r>
              <a:rPr lang="en-US" sz="1403" b="0" i="0" spc="391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to</a:t>
            </a:r>
            <a:r>
              <a:rPr lang="en-US" sz="1403" b="0" i="0" spc="395" baseline="0" dirty="0"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modify</a:t>
            </a:r>
            <a:r>
              <a:rPr lang="en-US" sz="1403" b="0" i="0" spc="393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this</a:t>
            </a:r>
            <a:r>
              <a:rPr lang="en-US" sz="1403" b="0" i="0" spc="379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soil</a:t>
            </a:r>
            <a:r>
              <a:rPr lang="en-US" sz="1403" b="0" i="0" spc="380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through</a:t>
            </a:r>
            <a:r>
              <a:rPr lang="en-US" sz="1403" b="0" i="0" spc="391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-11" baseline="0" dirty="0">
                <a:solidFill>
                  <a:srgbClr val="0000FF"/>
                </a:solidFill>
                <a:latin typeface="TimesNewRomanPSMT"/>
              </a:rPr>
              <a:t>a</a:t>
            </a:r>
            <a:r>
              <a:rPr lang="en-US" sz="1403" b="0" i="0" spc="391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g</a:t>
            </a:r>
            <a:r>
              <a:rPr lang="en-US" sz="1403" b="0" i="0" spc="-11" baseline="0" dirty="0">
                <a:solidFill>
                  <a:srgbClr val="0000FF"/>
                </a:solidFill>
                <a:latin typeface="TimesNewRomanPSMT"/>
              </a:rPr>
              <a:t>r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ound</a:t>
            </a:r>
            <a:r>
              <a:rPr lang="en-US" sz="1403" b="0" i="0" spc="379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i</a:t>
            </a:r>
            <a:r>
              <a:rPr lang="en-US" sz="1403" b="0" i="0" spc="-12" baseline="0" dirty="0">
                <a:solidFill>
                  <a:srgbClr val="0000FF"/>
                </a:solidFill>
                <a:latin typeface="TimesNewRomanPSMT"/>
              </a:rPr>
              <a:t>m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pr</a:t>
            </a:r>
            <a:r>
              <a:rPr lang="en-US" sz="1403" b="0" i="0" spc="-18" baseline="0" dirty="0">
                <a:solidFill>
                  <a:srgbClr val="0000FF"/>
                </a:solidFill>
                <a:latin typeface="TimesNewRomanPSMT"/>
              </a:rPr>
              <a:t>o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ve</a:t>
            </a:r>
            <a:r>
              <a:rPr lang="en-US" sz="1403" b="0" i="0" spc="-11" baseline="0" dirty="0">
                <a:solidFill>
                  <a:srgbClr val="0000FF"/>
                </a:solidFill>
                <a:latin typeface="TimesNewRomanPSMT"/>
              </a:rPr>
              <a:t>m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ent </a:t>
            </a:r>
          </a:p>
          <a:p>
            <a:pPr marL="228549">
              <a:lnSpc>
                <a:spcPts val="2411"/>
              </a:lnSpc>
            </a:pP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te</a:t>
            </a:r>
            <a:r>
              <a:rPr lang="en-US" sz="1403" b="0" i="0" spc="-11" baseline="0" dirty="0">
                <a:solidFill>
                  <a:srgbClr val="0000FF"/>
                </a:solidFill>
                <a:latin typeface="TimesNewRomanPSMT"/>
              </a:rPr>
              <a:t>c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hnique</a:t>
            </a:r>
            <a:r>
              <a:rPr lang="en-US" sz="1403" b="0" i="0" spc="0" baseline="0" dirty="0">
                <a:solidFill>
                  <a:srgbClr val="363435"/>
                </a:solidFill>
                <a:latin typeface="TimesNewRomanPSMT"/>
              </a:rPr>
              <a:t>,</a:t>
            </a:r>
            <a:r>
              <a:rPr lang="en-US" sz="1403" b="0" i="0" spc="-15" baseline="0" dirty="0">
                <a:solidFill>
                  <a:srgbClr val="363435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such </a:t>
            </a:r>
            <a:r>
              <a:rPr lang="en-US" sz="1403" b="0" i="0" spc="-14" baseline="0" dirty="0">
                <a:latin typeface="TimesNewRomanPSMT"/>
              </a:rPr>
              <a:t>a</a:t>
            </a:r>
            <a:r>
              <a:rPr lang="en-US" sz="1403" b="0" i="0" spc="0" baseline="0" dirty="0">
                <a:latin typeface="TimesNewRomanPSMT"/>
              </a:rPr>
              <a:t>s </a:t>
            </a:r>
            <a:r>
              <a:rPr lang="en-US" sz="1403" b="0" i="0" spc="-14" baseline="0" dirty="0">
                <a:latin typeface="TimesNewRomanPSMT"/>
              </a:rPr>
              <a:t>c</a:t>
            </a:r>
            <a:r>
              <a:rPr lang="en-US" sz="1403" b="0" i="0" spc="0" baseline="0" dirty="0">
                <a:latin typeface="TimesNewRomanPSMT"/>
              </a:rPr>
              <a:t>ompa</a:t>
            </a:r>
            <a:r>
              <a:rPr lang="en-US" sz="1403" b="0" i="0" spc="-11" baseline="0" dirty="0">
                <a:latin typeface="TimesNewRomanPSMT"/>
              </a:rPr>
              <a:t>c</a:t>
            </a:r>
            <a:r>
              <a:rPr lang="en-US" sz="1403" b="0" i="0" spc="0" baseline="0" dirty="0">
                <a:latin typeface="TimesNewRomanPSMT"/>
              </a:rPr>
              <a:t>tion.</a:t>
            </a:r>
            <a:r>
              <a:rPr lang="en-US" sz="1403" b="0" i="0" spc="-39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 </a:t>
            </a:r>
          </a:p>
        </p:txBody>
      </p:sp>
      <p:sp>
        <p:nvSpPr>
          <p:cNvPr id="181" name="Rectangle 181"/>
          <p:cNvSpPr/>
          <p:nvPr/>
        </p:nvSpPr>
        <p:spPr>
          <a:xfrm>
            <a:off x="864412" y="5352693"/>
            <a:ext cx="5767120" cy="5431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latin typeface="TimesNewRomanPSMT"/>
              </a:rPr>
              <a:t>When</a:t>
            </a:r>
            <a:r>
              <a:rPr lang="en-US" sz="1403" b="0" i="0" spc="-48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these</a:t>
            </a:r>
            <a:r>
              <a:rPr lang="en-US" sz="1403" b="0" i="0" spc="-37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soils</a:t>
            </a:r>
            <a:r>
              <a:rPr lang="en-US" sz="1403" b="0" i="0" spc="-39" baseline="0" dirty="0">
                <a:latin typeface="TimesNewRomanPSMT"/>
              </a:rPr>
              <a:t> </a:t>
            </a:r>
            <a:r>
              <a:rPr lang="en-US" sz="1403" b="0" i="0" spc="-11" baseline="0" dirty="0">
                <a:latin typeface="TimesNewRomanPSMT"/>
              </a:rPr>
              <a:t>a</a:t>
            </a:r>
            <a:r>
              <a:rPr lang="en-US" sz="1403" b="0" i="0" spc="0" baseline="0" dirty="0">
                <a:latin typeface="TimesNewRomanPSMT"/>
              </a:rPr>
              <a:t>re</a:t>
            </a:r>
            <a:r>
              <a:rPr lang="en-US" sz="1403" b="0" i="0" spc="-50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pr</a:t>
            </a:r>
            <a:r>
              <a:rPr lang="en-US" sz="1403" b="0" i="0" spc="-11" baseline="0" dirty="0">
                <a:latin typeface="TimesNewRomanPSMT"/>
              </a:rPr>
              <a:t>e</a:t>
            </a:r>
            <a:r>
              <a:rPr lang="en-US" sz="1403" b="0" i="0" spc="0" baseline="0" dirty="0">
                <a:latin typeface="TimesNewRomanPSMT"/>
              </a:rPr>
              <a:t>sent</a:t>
            </a:r>
            <a:r>
              <a:rPr lang="en-US" sz="1403" b="0" i="0" spc="-30" baseline="0" dirty="0">
                <a:latin typeface="TimesNewRomanPSMT"/>
              </a:rPr>
              <a:t> </a:t>
            </a:r>
            <a:r>
              <a:rPr lang="en-US" sz="1403" b="0" i="0" spc="-11" baseline="0" dirty="0">
                <a:solidFill>
                  <a:srgbClr val="0000FF"/>
                </a:solidFill>
                <a:latin typeface="TimesNewRomanPSMT"/>
              </a:rPr>
              <a:t>a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t</a:t>
            </a:r>
            <a:r>
              <a:rPr lang="en-US" sz="1403" b="0" i="0" spc="-39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la</a:t>
            </a:r>
            <a:r>
              <a:rPr lang="en-US" sz="1403" b="0" i="0" spc="-35" baseline="0" dirty="0">
                <a:solidFill>
                  <a:srgbClr val="0000FF"/>
                </a:solidFill>
                <a:latin typeface="TimesNewRomanPSMT"/>
              </a:rPr>
              <a:t>r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ge</a:t>
            </a:r>
            <a:r>
              <a:rPr lang="en-US" sz="1403" b="0" i="0" spc="-50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depths</a:t>
            </a:r>
            <a:r>
              <a:rPr lang="en-US" sz="1403" b="0" i="0" spc="0" baseline="0" dirty="0">
                <a:solidFill>
                  <a:srgbClr val="363435"/>
                </a:solidFill>
                <a:latin typeface="TimesNewRomanPSMT"/>
              </a:rPr>
              <a:t>,</a:t>
            </a:r>
            <a:r>
              <a:rPr lang="en-US" sz="1403" b="0" i="0" spc="-38" baseline="0" dirty="0">
                <a:solidFill>
                  <a:srgbClr val="363435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soil</a:t>
            </a:r>
            <a:r>
              <a:rPr lang="en-US" sz="1403" b="0" i="0" spc="-39" baseline="0" dirty="0">
                <a:solidFill>
                  <a:srgbClr val="FF0000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r</a:t>
            </a:r>
            <a:r>
              <a:rPr lang="en-US" sz="1403" b="0" i="0" spc="-11" baseline="0" dirty="0">
                <a:solidFill>
                  <a:srgbClr val="FF0000"/>
                </a:solidFill>
                <a:latin typeface="TimesNewRomanPSMT"/>
              </a:rPr>
              <a:t>e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pl</a:t>
            </a:r>
            <a:r>
              <a:rPr lang="en-US" sz="1403" b="0" i="0" spc="-11" baseline="0" dirty="0">
                <a:solidFill>
                  <a:srgbClr val="FF0000"/>
                </a:solidFill>
                <a:latin typeface="TimesNewRomanPSMT"/>
              </a:rPr>
              <a:t>a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cement</a:t>
            </a:r>
            <a:r>
              <a:rPr lang="en-US" sz="1403" b="0" i="0" spc="-50" baseline="0" dirty="0">
                <a:solidFill>
                  <a:srgbClr val="FF0000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or</a:t>
            </a:r>
            <a:r>
              <a:rPr lang="en-US" sz="1403" b="0" i="0" spc="-50" baseline="0" dirty="0">
                <a:solidFill>
                  <a:srgbClr val="FF0000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co</a:t>
            </a:r>
            <a:r>
              <a:rPr lang="en-US" sz="1403" b="0" i="0" spc="-12" baseline="0" dirty="0">
                <a:solidFill>
                  <a:srgbClr val="FF0000"/>
                </a:solidFill>
                <a:latin typeface="TimesNewRomanPSMT"/>
              </a:rPr>
              <a:t>m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pa</a:t>
            </a:r>
            <a:r>
              <a:rPr lang="en-US" sz="1403" b="0" i="0" spc="-11" baseline="0" dirty="0">
                <a:solidFill>
                  <a:srgbClr val="FF0000"/>
                </a:solidFill>
                <a:latin typeface="TimesNewRomanPSMT"/>
              </a:rPr>
              <a:t>c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tion</a:t>
            </a:r>
            <a:r>
              <a:rPr lang="en-US" sz="1403" b="0" i="0" spc="-39" baseline="0" dirty="0">
                <a:solidFill>
                  <a:srgbClr val="FF0000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m</a:t>
            </a:r>
            <a:r>
              <a:rPr lang="en-US" sz="1403" b="0" i="0" spc="-11" baseline="0" dirty="0">
                <a:solidFill>
                  <a:srgbClr val="FF0000"/>
                </a:solidFill>
                <a:latin typeface="TimesNewRomanPSMT"/>
              </a:rPr>
              <a:t>a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y </a:t>
            </a:r>
          </a:p>
          <a:p>
            <a:pPr marL="0">
              <a:lnSpc>
                <a:spcPts val="2411"/>
              </a:lnSpc>
            </a:pP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not be possible</a:t>
            </a:r>
            <a:r>
              <a:rPr lang="en-US" sz="1403" b="0" i="0" spc="0" baseline="0" dirty="0">
                <a:solidFill>
                  <a:srgbClr val="363435"/>
                </a:solidFill>
                <a:latin typeface="TimesNewRomanPSMT"/>
              </a:rPr>
              <a:t>. </a:t>
            </a:r>
            <a:r>
              <a:rPr lang="en-US" sz="1403" b="0" i="0" spc="0" baseline="0" dirty="0">
                <a:latin typeface="TimesNewRomanPSMT"/>
              </a:rPr>
              <a:t>Oth</a:t>
            </a:r>
            <a:r>
              <a:rPr lang="en-US" sz="1403" b="0" i="0" spc="-11" baseline="0" dirty="0">
                <a:latin typeface="TimesNewRomanPSMT"/>
              </a:rPr>
              <a:t>e</a:t>
            </a:r>
            <a:r>
              <a:rPr lang="en-US" sz="1403" b="0" i="0" spc="0" baseline="0" dirty="0">
                <a:latin typeface="TimesNewRomanPSMT"/>
              </a:rPr>
              <a:t>r techniqu</a:t>
            </a:r>
            <a:r>
              <a:rPr lang="en-US" sz="1403" b="0" i="0" spc="-11" baseline="0" dirty="0">
                <a:latin typeface="TimesNewRomanPSMT"/>
              </a:rPr>
              <a:t>e</a:t>
            </a:r>
            <a:r>
              <a:rPr lang="en-US" sz="1403" b="0" i="0" spc="0" baseline="0" dirty="0">
                <a:latin typeface="TimesNewRomanPSMT"/>
              </a:rPr>
              <a:t>s, su</a:t>
            </a:r>
            <a:r>
              <a:rPr lang="en-US" sz="1403" b="0" i="0" spc="-11" baseline="0" dirty="0">
                <a:latin typeface="TimesNewRomanPSMT"/>
              </a:rPr>
              <a:t>c</a:t>
            </a:r>
            <a:r>
              <a:rPr lang="en-US" sz="1403" b="0" i="0" spc="0" baseline="0" dirty="0">
                <a:latin typeface="TimesNewRomanPSMT"/>
              </a:rPr>
              <a:t>h as </a:t>
            </a:r>
            <a:r>
              <a:rPr lang="en-US" sz="1403" b="0" i="0" spc="0" baseline="0" dirty="0">
                <a:solidFill>
                  <a:srgbClr val="363435"/>
                </a:solidFill>
                <a:latin typeface="TimesNewRomanPSMT"/>
              </a:rPr>
              <a:t> </a:t>
            </a:r>
          </a:p>
        </p:txBody>
      </p:sp>
      <p:sp>
        <p:nvSpPr>
          <p:cNvPr id="182" name="Rectangle 182"/>
          <p:cNvSpPr/>
          <p:nvPr/>
        </p:nvSpPr>
        <p:spPr>
          <a:xfrm>
            <a:off x="1093012" y="5964337"/>
            <a:ext cx="2347671" cy="8522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5E1098"/>
                </a:solidFill>
                <a:latin typeface="CourierNewPSMT"/>
              </a:rPr>
              <a:t>o</a:t>
            </a:r>
            <a:r>
              <a:rPr lang="en-US" sz="1403" b="0" i="0" spc="569" baseline="0" dirty="0">
                <a:solidFill>
                  <a:srgbClr val="5E1098"/>
                </a:solidFill>
                <a:latin typeface="ArialMT"/>
              </a:rPr>
              <a:t> </a:t>
            </a:r>
            <a:r>
              <a:rPr lang="en-US" sz="1403" b="0" i="0" spc="0" baseline="0" dirty="0">
                <a:solidFill>
                  <a:srgbClr val="5E1098"/>
                </a:solidFill>
                <a:latin typeface="TimesNewRomanPSMT"/>
              </a:rPr>
              <a:t>vib</a:t>
            </a:r>
            <a:r>
              <a:rPr lang="en-US" sz="1403" b="0" i="0" spc="-11" baseline="0" dirty="0">
                <a:solidFill>
                  <a:srgbClr val="5E1098"/>
                </a:solidFill>
                <a:latin typeface="TimesNewRomanPSMT"/>
              </a:rPr>
              <a:t>r</a:t>
            </a:r>
            <a:r>
              <a:rPr lang="en-US" sz="1403" b="0" i="0" spc="0" baseline="0" dirty="0">
                <a:solidFill>
                  <a:srgbClr val="5E1098"/>
                </a:solidFill>
                <a:latin typeface="TimesNewRomanPSMT"/>
              </a:rPr>
              <a:t>oflotation,  </a:t>
            </a:r>
          </a:p>
          <a:p>
            <a:pPr marL="0">
              <a:lnSpc>
                <a:spcPts val="2412"/>
              </a:lnSpc>
            </a:pPr>
            <a:r>
              <a:rPr lang="en-US" sz="1403" b="0" i="0" spc="0" baseline="0" dirty="0">
                <a:solidFill>
                  <a:srgbClr val="5E1098"/>
                </a:solidFill>
                <a:latin typeface="CourierNewPSMT"/>
              </a:rPr>
              <a:t>o</a:t>
            </a:r>
            <a:r>
              <a:rPr lang="en-US" sz="1403" b="0" i="0" spc="569" baseline="0" dirty="0">
                <a:solidFill>
                  <a:srgbClr val="5E1098"/>
                </a:solidFill>
                <a:latin typeface="ArialMT"/>
              </a:rPr>
              <a:t> </a:t>
            </a:r>
            <a:r>
              <a:rPr lang="en-US" sz="1403" b="0" i="0" spc="0" baseline="0" dirty="0">
                <a:solidFill>
                  <a:srgbClr val="5E1098"/>
                </a:solidFill>
                <a:latin typeface="TimesNewRomanPSMT"/>
              </a:rPr>
              <a:t>ve</a:t>
            </a:r>
            <a:r>
              <a:rPr lang="en-US" sz="1403" b="0" i="0" spc="-11" baseline="0" dirty="0">
                <a:solidFill>
                  <a:srgbClr val="5E1098"/>
                </a:solidFill>
                <a:latin typeface="TimesNewRomanPSMT"/>
              </a:rPr>
              <a:t>r</a:t>
            </a:r>
            <a:r>
              <a:rPr lang="en-US" sz="1403" b="0" i="0" spc="0" baseline="0" dirty="0">
                <a:solidFill>
                  <a:srgbClr val="5E1098"/>
                </a:solidFill>
                <a:latin typeface="TimesNewRomanPSMT"/>
              </a:rPr>
              <a:t>ti</a:t>
            </a:r>
            <a:r>
              <a:rPr lang="en-US" sz="1403" b="0" i="0" spc="-11" baseline="0" dirty="0">
                <a:solidFill>
                  <a:srgbClr val="5E1098"/>
                </a:solidFill>
                <a:latin typeface="TimesNewRomanPSMT"/>
              </a:rPr>
              <a:t>c</a:t>
            </a:r>
            <a:r>
              <a:rPr lang="en-US" sz="1403" b="0" i="0" spc="0" baseline="0" dirty="0">
                <a:solidFill>
                  <a:srgbClr val="5E1098"/>
                </a:solidFill>
                <a:latin typeface="TimesNewRomanPSMT"/>
              </a:rPr>
              <a:t>al</a:t>
            </a:r>
            <a:r>
              <a:rPr lang="en-US" sz="1403" b="0" i="0" spc="-15" baseline="0" dirty="0">
                <a:solidFill>
                  <a:srgbClr val="5E1098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5E1098"/>
                </a:solidFill>
                <a:latin typeface="TimesNewRomanPSMT"/>
              </a:rPr>
              <a:t>dr</a:t>
            </a:r>
            <a:r>
              <a:rPr lang="en-US" sz="1403" b="0" i="0" spc="-11" baseline="0" dirty="0">
                <a:solidFill>
                  <a:srgbClr val="5E1098"/>
                </a:solidFill>
                <a:latin typeface="TimesNewRomanPSMT"/>
              </a:rPr>
              <a:t>a</a:t>
            </a:r>
            <a:r>
              <a:rPr lang="en-US" sz="1403" b="0" i="0" spc="0" baseline="0" dirty="0">
                <a:solidFill>
                  <a:srgbClr val="5E1098"/>
                </a:solidFill>
                <a:latin typeface="TimesNewRomanPSMT"/>
              </a:rPr>
              <a:t>ins,  </a:t>
            </a:r>
          </a:p>
          <a:p>
            <a:pPr marL="0">
              <a:lnSpc>
                <a:spcPts val="2411"/>
              </a:lnSpc>
            </a:pPr>
            <a:r>
              <a:rPr lang="en-US" sz="1403" b="0" i="0" spc="0" baseline="0" dirty="0">
                <a:solidFill>
                  <a:srgbClr val="5E1098"/>
                </a:solidFill>
                <a:latin typeface="CourierNewPSMT"/>
              </a:rPr>
              <a:t>o</a:t>
            </a:r>
            <a:r>
              <a:rPr lang="en-US" sz="1403" b="0" i="0" spc="569" baseline="0" dirty="0">
                <a:solidFill>
                  <a:srgbClr val="5E1098"/>
                </a:solidFill>
                <a:latin typeface="ArialMT"/>
              </a:rPr>
              <a:t> </a:t>
            </a:r>
            <a:r>
              <a:rPr lang="en-US" sz="1403" b="0" i="0" spc="0" baseline="0" dirty="0">
                <a:solidFill>
                  <a:srgbClr val="5E1098"/>
                </a:solidFill>
                <a:latin typeface="TimesNewRomanPSMT"/>
              </a:rPr>
              <a:t>st</a:t>
            </a:r>
            <a:r>
              <a:rPr lang="en-US" sz="1403" b="0" i="0" spc="-11" baseline="0" dirty="0">
                <a:solidFill>
                  <a:srgbClr val="5E1098"/>
                </a:solidFill>
                <a:latin typeface="TimesNewRomanPSMT"/>
              </a:rPr>
              <a:t>a</a:t>
            </a:r>
            <a:r>
              <a:rPr lang="en-US" sz="1403" b="0" i="0" spc="0" baseline="0" dirty="0">
                <a:solidFill>
                  <a:srgbClr val="5E1098"/>
                </a:solidFill>
                <a:latin typeface="TimesNewRomanPSMT"/>
              </a:rPr>
              <a:t>biliz</a:t>
            </a:r>
            <a:r>
              <a:rPr lang="en-US" sz="1403" b="0" i="0" spc="-11" baseline="0" dirty="0">
                <a:solidFill>
                  <a:srgbClr val="5E1098"/>
                </a:solidFill>
                <a:latin typeface="TimesNewRomanPSMT"/>
              </a:rPr>
              <a:t>a</a:t>
            </a:r>
            <a:r>
              <a:rPr lang="en-US" sz="1403" b="0" i="0" spc="0" baseline="0" dirty="0">
                <a:solidFill>
                  <a:srgbClr val="5E1098"/>
                </a:solidFill>
                <a:latin typeface="TimesNewRomanPSMT"/>
              </a:rPr>
              <a:t>tion using additiv</a:t>
            </a:r>
            <a:r>
              <a:rPr lang="en-US" sz="1403" b="0" i="0" spc="-11" baseline="0" dirty="0">
                <a:solidFill>
                  <a:srgbClr val="5E1098"/>
                </a:solidFill>
                <a:latin typeface="TimesNewRomanPSMT"/>
              </a:rPr>
              <a:t>e</a:t>
            </a:r>
            <a:r>
              <a:rPr lang="en-US" sz="1403" b="0" i="0" spc="0" baseline="0" dirty="0">
                <a:solidFill>
                  <a:srgbClr val="5E1098"/>
                </a:solidFill>
                <a:latin typeface="TimesNewRomanPSMT"/>
              </a:rPr>
              <a:t>s,  </a:t>
            </a:r>
          </a:p>
        </p:txBody>
      </p:sp>
      <p:sp>
        <p:nvSpPr>
          <p:cNvPr id="183" name="Rectangle 183"/>
          <p:cNvSpPr/>
          <p:nvPr/>
        </p:nvSpPr>
        <p:spPr>
          <a:xfrm>
            <a:off x="1093012" y="6883309"/>
            <a:ext cx="1547571" cy="5459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5E1098"/>
                </a:solidFill>
                <a:latin typeface="CourierNewPSMT"/>
              </a:rPr>
              <a:t>o</a:t>
            </a:r>
            <a:r>
              <a:rPr lang="en-US" sz="1403" b="0" i="0" spc="569" baseline="0" dirty="0">
                <a:solidFill>
                  <a:srgbClr val="5E1098"/>
                </a:solidFill>
                <a:latin typeface="ArialMT"/>
              </a:rPr>
              <a:t> </a:t>
            </a:r>
            <a:r>
              <a:rPr lang="en-US" sz="1403" b="0" i="0" spc="0" baseline="0" dirty="0">
                <a:solidFill>
                  <a:srgbClr val="5E1098"/>
                </a:solidFill>
                <a:latin typeface="TimesNewRomanPSMT"/>
              </a:rPr>
              <a:t>de</a:t>
            </a:r>
            <a:r>
              <a:rPr lang="en-US" sz="1403" b="0" i="0" spc="-11" baseline="0" dirty="0">
                <a:solidFill>
                  <a:srgbClr val="5E1098"/>
                </a:solidFill>
                <a:latin typeface="TimesNewRomanPSMT"/>
              </a:rPr>
              <a:t>e</a:t>
            </a:r>
            <a:r>
              <a:rPr lang="en-US" sz="1403" b="0" i="0" spc="0" baseline="0" dirty="0">
                <a:solidFill>
                  <a:srgbClr val="5E1098"/>
                </a:solidFill>
                <a:latin typeface="TimesNewRomanPSMT"/>
              </a:rPr>
              <a:t>p mixing, </a:t>
            </a:r>
            <a:r>
              <a:rPr lang="en-US" sz="1403" b="0" i="0" spc="-11" baseline="0" dirty="0">
                <a:solidFill>
                  <a:srgbClr val="5E1098"/>
                </a:solidFill>
                <a:latin typeface="TimesNewRomanPSMT"/>
              </a:rPr>
              <a:t>a</a:t>
            </a:r>
            <a:r>
              <a:rPr lang="en-US" sz="1403" b="0" i="0" spc="0" baseline="0" dirty="0">
                <a:solidFill>
                  <a:srgbClr val="5E1098"/>
                </a:solidFill>
                <a:latin typeface="TimesNewRomanPSMT"/>
              </a:rPr>
              <a:t>nd  </a:t>
            </a:r>
          </a:p>
          <a:p>
            <a:pPr marL="0">
              <a:lnSpc>
                <a:spcPts val="2411"/>
              </a:lnSpc>
            </a:pPr>
            <a:r>
              <a:rPr lang="en-US" sz="1403" b="0" i="0" spc="0" baseline="0" dirty="0">
                <a:solidFill>
                  <a:srgbClr val="5E1098"/>
                </a:solidFill>
                <a:latin typeface="CourierNewPSMT"/>
              </a:rPr>
              <a:t>o</a:t>
            </a:r>
            <a:r>
              <a:rPr lang="en-US" sz="1403" b="0" i="0" spc="569" baseline="0" dirty="0">
                <a:solidFill>
                  <a:srgbClr val="5E1098"/>
                </a:solidFill>
                <a:latin typeface="ArialMT"/>
              </a:rPr>
              <a:t> </a:t>
            </a:r>
            <a:r>
              <a:rPr lang="en-US" sz="1403" b="0" i="0" spc="0" baseline="0" dirty="0">
                <a:solidFill>
                  <a:srgbClr val="5E1098"/>
                </a:solidFill>
                <a:latin typeface="TimesNewRomanPSMT"/>
              </a:rPr>
              <a:t>stone colu</a:t>
            </a:r>
            <a:r>
              <a:rPr lang="en-US" sz="1403" b="0" i="0" spc="-12" baseline="0" dirty="0">
                <a:solidFill>
                  <a:srgbClr val="5E1098"/>
                </a:solidFill>
                <a:latin typeface="TimesNewRomanPSMT"/>
              </a:rPr>
              <a:t>m</a:t>
            </a:r>
            <a:r>
              <a:rPr lang="en-US" sz="1403" b="0" i="0" spc="0" baseline="0" dirty="0">
                <a:solidFill>
                  <a:srgbClr val="5E1098"/>
                </a:solidFill>
                <a:latin typeface="TimesNewRomanPSMT"/>
              </a:rPr>
              <a:t>ns,  </a:t>
            </a:r>
          </a:p>
        </p:txBody>
      </p:sp>
      <p:sp>
        <p:nvSpPr>
          <p:cNvPr id="184" name="Rectangle 184"/>
          <p:cNvSpPr/>
          <p:nvPr/>
        </p:nvSpPr>
        <p:spPr>
          <a:xfrm>
            <a:off x="1321561" y="7500263"/>
            <a:ext cx="2266949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can</a:t>
            </a:r>
            <a:r>
              <a:rPr lang="en-US" sz="1403" b="0" i="0" spc="-15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be us</a:t>
            </a:r>
            <a:r>
              <a:rPr lang="en-US" sz="1403" b="0" i="0" spc="-11" baseline="0" dirty="0">
                <a:solidFill>
                  <a:srgbClr val="0000FF"/>
                </a:solidFill>
                <a:latin typeface="TimesNewRomanPSMT"/>
              </a:rPr>
              <a:t>e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d for su</a:t>
            </a:r>
            <a:r>
              <a:rPr lang="en-US" sz="1403" b="0" i="0" spc="-11" baseline="0" dirty="0">
                <a:solidFill>
                  <a:srgbClr val="0000FF"/>
                </a:solidFill>
                <a:latin typeface="TimesNewRomanPSMT"/>
              </a:rPr>
              <a:t>c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h situations. </a:t>
            </a:r>
          </a:p>
        </p:txBody>
      </p:sp>
      <p:sp>
        <p:nvSpPr>
          <p:cNvPr id="185" name="Rectangle 185"/>
          <p:cNvSpPr/>
          <p:nvPr/>
        </p:nvSpPr>
        <p:spPr>
          <a:xfrm>
            <a:off x="864412" y="7806587"/>
            <a:ext cx="5758460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363435"/>
                </a:solidFill>
                <a:latin typeface="TimesNewRomanPSMT"/>
              </a:rPr>
              <a:t>The 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com</a:t>
            </a:r>
            <a:r>
              <a:rPr lang="en-US" sz="1403" b="0" i="0" spc="-12" baseline="0" dirty="0">
                <a:solidFill>
                  <a:srgbClr val="FF0000"/>
                </a:solidFill>
                <a:latin typeface="TimesNewRomanPSMT"/>
              </a:rPr>
              <a:t>m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on p</a:t>
            </a:r>
            <a:r>
              <a:rPr lang="en-US" sz="1403" b="0" i="0" spc="-11" baseline="0" dirty="0">
                <a:solidFill>
                  <a:srgbClr val="FF0000"/>
                </a:solidFill>
                <a:latin typeface="TimesNewRomanPSMT"/>
              </a:rPr>
              <a:t>r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obl</a:t>
            </a:r>
            <a:r>
              <a:rPr lang="en-US" sz="1403" b="0" i="0" spc="-11" baseline="0" dirty="0">
                <a:solidFill>
                  <a:srgbClr val="FF0000"/>
                </a:solidFill>
                <a:latin typeface="TimesNewRomanPSMT"/>
              </a:rPr>
              <a:t>e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ms that are </a:t>
            </a:r>
            <a:r>
              <a:rPr lang="en-US" sz="1403" b="0" i="0" spc="-11" baseline="0" dirty="0">
                <a:solidFill>
                  <a:srgbClr val="FF0000"/>
                </a:solidFill>
                <a:latin typeface="TimesNewRomanPSMT"/>
              </a:rPr>
              <a:t>a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sso</a:t>
            </a:r>
            <a:r>
              <a:rPr lang="en-US" sz="1403" b="0" i="0" spc="-11" baseline="0" dirty="0">
                <a:solidFill>
                  <a:srgbClr val="FF0000"/>
                </a:solidFill>
                <a:latin typeface="TimesNewRomanPSMT"/>
              </a:rPr>
              <a:t>c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iat</a:t>
            </a:r>
            <a:r>
              <a:rPr lang="en-US" sz="1403" b="0" i="0" spc="-11" baseline="0" dirty="0">
                <a:solidFill>
                  <a:srgbClr val="FF0000"/>
                </a:solidFill>
                <a:latin typeface="TimesNewRomanPSMT"/>
              </a:rPr>
              <a:t>e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d with poor g</a:t>
            </a:r>
            <a:r>
              <a:rPr lang="en-US" sz="1403" b="0" i="0" spc="-11" baseline="0" dirty="0">
                <a:solidFill>
                  <a:srgbClr val="FF0000"/>
                </a:solidFill>
                <a:latin typeface="TimesNewRomanPSMT"/>
              </a:rPr>
              <a:t>r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ound </a:t>
            </a:r>
            <a:r>
              <a:rPr lang="en-US" sz="1403" b="0" i="0" spc="-11" baseline="0" dirty="0">
                <a:solidFill>
                  <a:srgbClr val="FF0000"/>
                </a:solidFill>
                <a:latin typeface="TimesNewRomanPSMT"/>
              </a:rPr>
              <a:t>c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onditions </a:t>
            </a:r>
            <a:r>
              <a:rPr lang="en-US" sz="1403" b="0" i="0" spc="0" baseline="0" dirty="0">
                <a:solidFill>
                  <a:srgbClr val="363435"/>
                </a:solidFill>
                <a:latin typeface="TimesNewRomanPSMT"/>
              </a:rPr>
              <a:t>and that </a:t>
            </a:r>
          </a:p>
        </p:txBody>
      </p:sp>
      <p:sp>
        <p:nvSpPr>
          <p:cNvPr id="186" name="Rectangle 186"/>
          <p:cNvSpPr/>
          <p:nvPr/>
        </p:nvSpPr>
        <p:spPr>
          <a:xfrm>
            <a:off x="864412" y="8112911"/>
            <a:ext cx="4185869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363435"/>
                </a:solidFill>
                <a:latin typeface="TimesNewRomanPSMT"/>
              </a:rPr>
              <a:t>necessitate some </a:t>
            </a:r>
            <a:r>
              <a:rPr lang="en-US" sz="1403" b="0" i="0" spc="-14" baseline="0" dirty="0">
                <a:solidFill>
                  <a:srgbClr val="363435"/>
                </a:solidFill>
                <a:latin typeface="TimesNewRomanPSMT"/>
              </a:rPr>
              <a:t>f</a:t>
            </a:r>
            <a:r>
              <a:rPr lang="en-US" sz="1403" b="0" i="0" spc="0" baseline="0" dirty="0">
                <a:solidFill>
                  <a:srgbClr val="363435"/>
                </a:solidFill>
                <a:latin typeface="TimesNewRomanPSMT"/>
              </a:rPr>
              <a:t>o</a:t>
            </a:r>
            <a:r>
              <a:rPr lang="en-US" sz="1403" b="0" i="0" spc="-11" baseline="0" dirty="0">
                <a:solidFill>
                  <a:srgbClr val="363435"/>
                </a:solidFill>
                <a:latin typeface="TimesNewRomanPSMT"/>
              </a:rPr>
              <a:t>r</a:t>
            </a:r>
            <a:r>
              <a:rPr lang="en-US" sz="1403" b="0" i="0" spc="0" baseline="0" dirty="0">
                <a:solidFill>
                  <a:srgbClr val="363435"/>
                </a:solidFill>
                <a:latin typeface="TimesNewRomanPSMT"/>
              </a:rPr>
              <a:t>m of soil</a:t>
            </a:r>
            <a:r>
              <a:rPr lang="en-US" sz="1403" b="0" i="0" spc="-15" baseline="0" dirty="0">
                <a:solidFill>
                  <a:srgbClr val="363435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363435"/>
                </a:solidFill>
                <a:latin typeface="TimesNewRomanPSMT"/>
              </a:rPr>
              <a:t>impro</a:t>
            </a:r>
            <a:r>
              <a:rPr lang="en-US" sz="1403" b="0" i="0" spc="-18" baseline="0" dirty="0">
                <a:solidFill>
                  <a:srgbClr val="363435"/>
                </a:solidFill>
                <a:latin typeface="TimesNewRomanPSMT"/>
              </a:rPr>
              <a:t>v</a:t>
            </a:r>
            <a:r>
              <a:rPr lang="en-US" sz="1403" b="0" i="0" spc="0" baseline="0" dirty="0">
                <a:solidFill>
                  <a:srgbClr val="363435"/>
                </a:solidFill>
                <a:latin typeface="TimesNewRomanPSMT"/>
              </a:rPr>
              <a:t>em</a:t>
            </a:r>
            <a:r>
              <a:rPr lang="en-US" sz="1403" b="0" i="0" spc="-11" baseline="0" dirty="0">
                <a:solidFill>
                  <a:srgbClr val="363435"/>
                </a:solidFill>
                <a:latin typeface="TimesNewRomanPSMT"/>
              </a:rPr>
              <a:t>e</a:t>
            </a:r>
            <a:r>
              <a:rPr lang="en-US" sz="1403" b="0" i="0" spc="0" baseline="0" dirty="0">
                <a:solidFill>
                  <a:srgbClr val="363435"/>
                </a:solidFill>
                <a:latin typeface="TimesNewRomanPSMT"/>
              </a:rPr>
              <a:t>nt a</a:t>
            </a:r>
            <a:r>
              <a:rPr lang="en-US" sz="1403" b="0" i="0" spc="-14" baseline="0" dirty="0">
                <a:solidFill>
                  <a:srgbClr val="363435"/>
                </a:solidFill>
                <a:latin typeface="TimesNewRomanPSMT"/>
              </a:rPr>
              <a:t>r</a:t>
            </a:r>
            <a:r>
              <a:rPr lang="en-US" sz="1403" b="0" i="0" spc="0" baseline="0" dirty="0">
                <a:solidFill>
                  <a:srgbClr val="363435"/>
                </a:solidFill>
                <a:latin typeface="TimesNewRomanPSMT"/>
              </a:rPr>
              <a:t>e as foll</a:t>
            </a:r>
            <a:r>
              <a:rPr lang="en-US" sz="1403" b="0" i="0" spc="-29" baseline="0" dirty="0">
                <a:solidFill>
                  <a:srgbClr val="363435"/>
                </a:solidFill>
                <a:latin typeface="TimesNewRomanPSMT"/>
              </a:rPr>
              <a:t>o</a:t>
            </a:r>
            <a:r>
              <a:rPr lang="en-US" sz="1403" b="0" i="0" spc="0" baseline="0" dirty="0">
                <a:solidFill>
                  <a:srgbClr val="363435"/>
                </a:solidFill>
                <a:latin typeface="TimesNewRomanPSMT"/>
              </a:rPr>
              <a:t>ws:</a:t>
            </a:r>
            <a:r>
              <a:rPr lang="en-US" sz="1403" b="0" i="0" spc="0" baseline="0" dirty="0">
                <a:latin typeface="TimesNewRomanPSMT"/>
              </a:rPr>
              <a:t> </a:t>
            </a:r>
          </a:p>
        </p:txBody>
      </p:sp>
      <p:sp>
        <p:nvSpPr>
          <p:cNvPr id="187" name="Rectangle 187"/>
          <p:cNvSpPr/>
          <p:nvPr/>
        </p:nvSpPr>
        <p:spPr>
          <a:xfrm>
            <a:off x="864412" y="8419616"/>
            <a:ext cx="44576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latin typeface="TimesNewRomanPSMT"/>
              </a:rPr>
              <a:t> </a:t>
            </a:r>
          </a:p>
        </p:txBody>
      </p:sp>
      <p:sp>
        <p:nvSpPr>
          <p:cNvPr id="188" name="Rectangle 188"/>
          <p:cNvSpPr/>
          <p:nvPr/>
        </p:nvSpPr>
        <p:spPr>
          <a:xfrm>
            <a:off x="864412" y="8727464"/>
            <a:ext cx="1635963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1" i="0" spc="0" baseline="0" dirty="0">
                <a:solidFill>
                  <a:srgbClr val="363435"/>
                </a:solidFill>
                <a:latin typeface="TimesNewRomanPS-BoldMT"/>
              </a:rPr>
              <a:t>1.  </a:t>
            </a:r>
            <a:r>
              <a:rPr lang="en-US" sz="1403" b="0" i="0" spc="0" baseline="0" dirty="0">
                <a:solidFill>
                  <a:srgbClr val="5E1098"/>
                </a:solidFill>
                <a:latin typeface="TimesNewRomanPSMT"/>
              </a:rPr>
              <a:t>Low</a:t>
            </a:r>
            <a:r>
              <a:rPr lang="en-US" sz="1403" b="0" i="0" spc="-15" baseline="0" dirty="0">
                <a:solidFill>
                  <a:srgbClr val="5E1098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5E1098"/>
                </a:solidFill>
                <a:latin typeface="TimesNewRomanPSMT"/>
              </a:rPr>
              <a:t>sh</a:t>
            </a:r>
            <a:r>
              <a:rPr lang="en-US" sz="1403" b="0" i="0" spc="-11" baseline="0" dirty="0">
                <a:solidFill>
                  <a:srgbClr val="5E1098"/>
                </a:solidFill>
                <a:latin typeface="TimesNewRomanPSMT"/>
              </a:rPr>
              <a:t>e</a:t>
            </a:r>
            <a:r>
              <a:rPr lang="en-US" sz="1403" b="0" i="0" spc="0" baseline="0" dirty="0">
                <a:solidFill>
                  <a:srgbClr val="5E1098"/>
                </a:solidFill>
                <a:latin typeface="TimesNewRomanPSMT"/>
              </a:rPr>
              <a:t>ar str</a:t>
            </a:r>
            <a:r>
              <a:rPr lang="en-US" sz="1403" b="0" i="0" spc="-11" baseline="0" dirty="0">
                <a:solidFill>
                  <a:srgbClr val="5E1098"/>
                </a:solidFill>
                <a:latin typeface="TimesNewRomanPSMT"/>
              </a:rPr>
              <a:t>e</a:t>
            </a:r>
            <a:r>
              <a:rPr lang="en-US" sz="1403" b="0" i="0" spc="0" baseline="0" dirty="0">
                <a:solidFill>
                  <a:srgbClr val="5E1098"/>
                </a:solidFill>
                <a:latin typeface="TimesNewRomanPSMT"/>
              </a:rPr>
              <a:t>ngth </a:t>
            </a:r>
          </a:p>
        </p:txBody>
      </p:sp>
      <p:sp>
        <p:nvSpPr>
          <p:cNvPr id="189" name="Rectangle 189"/>
          <p:cNvSpPr/>
          <p:nvPr/>
        </p:nvSpPr>
        <p:spPr>
          <a:xfrm>
            <a:off x="864412" y="9033788"/>
            <a:ext cx="1230198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5E1098"/>
                </a:solidFill>
                <a:latin typeface="TimesNewRomanPSMT"/>
              </a:rPr>
              <a:t>2.  Low</a:t>
            </a:r>
            <a:r>
              <a:rPr lang="en-US" sz="1403" b="0" i="0" spc="-15" baseline="0" dirty="0">
                <a:solidFill>
                  <a:srgbClr val="5E1098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5E1098"/>
                </a:solidFill>
                <a:latin typeface="TimesNewRomanPSMT"/>
              </a:rPr>
              <a:t>stif</a:t>
            </a:r>
            <a:r>
              <a:rPr lang="en-US" sz="1403" b="0" i="0" spc="-11" baseline="0" dirty="0">
                <a:solidFill>
                  <a:srgbClr val="5E1098"/>
                </a:solidFill>
                <a:latin typeface="TimesNewRomanPSMT"/>
              </a:rPr>
              <a:t>f</a:t>
            </a:r>
            <a:r>
              <a:rPr lang="en-US" sz="1403" b="0" i="0" spc="0" baseline="0" dirty="0">
                <a:solidFill>
                  <a:srgbClr val="5E1098"/>
                </a:solidFill>
                <a:latin typeface="TimesNewRomanPSMT"/>
              </a:rPr>
              <a:t>n</a:t>
            </a:r>
            <a:r>
              <a:rPr lang="en-US" sz="1403" b="0" i="0" spc="-11" baseline="0" dirty="0">
                <a:solidFill>
                  <a:srgbClr val="5E1098"/>
                </a:solidFill>
                <a:latin typeface="TimesNewRomanPSMT"/>
              </a:rPr>
              <a:t>e</a:t>
            </a:r>
            <a:r>
              <a:rPr lang="en-US" sz="1403" b="0" i="0" spc="0" baseline="0" dirty="0">
                <a:solidFill>
                  <a:srgbClr val="5E1098"/>
                </a:solidFill>
                <a:latin typeface="TimesNewRomanPSMT"/>
              </a:rPr>
              <a:t>ss </a:t>
            </a:r>
          </a:p>
        </p:txBody>
      </p:sp>
      <p:sp>
        <p:nvSpPr>
          <p:cNvPr id="190" name="Rectangle 190"/>
          <p:cNvSpPr/>
          <p:nvPr/>
        </p:nvSpPr>
        <p:spPr>
          <a:xfrm>
            <a:off x="864412" y="9340061"/>
            <a:ext cx="1565859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5E1098"/>
                </a:solidFill>
                <a:latin typeface="TimesNewRomanPSMT"/>
              </a:rPr>
              <a:t>3.  High permeability </a:t>
            </a:r>
          </a:p>
        </p:txBody>
      </p:sp>
      <p:sp>
        <p:nvSpPr>
          <p:cNvPr id="191" name="Rectangle 191"/>
          <p:cNvSpPr/>
          <p:nvPr/>
        </p:nvSpPr>
        <p:spPr>
          <a:xfrm>
            <a:off x="864412" y="9646385"/>
            <a:ext cx="2242515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5E1098"/>
                </a:solidFill>
                <a:latin typeface="TimesNewRomanPSMT"/>
              </a:rPr>
              <a:t>4.  High sw</a:t>
            </a:r>
            <a:r>
              <a:rPr lang="en-US" sz="1403" b="0" i="0" spc="-11" baseline="0" dirty="0">
                <a:solidFill>
                  <a:srgbClr val="5E1098"/>
                </a:solidFill>
                <a:latin typeface="TimesNewRomanPSMT"/>
              </a:rPr>
              <a:t>e</a:t>
            </a:r>
            <a:r>
              <a:rPr lang="en-US" sz="1403" b="0" i="0" spc="0" baseline="0" dirty="0">
                <a:solidFill>
                  <a:srgbClr val="5E1098"/>
                </a:solidFill>
                <a:latin typeface="TimesNewRomanPSMT"/>
              </a:rPr>
              <a:t>ll–sh</a:t>
            </a:r>
            <a:r>
              <a:rPr lang="en-US" sz="1403" b="0" i="0" spc="-11" baseline="0" dirty="0">
                <a:solidFill>
                  <a:srgbClr val="5E1098"/>
                </a:solidFill>
                <a:latin typeface="TimesNewRomanPSMT"/>
              </a:rPr>
              <a:t>r</a:t>
            </a:r>
            <a:r>
              <a:rPr lang="en-US" sz="1403" b="0" i="0" spc="0" baseline="0" dirty="0">
                <a:solidFill>
                  <a:srgbClr val="5E1098"/>
                </a:solidFill>
                <a:latin typeface="TimesNewRomanPSMT"/>
              </a:rPr>
              <a:t>ink potenti</a:t>
            </a:r>
            <a:r>
              <a:rPr lang="en-US" sz="1403" b="0" i="0" spc="-11" baseline="0" dirty="0">
                <a:solidFill>
                  <a:srgbClr val="5E1098"/>
                </a:solidFill>
                <a:latin typeface="TimesNewRomanPSMT"/>
              </a:rPr>
              <a:t>a</a:t>
            </a:r>
            <a:r>
              <a:rPr lang="en-US" sz="1403" b="0" i="0" spc="0" baseline="0" dirty="0">
                <a:solidFill>
                  <a:srgbClr val="5E1098"/>
                </a:solidFill>
                <a:latin typeface="TimesNewRomanPSMT"/>
              </a:rPr>
              <a:t>l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 193"/>
          <p:cNvSpPr/>
          <p:nvPr/>
        </p:nvSpPr>
        <p:spPr>
          <a:xfrm>
            <a:off x="864412" y="-20314"/>
            <a:ext cx="31623" cy="1680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96" b="0" i="0" spc="0" baseline="0" dirty="0">
                <a:latin typeface="TimesNewRomanPSMT"/>
              </a:rPr>
              <a:t> </a:t>
            </a:r>
          </a:p>
        </p:txBody>
      </p:sp>
      <p:sp>
        <p:nvSpPr>
          <p:cNvPr id="194" name="Rectangle 194"/>
          <p:cNvSpPr/>
          <p:nvPr/>
        </p:nvSpPr>
        <p:spPr>
          <a:xfrm>
            <a:off x="864412" y="10324293"/>
            <a:ext cx="31623" cy="1680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96" b="0" i="0" spc="0" baseline="0" dirty="0">
                <a:latin typeface="TimesNewRomanPSMT"/>
              </a:rPr>
              <a:t> </a:t>
            </a:r>
          </a:p>
        </p:txBody>
      </p:sp>
      <p:sp>
        <p:nvSpPr>
          <p:cNvPr id="195" name="Rectangle 195"/>
          <p:cNvSpPr/>
          <p:nvPr/>
        </p:nvSpPr>
        <p:spPr>
          <a:xfrm>
            <a:off x="1093012" y="865668"/>
            <a:ext cx="5614492" cy="5462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latin typeface="CourierNewPSMT"/>
              </a:rPr>
              <a:t>o</a:t>
            </a:r>
            <a:r>
              <a:rPr lang="en-US" sz="1403" b="0" i="0" spc="569" baseline="0" dirty="0">
                <a:latin typeface="ArialMT"/>
              </a:rPr>
              <a:t> 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Loose granular soil </a:t>
            </a:r>
            <a:r>
              <a:rPr lang="en-US" sz="1403" b="0" i="0" spc="0" baseline="0" dirty="0">
                <a:latin typeface="TimesNewRomanPSMT"/>
              </a:rPr>
              <a:t>or 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so</a:t>
            </a:r>
            <a:r>
              <a:rPr lang="en-US" sz="1403" b="0" i="0" spc="-11" baseline="0" dirty="0">
                <a:solidFill>
                  <a:srgbClr val="FF0000"/>
                </a:solidFill>
                <a:latin typeface="TimesNewRomanPSMT"/>
              </a:rPr>
              <a:t>f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t </a:t>
            </a:r>
            <a:r>
              <a:rPr lang="en-US" sz="1403" b="0" i="0" spc="-14" baseline="0" dirty="0">
                <a:solidFill>
                  <a:srgbClr val="FF0000"/>
                </a:solidFill>
                <a:latin typeface="TimesNewRomanPSMT"/>
              </a:rPr>
              <a:t>c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lays </a:t>
            </a:r>
            <a:r>
              <a:rPr lang="en-US" sz="1403" b="0" i="0" spc="0" baseline="0" dirty="0">
                <a:latin typeface="TimesNewRomanPSMT"/>
              </a:rPr>
              <a:t>h</a:t>
            </a:r>
            <a:r>
              <a:rPr lang="en-US" sz="1403" b="0" i="0" spc="-23" baseline="0" dirty="0">
                <a:latin typeface="TimesNewRomanPSMT"/>
              </a:rPr>
              <a:t>a</a:t>
            </a:r>
            <a:r>
              <a:rPr lang="en-US" sz="1403" b="0" i="0" spc="-18" baseline="0" dirty="0">
                <a:latin typeface="TimesNewRomanPSMT"/>
              </a:rPr>
              <a:t>v</a:t>
            </a:r>
            <a:r>
              <a:rPr lang="en-US" sz="1403" b="0" i="0" spc="0" baseline="0" dirty="0">
                <a:latin typeface="TimesNewRomanPSMT"/>
              </a:rPr>
              <a:t>e 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l</a:t>
            </a:r>
            <a:r>
              <a:rPr lang="en-US" sz="1403" b="0" i="0" spc="-18" baseline="0" dirty="0">
                <a:solidFill>
                  <a:srgbClr val="FF0000"/>
                </a:solidFill>
                <a:latin typeface="TimesNewRomanPSMT"/>
              </a:rPr>
              <a:t>o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w</a:t>
            </a:r>
            <a:r>
              <a:rPr lang="en-US" sz="1403" b="0" i="0" spc="-15" baseline="0" dirty="0">
                <a:solidFill>
                  <a:srgbClr val="FF0000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sh</a:t>
            </a:r>
            <a:r>
              <a:rPr lang="en-US" sz="1403" b="0" i="0" spc="-11" baseline="0" dirty="0">
                <a:solidFill>
                  <a:srgbClr val="FF0000"/>
                </a:solidFill>
                <a:latin typeface="TimesNewRomanPSMT"/>
              </a:rPr>
              <a:t>e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ar str</a:t>
            </a:r>
            <a:r>
              <a:rPr lang="en-US" sz="1403" b="0" i="0" spc="-11" baseline="0" dirty="0">
                <a:solidFill>
                  <a:srgbClr val="FF0000"/>
                </a:solidFill>
                <a:latin typeface="TimesNewRomanPSMT"/>
              </a:rPr>
              <a:t>e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ngth and</a:t>
            </a:r>
            <a:r>
              <a:rPr lang="en-US" sz="1403" b="0" i="0" spc="-15" baseline="0" dirty="0">
                <a:solidFill>
                  <a:srgbClr val="FF0000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l</a:t>
            </a:r>
            <a:r>
              <a:rPr lang="en-US" sz="1403" b="0" i="0" spc="-29" baseline="0" dirty="0">
                <a:solidFill>
                  <a:srgbClr val="FF0000"/>
                </a:solidFill>
                <a:latin typeface="TimesNewRomanPSMT"/>
              </a:rPr>
              <a:t>o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w sti</a:t>
            </a:r>
            <a:r>
              <a:rPr lang="en-US" sz="1403" b="0" i="0" spc="-23" baseline="0" dirty="0">
                <a:solidFill>
                  <a:srgbClr val="FF0000"/>
                </a:solidFill>
                <a:latin typeface="TimesNewRomanPSMT"/>
              </a:rPr>
              <a:t>f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fness</a:t>
            </a:r>
            <a:r>
              <a:rPr lang="en-US" sz="1403" b="0" i="0" spc="0" baseline="0" dirty="0">
                <a:solidFill>
                  <a:srgbClr val="363435"/>
                </a:solidFill>
                <a:latin typeface="TimesNewRomanPSMT"/>
              </a:rPr>
              <a:t>. </a:t>
            </a:r>
            <a:r>
              <a:rPr lang="en-US" sz="1403" b="0" i="0" spc="0" baseline="0" dirty="0">
                <a:latin typeface="TimesNewRomanPSMT"/>
              </a:rPr>
              <a:t> </a:t>
            </a:r>
          </a:p>
          <a:p>
            <a:pPr marL="0">
              <a:lnSpc>
                <a:spcPts val="2413"/>
              </a:lnSpc>
            </a:pPr>
            <a:r>
              <a:rPr lang="en-US" sz="1403" b="0" i="0" spc="0" baseline="0" dirty="0">
                <a:latin typeface="CourierNewPSMT"/>
              </a:rPr>
              <a:t>o</a:t>
            </a:r>
            <a:r>
              <a:rPr lang="en-US" sz="1403" b="0" i="0" spc="569" baseline="0" dirty="0">
                <a:latin typeface="ArialMT"/>
              </a:rPr>
              <a:t> 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L</a:t>
            </a:r>
            <a:r>
              <a:rPr lang="en-US" sz="1403" b="0" i="0" spc="-29" baseline="0" dirty="0">
                <a:solidFill>
                  <a:srgbClr val="FF0000"/>
                </a:solidFill>
                <a:latin typeface="TimesNewRomanPSMT"/>
              </a:rPr>
              <a:t>o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w</a:t>
            </a:r>
            <a:r>
              <a:rPr lang="en-US" sz="1403" b="0" i="0" spc="-15" baseline="0" dirty="0">
                <a:solidFill>
                  <a:srgbClr val="FF0000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shear str</a:t>
            </a:r>
            <a:r>
              <a:rPr lang="en-US" sz="1403" b="0" i="0" spc="-11" baseline="0" dirty="0">
                <a:solidFill>
                  <a:srgbClr val="FF0000"/>
                </a:solidFill>
                <a:latin typeface="TimesNewRomanPSMT"/>
              </a:rPr>
              <a:t>e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ngth </a:t>
            </a:r>
            <a:r>
              <a:rPr lang="en-US" sz="1403" b="0" i="0" spc="-11" baseline="0" dirty="0">
                <a:latin typeface="TimesNewRomanPSMT"/>
              </a:rPr>
              <a:t>c</a:t>
            </a:r>
            <a:r>
              <a:rPr lang="en-US" sz="1403" b="0" i="0" spc="0" baseline="0" dirty="0">
                <a:latin typeface="TimesNewRomanPSMT"/>
              </a:rPr>
              <a:t>an lead</a:t>
            </a:r>
            <a:r>
              <a:rPr lang="en-US" sz="1403" b="0" i="0" spc="-11" baseline="0" dirty="0"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to</a:t>
            </a:r>
            <a:r>
              <a:rPr lang="en-US" sz="1403" b="0" i="0" spc="-15" baseline="0" dirty="0">
                <a:solidFill>
                  <a:srgbClr val="FF0000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shear </a:t>
            </a:r>
            <a:r>
              <a:rPr lang="en-US" sz="1403" b="0" i="0" spc="-11" baseline="0" dirty="0">
                <a:solidFill>
                  <a:srgbClr val="FF0000"/>
                </a:solidFill>
                <a:latin typeface="TimesNewRomanPSMT"/>
              </a:rPr>
              <a:t>fa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ilu</a:t>
            </a:r>
            <a:r>
              <a:rPr lang="en-US" sz="1403" b="0" i="0" spc="-11" baseline="0" dirty="0">
                <a:solidFill>
                  <a:srgbClr val="FF0000"/>
                </a:solidFill>
                <a:latin typeface="TimesNewRomanPSMT"/>
              </a:rPr>
              <a:t>r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e in</a:t>
            </a:r>
            <a:r>
              <a:rPr lang="en-US" sz="1403" b="0" i="0" spc="-15" baseline="0" dirty="0">
                <a:solidFill>
                  <a:srgbClr val="FF0000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the sur</a:t>
            </a:r>
            <a:r>
              <a:rPr lang="en-US" sz="1403" b="0" i="0" spc="-11" baseline="0" dirty="0">
                <a:solidFill>
                  <a:srgbClr val="FF0000"/>
                </a:solidFill>
                <a:latin typeface="TimesNewRomanPSMT"/>
              </a:rPr>
              <a:t>r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ounding soil</a:t>
            </a:r>
            <a:r>
              <a:rPr lang="en-US" sz="1403" b="0" i="0" spc="0" baseline="0" dirty="0">
                <a:solidFill>
                  <a:srgbClr val="363435"/>
                </a:solidFill>
                <a:latin typeface="TimesNewRomanPSMT"/>
              </a:rPr>
              <a:t>, and</a:t>
            </a:r>
            <a:r>
              <a:rPr lang="en-US" sz="1403" b="0" i="0" spc="-13" baseline="0" dirty="0">
                <a:solidFill>
                  <a:srgbClr val="363435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 </a:t>
            </a:r>
          </a:p>
        </p:txBody>
      </p:sp>
      <p:sp>
        <p:nvSpPr>
          <p:cNvPr id="196" name="Rectangle 196"/>
          <p:cNvSpPr/>
          <p:nvPr/>
        </p:nvSpPr>
        <p:spPr>
          <a:xfrm>
            <a:off x="1093012" y="1478570"/>
            <a:ext cx="4587062" cy="2396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latin typeface="CourierNewPSMT"/>
              </a:rPr>
              <a:t>o</a:t>
            </a:r>
            <a:r>
              <a:rPr lang="en-US" sz="1403" b="0" i="0" spc="569" baseline="0" dirty="0">
                <a:latin typeface="ArialMT"/>
              </a:rPr>
              <a:t> 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l</a:t>
            </a:r>
            <a:r>
              <a:rPr lang="en-US" sz="1403" b="0" i="0" spc="-29" baseline="0" dirty="0">
                <a:solidFill>
                  <a:srgbClr val="FF0000"/>
                </a:solidFill>
                <a:latin typeface="TimesNewRomanPSMT"/>
              </a:rPr>
              <a:t>o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w sti</a:t>
            </a:r>
            <a:r>
              <a:rPr lang="en-US" sz="1403" b="0" i="0" spc="-23" baseline="0" dirty="0">
                <a:solidFill>
                  <a:srgbClr val="FF0000"/>
                </a:solidFill>
                <a:latin typeface="TimesNewRomanPSMT"/>
              </a:rPr>
              <a:t>f</a:t>
            </a:r>
            <a:r>
              <a:rPr lang="en-US" sz="1403" b="0" i="0" spc="-11" baseline="0" dirty="0">
                <a:solidFill>
                  <a:srgbClr val="FF0000"/>
                </a:solidFill>
                <a:latin typeface="TimesNewRomanPSMT"/>
              </a:rPr>
              <a:t>f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n</a:t>
            </a:r>
            <a:r>
              <a:rPr lang="en-US" sz="1403" b="0" i="0" spc="-11" baseline="0" dirty="0">
                <a:solidFill>
                  <a:srgbClr val="FF0000"/>
                </a:solidFill>
                <a:latin typeface="TimesNewRomanPSMT"/>
              </a:rPr>
              <a:t>e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ss</a:t>
            </a:r>
            <a:r>
              <a:rPr lang="en-US" sz="1403" b="0" i="0" spc="0" baseline="0" dirty="0">
                <a:solidFill>
                  <a:srgbClr val="363435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c</a:t>
            </a:r>
            <a:r>
              <a:rPr lang="en-US" sz="1403" b="0" i="0" spc="-11" baseline="0" dirty="0">
                <a:latin typeface="TimesNewRomanPSMT"/>
              </a:rPr>
              <a:t>a</a:t>
            </a:r>
            <a:r>
              <a:rPr lang="en-US" sz="1403" b="0" i="0" spc="0" baseline="0" dirty="0">
                <a:latin typeface="TimesNewRomanPSMT"/>
              </a:rPr>
              <a:t>n r</a:t>
            </a:r>
            <a:r>
              <a:rPr lang="en-US" sz="1403" b="0" i="0" spc="-14" baseline="0" dirty="0">
                <a:latin typeface="TimesNewRomanPSMT"/>
              </a:rPr>
              <a:t>e</a:t>
            </a:r>
            <a:r>
              <a:rPr lang="en-US" sz="1403" b="0" i="0" spc="0" baseline="0" dirty="0">
                <a:latin typeface="TimesNewRomanPSMT"/>
              </a:rPr>
              <a:t>sult</a:t>
            </a:r>
            <a:r>
              <a:rPr lang="en-US" sz="1403" b="0" i="0" spc="-15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in 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la</a:t>
            </a:r>
            <a:r>
              <a:rPr lang="en-US" sz="1403" b="0" i="0" spc="-23" baseline="0" dirty="0">
                <a:solidFill>
                  <a:srgbClr val="FF0000"/>
                </a:solidFill>
                <a:latin typeface="TimesNewRomanPSMT"/>
              </a:rPr>
              <a:t>r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ge de</a:t>
            </a:r>
            <a:r>
              <a:rPr lang="en-US" sz="1403" b="0" i="0" spc="-11" baseline="0" dirty="0">
                <a:solidFill>
                  <a:srgbClr val="FF0000"/>
                </a:solidFill>
                <a:latin typeface="TimesNewRomanPSMT"/>
              </a:rPr>
              <a:t>f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or</a:t>
            </a:r>
            <a:r>
              <a:rPr lang="en-US" sz="1403" b="0" i="0" spc="-11" baseline="0" dirty="0">
                <a:solidFill>
                  <a:srgbClr val="FF0000"/>
                </a:solidFill>
                <a:latin typeface="TimesNewRomanPSMT"/>
              </a:rPr>
              <a:t>m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ations </a:t>
            </a:r>
            <a:r>
              <a:rPr lang="en-US" sz="1403" b="0" i="0" spc="0" baseline="0" dirty="0">
                <a:solidFill>
                  <a:srgbClr val="363435"/>
                </a:solidFill>
                <a:latin typeface="TimesNewRomanPSMT"/>
              </a:rPr>
              <a:t>or 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settl</a:t>
            </a:r>
            <a:r>
              <a:rPr lang="en-US" sz="1403" b="0" i="0" spc="-11" baseline="0" dirty="0">
                <a:solidFill>
                  <a:srgbClr val="FF0000"/>
                </a:solidFill>
                <a:latin typeface="TimesNewRomanPSMT"/>
              </a:rPr>
              <a:t>e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m</a:t>
            </a:r>
            <a:r>
              <a:rPr lang="en-US" sz="1403" b="0" i="0" spc="-11" baseline="0" dirty="0">
                <a:solidFill>
                  <a:srgbClr val="FF0000"/>
                </a:solidFill>
                <a:latin typeface="TimesNewRomanPSMT"/>
              </a:rPr>
              <a:t>e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nts</a:t>
            </a:r>
            <a:r>
              <a:rPr lang="en-US" sz="1403" b="0" i="0" spc="0" baseline="0" dirty="0">
                <a:solidFill>
                  <a:srgbClr val="363435"/>
                </a:solidFill>
                <a:latin typeface="TimesNewRomanPSMT"/>
              </a:rPr>
              <a:t>.</a:t>
            </a:r>
            <a:r>
              <a:rPr lang="en-US" sz="1403" b="0" i="0" spc="-39" baseline="0" dirty="0">
                <a:solidFill>
                  <a:srgbClr val="363435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 </a:t>
            </a:r>
          </a:p>
        </p:txBody>
      </p:sp>
      <p:sp>
        <p:nvSpPr>
          <p:cNvPr id="197" name="Rectangle 197"/>
          <p:cNvSpPr/>
          <p:nvPr/>
        </p:nvSpPr>
        <p:spPr>
          <a:xfrm>
            <a:off x="1321561" y="1789200"/>
            <a:ext cx="44576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latin typeface="TimesNewRomanPSMT"/>
              </a:rPr>
              <a:t> </a:t>
            </a:r>
          </a:p>
        </p:txBody>
      </p:sp>
      <p:sp>
        <p:nvSpPr>
          <p:cNvPr id="198" name="Rectangle 198"/>
          <p:cNvSpPr/>
          <p:nvPr/>
        </p:nvSpPr>
        <p:spPr>
          <a:xfrm>
            <a:off x="864412" y="2095524"/>
            <a:ext cx="5963292" cy="5431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latin typeface="TimesNewRomanPSMT"/>
              </a:rPr>
              <a:t>While</a:t>
            </a:r>
            <a:r>
              <a:rPr lang="en-US" sz="1403" b="0" i="0" spc="-47" baseline="0" dirty="0"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th</a:t>
            </a:r>
            <a:r>
              <a:rPr lang="en-US" sz="1403" b="0" i="0" spc="-11" baseline="0" dirty="0">
                <a:solidFill>
                  <a:srgbClr val="0000FF"/>
                </a:solidFill>
                <a:latin typeface="TimesNewRomanPSMT"/>
              </a:rPr>
              <a:t>e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re</a:t>
            </a:r>
            <a:r>
              <a:rPr lang="en-US" sz="1403" b="0" i="0" spc="-37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a</a:t>
            </a:r>
            <a:r>
              <a:rPr lang="en-US" sz="1403" b="0" i="0" spc="-11" baseline="0" dirty="0">
                <a:solidFill>
                  <a:srgbClr val="0000FF"/>
                </a:solidFill>
                <a:latin typeface="TimesNewRomanPSMT"/>
              </a:rPr>
              <a:t>r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e</a:t>
            </a:r>
            <a:r>
              <a:rPr lang="en-US" sz="1403" b="0" i="0" spc="-37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s</a:t>
            </a:r>
            <a:r>
              <a:rPr lang="en-US" sz="1403" b="0" i="0" spc="-23" baseline="0" dirty="0">
                <a:solidFill>
                  <a:srgbClr val="0000FF"/>
                </a:solidFill>
                <a:latin typeface="TimesNewRomanPSMT"/>
              </a:rPr>
              <a:t>e</a:t>
            </a:r>
            <a:r>
              <a:rPr lang="en-US" sz="1403" b="0" i="0" spc="-15" baseline="0" dirty="0">
                <a:solidFill>
                  <a:srgbClr val="0000FF"/>
                </a:solidFill>
                <a:latin typeface="TimesNewRomanPSMT"/>
              </a:rPr>
              <a:t>v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e</a:t>
            </a:r>
            <a:r>
              <a:rPr lang="en-US" sz="1403" b="0" i="0" spc="-11" baseline="0" dirty="0">
                <a:solidFill>
                  <a:srgbClr val="0000FF"/>
                </a:solidFill>
                <a:latin typeface="TimesNewRomanPSMT"/>
              </a:rPr>
              <a:t>r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al</a:t>
            </a:r>
            <a:r>
              <a:rPr lang="en-US" sz="1403" b="0" i="0" spc="-50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ground</a:t>
            </a:r>
            <a:r>
              <a:rPr lang="en-US" sz="1403" b="0" i="0" spc="-50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i</a:t>
            </a:r>
            <a:r>
              <a:rPr lang="en-US" sz="1403" b="0" i="0" spc="-12" baseline="0" dirty="0">
                <a:solidFill>
                  <a:srgbClr val="0000FF"/>
                </a:solidFill>
                <a:latin typeface="TimesNewRomanPSMT"/>
              </a:rPr>
              <a:t>m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pr</a:t>
            </a:r>
            <a:r>
              <a:rPr lang="en-US" sz="1403" b="0" i="0" spc="-18" baseline="0" dirty="0">
                <a:solidFill>
                  <a:srgbClr val="0000FF"/>
                </a:solidFill>
                <a:latin typeface="TimesNewRomanPSMT"/>
              </a:rPr>
              <a:t>o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ve</a:t>
            </a:r>
            <a:r>
              <a:rPr lang="en-US" sz="1403" b="0" i="0" spc="-11" baseline="0" dirty="0">
                <a:solidFill>
                  <a:srgbClr val="0000FF"/>
                </a:solidFill>
                <a:latin typeface="TimesNewRomanPSMT"/>
              </a:rPr>
              <a:t>me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nt</a:t>
            </a:r>
            <a:r>
              <a:rPr lang="en-US" sz="1403" b="0" i="0" spc="-50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te</a:t>
            </a:r>
            <a:r>
              <a:rPr lang="en-US" sz="1403" b="0" i="0" spc="-11" baseline="0" dirty="0">
                <a:solidFill>
                  <a:srgbClr val="0000FF"/>
                </a:solidFill>
                <a:latin typeface="TimesNewRomanPSMT"/>
              </a:rPr>
              <a:t>c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hniques</a:t>
            </a:r>
            <a:r>
              <a:rPr lang="en-US" sz="1403" b="0" i="0" spc="0" baseline="0" dirty="0">
                <a:solidFill>
                  <a:srgbClr val="363435"/>
                </a:solidFill>
                <a:latin typeface="TimesNewRomanPSMT"/>
              </a:rPr>
              <a:t>,</a:t>
            </a:r>
            <a:r>
              <a:rPr lang="en-US" sz="1403" b="0" i="0" spc="-50" baseline="0" dirty="0">
                <a:solidFill>
                  <a:srgbClr val="363435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th</a:t>
            </a:r>
            <a:r>
              <a:rPr lang="en-US" sz="1403" b="0" i="0" spc="-20" baseline="0" dirty="0">
                <a:latin typeface="TimesNewRomanPSMT"/>
              </a:rPr>
              <a:t>e</a:t>
            </a:r>
            <a:r>
              <a:rPr lang="en-US" sz="1403" b="0" i="0" spc="0" baseline="0" dirty="0">
                <a:latin typeface="TimesNewRomanPSMT"/>
              </a:rPr>
              <a:t>y</a:t>
            </a:r>
            <a:r>
              <a:rPr lang="en-US" sz="1403" b="0" i="0" spc="-39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h</a:t>
            </a:r>
            <a:r>
              <a:rPr lang="en-US" sz="1403" b="0" i="0" spc="-35" baseline="0" dirty="0">
                <a:latin typeface="TimesNewRomanPSMT"/>
              </a:rPr>
              <a:t>a</a:t>
            </a:r>
            <a:r>
              <a:rPr lang="en-US" sz="1403" b="0" i="0" spc="0" baseline="0" dirty="0">
                <a:latin typeface="TimesNewRomanPSMT"/>
              </a:rPr>
              <a:t>ve</a:t>
            </a:r>
            <a:r>
              <a:rPr lang="en-US" sz="1403" b="0" i="0" spc="-50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thei</a:t>
            </a:r>
            <a:r>
              <a:rPr lang="en-US" sz="1403" b="0" i="0" spc="-11" baseline="0" dirty="0">
                <a:latin typeface="TimesNewRomanPSMT"/>
              </a:rPr>
              <a:t>r</a:t>
            </a:r>
            <a:r>
              <a:rPr lang="en-US" sz="1403" b="0" i="0" spc="-39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li</a:t>
            </a:r>
            <a:r>
              <a:rPr lang="en-US" sz="1403" b="0" i="0" spc="-12" baseline="0" dirty="0">
                <a:latin typeface="TimesNewRomanPSMT"/>
              </a:rPr>
              <a:t>m</a:t>
            </a:r>
            <a:r>
              <a:rPr lang="en-US" sz="1403" b="0" i="0" spc="0" baseline="0" dirty="0">
                <a:latin typeface="TimesNewRomanPSMT"/>
              </a:rPr>
              <a:t>it</a:t>
            </a:r>
            <a:r>
              <a:rPr lang="en-US" sz="1403" b="0" i="0" spc="-11" baseline="0" dirty="0">
                <a:latin typeface="TimesNewRomanPSMT"/>
              </a:rPr>
              <a:t>a</a:t>
            </a:r>
            <a:r>
              <a:rPr lang="en-US" sz="1403" b="0" i="0" spc="0" baseline="0" dirty="0">
                <a:latin typeface="TimesNewRomanPSMT"/>
              </a:rPr>
              <a:t>tions</a:t>
            </a:r>
            <a:r>
              <a:rPr lang="en-US" sz="1403" b="0" i="0" spc="-15" baseline="0" dirty="0">
                <a:latin typeface="TimesNewRomanPSMT"/>
              </a:rPr>
              <a:t>.</a:t>
            </a:r>
            <a:r>
              <a:rPr lang="en-US" sz="1403" b="0" i="0" spc="0" baseline="0" dirty="0">
                <a:latin typeface="TimesNewRomanPSMT"/>
              </a:rPr>
              <a:t> </a:t>
            </a:r>
          </a:p>
          <a:p>
            <a:pPr marL="0">
              <a:lnSpc>
                <a:spcPts val="2411"/>
              </a:lnSpc>
            </a:pP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Not </a:t>
            </a:r>
            <a:r>
              <a:rPr lang="en-US" sz="1403" b="0" i="0" spc="-14" baseline="0" dirty="0">
                <a:solidFill>
                  <a:srgbClr val="0000FF"/>
                </a:solidFill>
                <a:latin typeface="TimesNewRomanPSMT"/>
              </a:rPr>
              <a:t>a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ll</a:t>
            </a:r>
            <a:r>
              <a:rPr lang="en-US" sz="1403" b="0" i="0" spc="-15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te</a:t>
            </a:r>
            <a:r>
              <a:rPr lang="en-US" sz="1403" b="0" i="0" spc="-11" baseline="0" dirty="0">
                <a:solidFill>
                  <a:srgbClr val="0000FF"/>
                </a:solidFill>
                <a:latin typeface="TimesNewRomanPSMT"/>
              </a:rPr>
              <a:t>c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hniqu</a:t>
            </a:r>
            <a:r>
              <a:rPr lang="en-US" sz="1403" b="0" i="0" spc="-11" baseline="0" dirty="0">
                <a:solidFill>
                  <a:srgbClr val="0000FF"/>
                </a:solidFill>
                <a:latin typeface="TimesNewRomanPSMT"/>
              </a:rPr>
              <a:t>e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s</a:t>
            </a:r>
            <a:r>
              <a:rPr lang="en-US" sz="1403" b="0" i="0" spc="-15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will wo</a:t>
            </a:r>
            <a:r>
              <a:rPr lang="en-US" sz="1403" b="0" i="0" spc="-11" baseline="0" dirty="0">
                <a:solidFill>
                  <a:srgbClr val="0000FF"/>
                </a:solidFill>
                <a:latin typeface="TimesNewRomanPSMT"/>
              </a:rPr>
              <a:t>r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k</a:t>
            </a:r>
            <a:r>
              <a:rPr lang="en-US" sz="1403" b="0" i="0" spc="-15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well in </a:t>
            </a:r>
            <a:r>
              <a:rPr lang="en-US" sz="1403" b="0" i="0" spc="-14" baseline="0" dirty="0">
                <a:solidFill>
                  <a:srgbClr val="0000FF"/>
                </a:solidFill>
                <a:latin typeface="TimesNewRomanPSMT"/>
              </a:rPr>
              <a:t>a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ll</a:t>
            </a:r>
            <a:r>
              <a:rPr lang="en-US" sz="1403" b="0" i="0" spc="-15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soil conditions</a:t>
            </a:r>
            <a:r>
              <a:rPr lang="en-US" sz="1403" b="0" i="0" spc="-15" baseline="0" dirty="0">
                <a:solidFill>
                  <a:srgbClr val="363435"/>
                </a:solidFill>
                <a:latin typeface="TimesNewRomanPSMT"/>
              </a:rPr>
              <a:t>.</a:t>
            </a:r>
            <a:r>
              <a:rPr lang="en-US" sz="1403" b="0" i="0" spc="0" baseline="0" dirty="0">
                <a:latin typeface="TimesNewRomanPSMT"/>
              </a:rPr>
              <a:t> </a:t>
            </a:r>
          </a:p>
        </p:txBody>
      </p:sp>
      <p:sp>
        <p:nvSpPr>
          <p:cNvPr id="199" name="Rectangle 199"/>
          <p:cNvSpPr/>
          <p:nvPr/>
        </p:nvSpPr>
        <p:spPr>
          <a:xfrm>
            <a:off x="864412" y="2708172"/>
            <a:ext cx="41010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1" i="0" spc="-28" baseline="0" dirty="0">
                <a:solidFill>
                  <a:srgbClr val="00759F"/>
                </a:solidFill>
                <a:latin typeface="TimesNewRomanPS-BoldMT"/>
              </a:rPr>
              <a:t> </a:t>
            </a:r>
          </a:p>
        </p:txBody>
      </p:sp>
      <p:sp>
        <p:nvSpPr>
          <p:cNvPr id="200" name="Rectangle 200"/>
          <p:cNvSpPr/>
          <p:nvPr/>
        </p:nvSpPr>
        <p:spPr>
          <a:xfrm>
            <a:off x="864412" y="3014496"/>
            <a:ext cx="3070301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1" i="0" spc="-66" baseline="0" dirty="0">
                <a:latin typeface="TimesNewRomanPS-BoldMT"/>
              </a:rPr>
              <a:t>5</a:t>
            </a:r>
            <a:r>
              <a:rPr lang="en-US" sz="1403" b="1" i="0" spc="-38" baseline="0" dirty="0">
                <a:latin typeface="TimesNewRomanPS-BoldMT"/>
              </a:rPr>
              <a:t>.</a:t>
            </a:r>
            <a:r>
              <a:rPr lang="en-US" sz="1403" b="1" i="0" spc="-56" baseline="0" dirty="0">
                <a:latin typeface="TimesNewRomanPS-BoldMT"/>
              </a:rPr>
              <a:t>2</a:t>
            </a:r>
            <a:r>
              <a:rPr lang="en-US" sz="1403" b="1" i="0" spc="-28" baseline="0" dirty="0">
                <a:latin typeface="TimesNewRomanPS-BoldMT"/>
              </a:rPr>
              <a:t> </a:t>
            </a:r>
            <a:r>
              <a:rPr lang="en-US" sz="1403" b="1" i="0" spc="0" baseline="0" dirty="0">
                <a:latin typeface="TimesNewRomanPS-BoldMT"/>
              </a:rPr>
              <a:t>Gen</a:t>
            </a:r>
            <a:r>
              <a:rPr lang="en-US" sz="1403" b="1" i="0" spc="-17" baseline="0" dirty="0">
                <a:latin typeface="TimesNewRomanPS-BoldMT"/>
              </a:rPr>
              <a:t>e</a:t>
            </a:r>
            <a:r>
              <a:rPr lang="en-US" sz="1403" b="1" i="0" spc="-37" baseline="0" dirty="0">
                <a:latin typeface="TimesNewRomanPS-BoldMT"/>
              </a:rPr>
              <a:t>r</a:t>
            </a:r>
            <a:r>
              <a:rPr lang="en-US" sz="1403" b="1" i="0" spc="0" baseline="0" dirty="0">
                <a:latin typeface="TimesNewRomanPS-BoldMT"/>
              </a:rPr>
              <a:t>al</a:t>
            </a:r>
            <a:r>
              <a:rPr lang="en-US" sz="1403" b="1" i="0" spc="-103" baseline="0" dirty="0">
                <a:latin typeface="TimesNewRomanPS-BoldMT"/>
              </a:rPr>
              <a:t> </a:t>
            </a:r>
            <a:r>
              <a:rPr lang="en-US" sz="1403" b="1" i="0" spc="-14" baseline="0" dirty="0">
                <a:latin typeface="TimesNewRomanPS-BoldMT"/>
              </a:rPr>
              <a:t>P</a:t>
            </a:r>
            <a:r>
              <a:rPr lang="en-US" sz="1403" b="1" i="0" spc="-13" baseline="0" dirty="0">
                <a:latin typeface="TimesNewRomanPS-BoldMT"/>
              </a:rPr>
              <a:t>r</a:t>
            </a:r>
            <a:r>
              <a:rPr lang="en-US" sz="1403" b="1" i="0" spc="0" baseline="0" dirty="0">
                <a:latin typeface="TimesNewRomanPS-BoldMT"/>
              </a:rPr>
              <a:t>in</a:t>
            </a:r>
            <a:r>
              <a:rPr lang="en-US" sz="1403" b="1" i="0" spc="-13" baseline="0" dirty="0">
                <a:latin typeface="TimesNewRomanPS-BoldMT"/>
              </a:rPr>
              <a:t>c</a:t>
            </a:r>
            <a:r>
              <a:rPr lang="en-US" sz="1403" b="1" i="0" spc="0" baseline="0" dirty="0">
                <a:latin typeface="TimesNewRomanPS-BoldMT"/>
              </a:rPr>
              <a:t>ipl</a:t>
            </a:r>
            <a:r>
              <a:rPr lang="en-US" sz="1403" b="1" i="0" spc="-11" baseline="0" dirty="0">
                <a:latin typeface="TimesNewRomanPS-BoldMT"/>
              </a:rPr>
              <a:t>e</a:t>
            </a:r>
            <a:r>
              <a:rPr lang="en-US" sz="1403" b="1" i="0" spc="0" baseline="0" dirty="0">
                <a:latin typeface="TimesNewRomanPS-BoldMT"/>
              </a:rPr>
              <a:t>s</a:t>
            </a:r>
            <a:r>
              <a:rPr lang="en-US" sz="1403" b="1" i="0" spc="-67" baseline="0" dirty="0">
                <a:latin typeface="TimesNewRomanPS-BoldMT"/>
              </a:rPr>
              <a:t> </a:t>
            </a:r>
            <a:r>
              <a:rPr lang="en-US" sz="1403" b="1" i="0" spc="0" baseline="0" dirty="0">
                <a:latin typeface="TimesNewRomanPS-BoldMT"/>
              </a:rPr>
              <a:t>of</a:t>
            </a:r>
            <a:r>
              <a:rPr lang="en-US" sz="1403" b="1" i="0" spc="164" baseline="0" dirty="0">
                <a:latin typeface="TimesNewRomanPS-BoldMT"/>
              </a:rPr>
              <a:t> </a:t>
            </a:r>
            <a:r>
              <a:rPr lang="en-US" sz="1403" b="1" i="0" spc="-137" baseline="0" dirty="0">
                <a:latin typeface="TimesNewRomanPS-BoldMT"/>
              </a:rPr>
              <a:t>C</a:t>
            </a:r>
            <a:r>
              <a:rPr lang="en-US" sz="1403" b="1" i="0" spc="0" baseline="0" dirty="0">
                <a:latin typeface="TimesNewRomanPS-BoldMT"/>
              </a:rPr>
              <a:t>o</a:t>
            </a:r>
            <a:r>
              <a:rPr lang="en-US" sz="1403" b="1" i="0" spc="-12" baseline="0" dirty="0">
                <a:latin typeface="TimesNewRomanPS-BoldMT"/>
              </a:rPr>
              <a:t>m</a:t>
            </a:r>
            <a:r>
              <a:rPr lang="en-US" sz="1403" b="1" i="0" spc="-14" baseline="0" dirty="0">
                <a:latin typeface="TimesNewRomanPS-BoldMT"/>
              </a:rPr>
              <a:t>p</a:t>
            </a:r>
            <a:r>
              <a:rPr lang="en-US" sz="1403" b="1" i="0" spc="0" baseline="0" dirty="0">
                <a:latin typeface="TimesNewRomanPS-BoldMT"/>
              </a:rPr>
              <a:t>ac</a:t>
            </a:r>
            <a:r>
              <a:rPr lang="en-US" sz="1403" b="1" i="0" spc="-17" baseline="0" dirty="0">
                <a:latin typeface="TimesNewRomanPS-BoldMT"/>
              </a:rPr>
              <a:t>t</a:t>
            </a:r>
            <a:r>
              <a:rPr lang="en-US" sz="1403" b="1" i="0" spc="0" baseline="0" dirty="0">
                <a:latin typeface="TimesNewRomanPS-BoldMT"/>
              </a:rPr>
              <a:t>ion</a:t>
            </a:r>
            <a:r>
              <a:rPr lang="en-US" sz="1403" b="0" i="0" spc="0" baseline="0" dirty="0">
                <a:latin typeface="TimesNewRomanPSMT"/>
              </a:rPr>
              <a:t> </a:t>
            </a:r>
          </a:p>
        </p:txBody>
      </p:sp>
      <p:sp>
        <p:nvSpPr>
          <p:cNvPr id="201" name="Rectangle 201"/>
          <p:cNvSpPr/>
          <p:nvPr/>
        </p:nvSpPr>
        <p:spPr>
          <a:xfrm>
            <a:off x="1093012" y="3319562"/>
            <a:ext cx="5422214" cy="2396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363435"/>
                </a:solidFill>
                <a:latin typeface="TimesNewRomanPSMT"/>
              </a:rPr>
              <a:t>-</a:t>
            </a:r>
            <a:r>
              <a:rPr lang="en-US" sz="1403" b="0" i="0" spc="941" baseline="0" dirty="0">
                <a:solidFill>
                  <a:srgbClr val="363435"/>
                </a:solidFill>
                <a:latin typeface="ArialMT"/>
              </a:rPr>
              <a:t> </a:t>
            </a:r>
            <a:r>
              <a:rPr lang="en-US" sz="1403" b="0" i="0" spc="0" baseline="0" dirty="0">
                <a:latin typeface="TimesNewRomanPSMT"/>
              </a:rPr>
              <a:t>Compaction is the oldest and simplest ground improvement technique.</a:t>
            </a:r>
            <a:r>
              <a:rPr lang="en-US" sz="1403" b="0" i="0" spc="-14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 </a:t>
            </a:r>
          </a:p>
        </p:txBody>
      </p:sp>
      <p:sp>
        <p:nvSpPr>
          <p:cNvPr id="202" name="Rectangle 202"/>
          <p:cNvSpPr/>
          <p:nvPr/>
        </p:nvSpPr>
        <p:spPr>
          <a:xfrm>
            <a:off x="1093012" y="3626267"/>
            <a:ext cx="4933010" cy="2396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23" baseline="0" dirty="0">
                <a:solidFill>
                  <a:srgbClr val="363435"/>
                </a:solidFill>
                <a:latin typeface="TimesNewRomanPSMT"/>
              </a:rPr>
              <a:t>-</a:t>
            </a:r>
            <a:r>
              <a:rPr lang="en-US" sz="1403" b="0" i="0" spc="965" baseline="0" dirty="0">
                <a:solidFill>
                  <a:srgbClr val="363435"/>
                </a:solidFill>
                <a:latin typeface="ArialMT"/>
              </a:rPr>
              <a:t> </a:t>
            </a:r>
            <a:r>
              <a:rPr lang="en-US" sz="1403" b="0" i="0" spc="0" baseline="0" dirty="0">
                <a:latin typeface="TimesNewRomanPSMT"/>
              </a:rPr>
              <a:t>The soil is densifi</a:t>
            </a:r>
            <a:r>
              <a:rPr lang="en-US" sz="1403" b="0" i="0" spc="-11" baseline="0" dirty="0">
                <a:latin typeface="TimesNewRomanPSMT"/>
              </a:rPr>
              <a:t>e</a:t>
            </a:r>
            <a:r>
              <a:rPr lang="en-US" sz="1403" b="0" i="0" spc="0" baseline="0" dirty="0">
                <a:latin typeface="TimesNewRomanPSMT"/>
              </a:rPr>
              <a:t>d by applying </a:t>
            </a:r>
            <a:r>
              <a:rPr lang="en-US" sz="1403" b="0" i="0" spc="-11" baseline="0" dirty="0">
                <a:latin typeface="TimesNewRomanPSMT"/>
              </a:rPr>
              <a:t>e</a:t>
            </a:r>
            <a:r>
              <a:rPr lang="en-US" sz="1403" b="0" i="0" spc="0" baseline="0" dirty="0">
                <a:latin typeface="TimesNewRomanPSMT"/>
              </a:rPr>
              <a:t>xternal pressure using rollers.</a:t>
            </a:r>
            <a:r>
              <a:rPr lang="en-US" sz="1403" b="0" i="0" spc="-14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 </a:t>
            </a:r>
          </a:p>
        </p:txBody>
      </p:sp>
      <p:sp>
        <p:nvSpPr>
          <p:cNvPr id="203" name="Rectangle 203"/>
          <p:cNvSpPr/>
          <p:nvPr/>
        </p:nvSpPr>
        <p:spPr>
          <a:xfrm>
            <a:off x="1093012" y="3932591"/>
            <a:ext cx="5466591" cy="2396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363435"/>
                </a:solidFill>
                <a:latin typeface="TimesNewRomanPSMT"/>
              </a:rPr>
              <a:t>-</a:t>
            </a:r>
            <a:r>
              <a:rPr lang="en-US" sz="1403" b="0" i="0" spc="941" baseline="0" dirty="0">
                <a:solidFill>
                  <a:srgbClr val="363435"/>
                </a:solidFill>
                <a:latin typeface="ArialMT"/>
              </a:rPr>
              <a:t> </a:t>
            </a:r>
            <a:r>
              <a:rPr lang="en-US" sz="1403" b="0" i="0" spc="-77" baseline="0" dirty="0">
                <a:latin typeface="TimesNewRomanPSMT"/>
              </a:rPr>
              <a:t>W</a:t>
            </a:r>
            <a:r>
              <a:rPr lang="en-US" sz="1403" b="0" i="0" spc="0" baseline="0" dirty="0">
                <a:latin typeface="TimesNewRomanPSMT"/>
              </a:rPr>
              <a:t>ater is added to act as a lubricant between the soil grains and enhance </a:t>
            </a:r>
          </a:p>
        </p:txBody>
      </p:sp>
      <p:sp>
        <p:nvSpPr>
          <p:cNvPr id="204" name="Rectangle 204"/>
          <p:cNvSpPr/>
          <p:nvPr/>
        </p:nvSpPr>
        <p:spPr>
          <a:xfrm>
            <a:off x="1321561" y="4241697"/>
            <a:ext cx="5376072" cy="9305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latin typeface="TimesNewRomanPSMT"/>
              </a:rPr>
              <a:t>the compaction process. The moisture content at which the </a:t>
            </a:r>
            <a:r>
              <a:rPr lang="en-US" sz="1403" b="0" i="1" spc="0" baseline="0" dirty="0">
                <a:solidFill>
                  <a:srgbClr val="0000FF"/>
                </a:solidFill>
                <a:latin typeface="TimesNewRomanPS-ItalicMT"/>
              </a:rPr>
              <a:t>maximum dry </a:t>
            </a:r>
          </a:p>
          <a:p>
            <a:pPr marL="0">
              <a:lnSpc>
                <a:spcPts val="2653"/>
              </a:lnSpc>
            </a:pPr>
            <a:r>
              <a:rPr lang="en-US" sz="1403" b="0" i="1" spc="0" baseline="0" dirty="0">
                <a:solidFill>
                  <a:srgbClr val="0000FF"/>
                </a:solidFill>
                <a:latin typeface="TimesNewRomanPS-ItalicMT"/>
              </a:rPr>
              <a:t>unit weight</a:t>
            </a:r>
            <a:r>
              <a:rPr lang="en-US" sz="1403" b="0" i="0" spc="0" baseline="0" dirty="0">
                <a:latin typeface="TimesNewRomanPSMT"/>
              </a:rPr>
              <a:t> [</a:t>
            </a:r>
            <a:r>
              <a:rPr lang="en-US" sz="1403" b="0" i="0" spc="0" baseline="0" dirty="0">
                <a:solidFill>
                  <a:srgbClr val="C00000"/>
                </a:solidFill>
                <a:latin typeface="CambriaMath"/>
              </a:rPr>
              <a:t>□□</a:t>
            </a:r>
            <a:r>
              <a:rPr lang="en-US" sz="1509" b="0" i="0" spc="0" baseline="-28915" dirty="0">
                <a:solidFill>
                  <a:srgbClr val="C00000"/>
                </a:solidFill>
                <a:latin typeface="CambriaMath"/>
              </a:rPr>
              <a:t>□□</a:t>
            </a:r>
            <a:r>
              <a:rPr lang="en-US" sz="1509" b="0" i="0" spc="0" baseline="-25301" dirty="0">
                <a:solidFill>
                  <a:srgbClr val="C00000"/>
                </a:solidFill>
                <a:latin typeface="CambriaMath"/>
              </a:rPr>
              <a:t>(</a:t>
            </a:r>
            <a:r>
              <a:rPr lang="en-US" sz="1509" b="0" i="0" spc="0" baseline="-28915" dirty="0">
                <a:solidFill>
                  <a:srgbClr val="C00000"/>
                </a:solidFill>
                <a:latin typeface="CambriaMath"/>
              </a:rPr>
              <a:t>□□□□□□</a:t>
            </a:r>
            <a:r>
              <a:rPr lang="en-US" sz="1509" b="0" i="0" spc="0" baseline="-25301" dirty="0">
                <a:solidFill>
                  <a:srgbClr val="C00000"/>
                </a:solidFill>
                <a:latin typeface="CambriaMath"/>
              </a:rPr>
              <a:t>)</a:t>
            </a:r>
            <a:r>
              <a:rPr lang="en-US" sz="1403" b="0" i="0" spc="0" baseline="0" dirty="0">
                <a:latin typeface="TimesNewRomanPSMT"/>
              </a:rPr>
              <a:t>] is achieved is referred to as the </a:t>
            </a:r>
            <a:r>
              <a:rPr lang="en-US" sz="1403" b="0" i="1" spc="0" baseline="0" dirty="0">
                <a:solidFill>
                  <a:srgbClr val="0000FF"/>
                </a:solidFill>
                <a:latin typeface="TimesNewRomanPS-ItalicMT"/>
              </a:rPr>
              <a:t>optimum moistu</a:t>
            </a:r>
            <a:r>
              <a:rPr lang="en-US" sz="1403" b="0" i="1" spc="-30" baseline="0" dirty="0">
                <a:solidFill>
                  <a:srgbClr val="0000FF"/>
                </a:solidFill>
                <a:latin typeface="TimesNewRomanPS-ItalicMT"/>
              </a:rPr>
              <a:t>r</a:t>
            </a:r>
            <a:r>
              <a:rPr lang="en-US" sz="1403" b="0" i="1" spc="0" baseline="0" dirty="0">
                <a:solidFill>
                  <a:srgbClr val="0000FF"/>
                </a:solidFill>
                <a:latin typeface="TimesNewRomanPS-ItalicMT"/>
              </a:rPr>
              <a:t>e </a:t>
            </a:r>
          </a:p>
          <a:p>
            <a:pPr marL="0">
              <a:lnSpc>
                <a:spcPts val="2808"/>
              </a:lnSpc>
            </a:pPr>
            <a:r>
              <a:rPr lang="en-US" sz="1403" b="0" i="1" spc="0" baseline="0" dirty="0">
                <a:solidFill>
                  <a:srgbClr val="0000FF"/>
                </a:solidFill>
                <a:latin typeface="TimesNewRomanPS-ItalicMT"/>
              </a:rPr>
              <a:t>content </a:t>
            </a:r>
            <a:r>
              <a:rPr lang="en-US" sz="1403" b="0" i="0" spc="0" baseline="0" dirty="0">
                <a:latin typeface="TimesNewRomanPSMT"/>
              </a:rPr>
              <a:t>(</a:t>
            </a:r>
            <a:r>
              <a:rPr lang="en-US" sz="1403" b="0" i="0" spc="0" baseline="0" dirty="0">
                <a:solidFill>
                  <a:srgbClr val="C00000"/>
                </a:solidFill>
                <a:latin typeface="CambriaMath"/>
              </a:rPr>
              <a:t>□□</a:t>
            </a:r>
            <a:r>
              <a:rPr lang="en-US" sz="1509" b="0" i="0" spc="0" baseline="-49397" dirty="0">
                <a:solidFill>
                  <a:srgbClr val="C00000"/>
                </a:solidFill>
                <a:latin typeface="CambriaMath"/>
              </a:rPr>
              <a:t>□□□□□□</a:t>
            </a:r>
            <a:r>
              <a:rPr lang="en-US" sz="1403" b="0" i="0" spc="0" baseline="0" dirty="0">
                <a:latin typeface="TimesNewRomanPSMT"/>
              </a:rPr>
              <a:t>).  </a:t>
            </a:r>
          </a:p>
        </p:txBody>
      </p:sp>
      <p:sp>
        <p:nvSpPr>
          <p:cNvPr id="207" name="Rectangle 207"/>
          <p:cNvSpPr/>
          <p:nvPr/>
        </p:nvSpPr>
        <p:spPr>
          <a:xfrm>
            <a:off x="1093012" y="5211227"/>
            <a:ext cx="5701360" cy="6025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363435"/>
                </a:solidFill>
                <a:latin typeface="TimesNewRomanPSMT"/>
              </a:rPr>
              <a:t>-</a:t>
            </a:r>
            <a:r>
              <a:rPr lang="en-US" sz="1403" b="0" i="0" spc="941" baseline="0" dirty="0">
                <a:solidFill>
                  <a:srgbClr val="363435"/>
                </a:solidFill>
                <a:latin typeface="ArialMT"/>
              </a:rPr>
              <a:t> </a:t>
            </a:r>
            <a:r>
              <a:rPr lang="en-US" sz="1403" b="0" i="0" spc="0" baseline="0" dirty="0">
                <a:latin typeface="TimesNewRomanPSMT"/>
              </a:rPr>
              <a:t>Good geotechnical</a:t>
            </a:r>
            <a:r>
              <a:rPr lang="en-US" sz="1403" b="0" i="0" spc="-15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properties are achi</a:t>
            </a:r>
            <a:r>
              <a:rPr lang="en-US" sz="1403" b="0" i="0" spc="-23" baseline="0" dirty="0">
                <a:latin typeface="TimesNewRomanPSMT"/>
              </a:rPr>
              <a:t>e</a:t>
            </a:r>
            <a:r>
              <a:rPr lang="en-US" sz="1403" b="0" i="0" spc="0" baseline="0" dirty="0">
                <a:latin typeface="TimesNewRomanPSMT"/>
              </a:rPr>
              <a:t>ved when the soil is compacted near </a:t>
            </a:r>
          </a:p>
          <a:p>
            <a:pPr marL="228549">
              <a:lnSpc>
                <a:spcPts val="2857"/>
              </a:lnSpc>
            </a:pPr>
            <a:r>
              <a:rPr lang="en-US" sz="1403" b="0" i="0" spc="0" baseline="0" dirty="0">
                <a:solidFill>
                  <a:srgbClr val="C00000"/>
                </a:solidFill>
                <a:latin typeface="CambriaMath"/>
              </a:rPr>
              <a:t>□□</a:t>
            </a:r>
            <a:r>
              <a:rPr lang="en-US" sz="1509" b="0" i="0" spc="0" baseline="-49397" dirty="0">
                <a:solidFill>
                  <a:srgbClr val="C00000"/>
                </a:solidFill>
                <a:latin typeface="CambriaMath"/>
              </a:rPr>
              <a:t>□□□□□□</a:t>
            </a:r>
            <a:r>
              <a:rPr lang="en-US" sz="1403" b="0" i="0" spc="0" baseline="0" dirty="0">
                <a:latin typeface="TimesNewRomanPSMT"/>
              </a:rPr>
              <a:t>.  </a:t>
            </a:r>
          </a:p>
        </p:txBody>
      </p:sp>
      <p:sp>
        <p:nvSpPr>
          <p:cNvPr id="208" name="Rectangle 208"/>
          <p:cNvSpPr/>
          <p:nvPr/>
        </p:nvSpPr>
        <p:spPr>
          <a:xfrm>
            <a:off x="1093012" y="5851561"/>
            <a:ext cx="5341001" cy="5474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363435"/>
                </a:solidFill>
                <a:latin typeface="TimesNewRomanPSMT"/>
              </a:rPr>
              <a:t>-</a:t>
            </a:r>
            <a:r>
              <a:rPr lang="en-US" sz="1403" b="0" i="0" spc="941" baseline="0" dirty="0">
                <a:solidFill>
                  <a:srgbClr val="363435"/>
                </a:solidFill>
                <a:latin typeface="ArialMT"/>
              </a:rPr>
              <a:t> </a:t>
            </a:r>
            <a:r>
              <a:rPr lang="en-US" sz="1403" b="0" i="0" spc="0" baseline="0" dirty="0">
                <a:latin typeface="TimesNewRomanPSMT"/>
              </a:rPr>
              <a:t>The standard Proctor (</a:t>
            </a:r>
            <a:r>
              <a:rPr lang="en-US" sz="1403" b="0" i="0" spc="0" baseline="0" dirty="0">
                <a:solidFill>
                  <a:srgbClr val="C00000"/>
                </a:solidFill>
                <a:latin typeface="TimesNewRomanPSMT"/>
              </a:rPr>
              <a:t>ASTM D-698</a:t>
            </a:r>
            <a:r>
              <a:rPr lang="en-US" sz="1403" b="0" i="0" spc="0" baseline="0" dirty="0">
                <a:latin typeface="TimesNewRomanPSMT"/>
              </a:rPr>
              <a:t>) and modified Proctor (</a:t>
            </a:r>
            <a:r>
              <a:rPr lang="en-US" sz="1403" b="0" i="0" spc="0" baseline="0" dirty="0">
                <a:solidFill>
                  <a:srgbClr val="C00000"/>
                </a:solidFill>
                <a:latin typeface="TimesNewRomanPSMT"/>
              </a:rPr>
              <a:t>ASTM D-</a:t>
            </a:r>
          </a:p>
          <a:p>
            <a:pPr marL="228549">
              <a:lnSpc>
                <a:spcPts val="2423"/>
              </a:lnSpc>
            </a:pPr>
            <a:r>
              <a:rPr lang="en-US" sz="1403" b="0" i="0" spc="0" baseline="0" dirty="0">
                <a:solidFill>
                  <a:srgbClr val="C00000"/>
                </a:solidFill>
                <a:latin typeface="TimesNewRomanPSMT"/>
              </a:rPr>
              <a:t>1557</a:t>
            </a:r>
            <a:r>
              <a:rPr lang="en-US" sz="1403" b="0" i="0" spc="0" baseline="0" dirty="0">
                <a:latin typeface="TimesNewRomanPSMT"/>
              </a:rPr>
              <a:t>) are two </a:t>
            </a:r>
            <a:r>
              <a:rPr lang="en-US" sz="1403" b="0" i="0" spc="-11" baseline="0" dirty="0">
                <a:latin typeface="TimesNewRomanPSMT"/>
              </a:rPr>
              <a:t>c</a:t>
            </a:r>
            <a:r>
              <a:rPr lang="en-US" sz="1403" b="0" i="0" spc="0" baseline="0" dirty="0">
                <a:latin typeface="TimesNewRomanPSMT"/>
              </a:rPr>
              <a:t>om</a:t>
            </a:r>
            <a:r>
              <a:rPr lang="en-US" sz="1403" b="0" i="0" spc="-12" baseline="0" dirty="0">
                <a:latin typeface="TimesNewRomanPSMT"/>
              </a:rPr>
              <a:t>m</a:t>
            </a:r>
            <a:r>
              <a:rPr lang="en-US" sz="1403" b="0" i="0" spc="0" baseline="0" dirty="0">
                <a:latin typeface="TimesNewRomanPSMT"/>
              </a:rPr>
              <a:t>on test p</a:t>
            </a:r>
            <a:r>
              <a:rPr lang="en-US" sz="1403" b="0" i="0" spc="-11" baseline="0" dirty="0">
                <a:latin typeface="TimesNewRomanPSMT"/>
              </a:rPr>
              <a:t>r</a:t>
            </a:r>
            <a:r>
              <a:rPr lang="en-US" sz="1403" b="0" i="0" spc="0" baseline="0" dirty="0">
                <a:latin typeface="TimesNewRomanPSMT"/>
              </a:rPr>
              <a:t>oc</a:t>
            </a:r>
            <a:r>
              <a:rPr lang="en-US" sz="1403" b="0" i="0" spc="-11" baseline="0" dirty="0">
                <a:latin typeface="TimesNewRomanPSMT"/>
              </a:rPr>
              <a:t>e</a:t>
            </a:r>
            <a:r>
              <a:rPr lang="en-US" sz="1403" b="0" i="0" spc="0" baseline="0" dirty="0">
                <a:latin typeface="TimesNewRomanPSMT"/>
              </a:rPr>
              <a:t>dur</a:t>
            </a:r>
            <a:r>
              <a:rPr lang="en-US" sz="1403" b="0" i="0" spc="-11" baseline="0" dirty="0">
                <a:latin typeface="TimesNewRomanPSMT"/>
              </a:rPr>
              <a:t>e</a:t>
            </a:r>
            <a:r>
              <a:rPr lang="en-US" sz="1403" b="0" i="0" spc="0" baseline="0" dirty="0">
                <a:latin typeface="TimesNewRomanPSMT"/>
              </a:rPr>
              <a:t>s that apply di</a:t>
            </a:r>
            <a:r>
              <a:rPr lang="en-US" sz="1403" b="0" i="0" spc="-20" baseline="0" dirty="0">
                <a:latin typeface="TimesNewRomanPSMT"/>
              </a:rPr>
              <a:t>f</a:t>
            </a:r>
            <a:r>
              <a:rPr lang="en-US" sz="1403" b="0" i="0" spc="-11" baseline="0" dirty="0">
                <a:latin typeface="TimesNewRomanPSMT"/>
              </a:rPr>
              <a:t>f</a:t>
            </a:r>
            <a:r>
              <a:rPr lang="en-US" sz="1403" b="0" i="0" spc="0" baseline="0" dirty="0">
                <a:latin typeface="TimesNewRomanPSMT"/>
              </a:rPr>
              <a:t>erent l</a:t>
            </a:r>
            <a:r>
              <a:rPr lang="en-US" sz="1403" b="0" i="0" spc="-35" baseline="0" dirty="0">
                <a:latin typeface="TimesNewRomanPSMT"/>
              </a:rPr>
              <a:t>e</a:t>
            </a:r>
            <a:r>
              <a:rPr lang="en-US" sz="1403" b="0" i="0" spc="-18" baseline="0" dirty="0">
                <a:latin typeface="TimesNewRomanPSMT"/>
              </a:rPr>
              <a:t>v</a:t>
            </a:r>
            <a:r>
              <a:rPr lang="en-US" sz="1403" b="0" i="0" spc="0" baseline="0" dirty="0">
                <a:latin typeface="TimesNewRomanPSMT"/>
              </a:rPr>
              <a:t>els of </a:t>
            </a:r>
          </a:p>
        </p:txBody>
      </p:sp>
      <p:sp>
        <p:nvSpPr>
          <p:cNvPr id="209" name="Rectangle 209"/>
          <p:cNvSpPr/>
          <p:nvPr/>
        </p:nvSpPr>
        <p:spPr>
          <a:xfrm>
            <a:off x="1321561" y="6468515"/>
            <a:ext cx="1482090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latin typeface="TimesNewRomanPSMT"/>
              </a:rPr>
              <a:t>co</a:t>
            </a:r>
            <a:r>
              <a:rPr lang="en-US" sz="1403" b="0" i="0" spc="-12" baseline="0" dirty="0">
                <a:latin typeface="TimesNewRomanPSMT"/>
              </a:rPr>
              <a:t>m</a:t>
            </a:r>
            <a:r>
              <a:rPr lang="en-US" sz="1403" b="0" i="0" spc="0" baseline="0" dirty="0">
                <a:latin typeface="TimesNewRomanPSMT"/>
              </a:rPr>
              <a:t>pa</a:t>
            </a:r>
            <a:r>
              <a:rPr lang="en-US" sz="1403" b="0" i="0" spc="-11" baseline="0" dirty="0">
                <a:latin typeface="TimesNewRomanPSMT"/>
              </a:rPr>
              <a:t>c</a:t>
            </a:r>
            <a:r>
              <a:rPr lang="en-US" sz="1403" b="0" i="0" spc="0" baseline="0" dirty="0">
                <a:latin typeface="TimesNewRomanPSMT"/>
              </a:rPr>
              <a:t>tion ene</a:t>
            </a:r>
            <a:r>
              <a:rPr lang="en-US" sz="1403" b="0" i="0" spc="-35" baseline="0" dirty="0">
                <a:latin typeface="TimesNewRomanPSMT"/>
              </a:rPr>
              <a:t>r</a:t>
            </a:r>
            <a:r>
              <a:rPr lang="en-US" sz="1403" b="0" i="0" spc="0" baseline="0" dirty="0">
                <a:latin typeface="TimesNewRomanPSMT"/>
              </a:rPr>
              <a:t>g</a:t>
            </a:r>
            <a:r>
              <a:rPr lang="en-US" sz="1403" b="0" i="0" spc="-53" baseline="0" dirty="0">
                <a:latin typeface="TimesNewRomanPSMT"/>
              </a:rPr>
              <a:t>y</a:t>
            </a:r>
            <a:r>
              <a:rPr lang="en-US" sz="1403" b="0" i="0" spc="0" baseline="0" dirty="0">
                <a:latin typeface="TimesNewRomanPSMT"/>
              </a:rPr>
              <a:t>.</a:t>
            </a:r>
            <a:r>
              <a:rPr lang="en-US" sz="1403" b="0" i="0" spc="-15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 </a:t>
            </a:r>
          </a:p>
        </p:txBody>
      </p:sp>
      <p:sp>
        <p:nvSpPr>
          <p:cNvPr id="210" name="Rectangle 210"/>
          <p:cNvSpPr/>
          <p:nvPr/>
        </p:nvSpPr>
        <p:spPr>
          <a:xfrm>
            <a:off x="1093012" y="6772057"/>
            <a:ext cx="5048834" cy="2396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363435"/>
                </a:solidFill>
                <a:latin typeface="TimesNewRomanPSMT"/>
              </a:rPr>
              <a:t>-</a:t>
            </a:r>
            <a:r>
              <a:rPr lang="en-US" sz="1403" b="0" i="0" spc="941" baseline="0" dirty="0">
                <a:solidFill>
                  <a:srgbClr val="363435"/>
                </a:solidFill>
                <a:latin typeface="ArialMT"/>
              </a:rPr>
              <a:t> </a:t>
            </a:r>
            <a:r>
              <a:rPr lang="en-US" sz="1403" b="0" i="0" spc="0" baseline="0" dirty="0">
                <a:latin typeface="TimesNewRomanPSMT"/>
              </a:rPr>
              <a:t>The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spe</a:t>
            </a:r>
            <a:r>
              <a:rPr lang="en-US" sz="1403" b="0" i="0" spc="-11" baseline="0" dirty="0">
                <a:solidFill>
                  <a:srgbClr val="0000FF"/>
                </a:solidFill>
                <a:latin typeface="TimesNewRomanPSMT"/>
              </a:rPr>
              <a:t>c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i</a:t>
            </a:r>
            <a:r>
              <a:rPr lang="en-US" sz="1403" b="0" i="0" spc="-23" baseline="0" dirty="0">
                <a:solidFill>
                  <a:srgbClr val="0000FF"/>
                </a:solidFill>
                <a:latin typeface="TimesNewRomanPSMT"/>
              </a:rPr>
              <a:t>f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i</a:t>
            </a:r>
            <a:r>
              <a:rPr lang="en-US" sz="1403" b="0" i="0" spc="-11" baseline="0" dirty="0">
                <a:solidFill>
                  <a:srgbClr val="0000FF"/>
                </a:solidFill>
                <a:latin typeface="TimesNewRomanPSMT"/>
              </a:rPr>
              <a:t>c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ations</a:t>
            </a:r>
            <a:r>
              <a:rPr lang="en-US" sz="1403" b="0" i="0" spc="-14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fo</a:t>
            </a:r>
            <a:r>
              <a:rPr lang="en-US" sz="1403" b="0" i="0" spc="-10" baseline="0" dirty="0">
                <a:solidFill>
                  <a:srgbClr val="0000FF"/>
                </a:solidFill>
                <a:latin typeface="TimesNewRomanPSMT"/>
              </a:rPr>
              <a:t>r</a:t>
            </a:r>
            <a:r>
              <a:rPr lang="en-US" sz="1403" b="0" i="0" spc="-14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the</a:t>
            </a:r>
            <a:r>
              <a:rPr lang="en-US" sz="1403" b="0" i="0" spc="-15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t</a:t>
            </a:r>
            <a:r>
              <a:rPr lang="en-US" sz="1403" b="0" i="0" spc="-17" baseline="0" dirty="0">
                <a:solidFill>
                  <a:srgbClr val="0000FF"/>
                </a:solidFill>
                <a:latin typeface="TimesNewRomanPSMT"/>
              </a:rPr>
              <a:t>w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o</a:t>
            </a:r>
            <a:r>
              <a:rPr lang="en-US" sz="1403" b="0" i="0" spc="-14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t</a:t>
            </a:r>
            <a:r>
              <a:rPr lang="en-US" sz="1403" b="0" i="0" spc="-11" baseline="0" dirty="0">
                <a:solidFill>
                  <a:srgbClr val="0000FF"/>
                </a:solidFill>
                <a:latin typeface="TimesNewRomanPSMT"/>
              </a:rPr>
              <a:t>e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sts</a:t>
            </a:r>
            <a:r>
              <a:rPr lang="en-US" sz="1403" b="0" i="0" spc="-14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are</a:t>
            </a:r>
            <a:r>
              <a:rPr lang="en-US" sz="1403" b="0" i="0" spc="-15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g</a:t>
            </a:r>
            <a:r>
              <a:rPr lang="en-US" sz="1403" b="0" i="0" spc="-30" baseline="0" dirty="0">
                <a:latin typeface="TimesNewRomanPSMT"/>
              </a:rPr>
              <a:t>i</a:t>
            </a:r>
            <a:r>
              <a:rPr lang="en-US" sz="1403" b="0" i="0" spc="0" baseline="0" dirty="0">
                <a:latin typeface="TimesNewRomanPSMT"/>
              </a:rPr>
              <a:t>v</a:t>
            </a:r>
            <a:r>
              <a:rPr lang="en-US" sz="1403" b="0" i="0" spc="-11" baseline="0" dirty="0">
                <a:latin typeface="TimesNewRomanPSMT"/>
              </a:rPr>
              <a:t>e</a:t>
            </a:r>
            <a:r>
              <a:rPr lang="en-US" sz="1403" b="0" i="0" spc="0" baseline="0" dirty="0">
                <a:latin typeface="TimesNewRomanPSMT"/>
              </a:rPr>
              <a:t>n</a:t>
            </a:r>
            <a:r>
              <a:rPr lang="en-US" sz="1403" b="0" i="0" spc="-14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in</a:t>
            </a:r>
            <a:r>
              <a:rPr lang="en-US" sz="1403" b="0" i="0" spc="-26" baseline="0" dirty="0">
                <a:latin typeface="TimesNewRomanPSMT"/>
              </a:rPr>
              <a:t> </a:t>
            </a:r>
            <a:r>
              <a:rPr lang="en-US" sz="1403" b="0" i="0" spc="-77" baseline="0" dirty="0">
                <a:solidFill>
                  <a:srgbClr val="C00000"/>
                </a:solidFill>
                <a:latin typeface="TimesNewRomanPSMT"/>
              </a:rPr>
              <a:t>T</a:t>
            </a:r>
            <a:r>
              <a:rPr lang="en-US" sz="1403" b="0" i="0" spc="-11" baseline="0" dirty="0">
                <a:solidFill>
                  <a:srgbClr val="C00000"/>
                </a:solidFill>
                <a:latin typeface="TimesNewRomanPSMT"/>
              </a:rPr>
              <a:t>a</a:t>
            </a:r>
            <a:r>
              <a:rPr lang="en-US" sz="1403" b="0" i="0" spc="0" baseline="0" dirty="0">
                <a:solidFill>
                  <a:srgbClr val="C00000"/>
                </a:solidFill>
                <a:latin typeface="TimesNewRomanPSMT"/>
              </a:rPr>
              <a:t>bles</a:t>
            </a:r>
            <a:r>
              <a:rPr lang="en-US" sz="1403" b="0" i="0" spc="-14" baseline="0" dirty="0">
                <a:solidFill>
                  <a:srgbClr val="C00000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C00000"/>
                </a:solidFill>
                <a:latin typeface="TimesNewRomanPSMT"/>
              </a:rPr>
              <a:t>5</a:t>
            </a:r>
            <a:r>
              <a:rPr lang="en-US" sz="1403" b="0" i="0" spc="-15" baseline="0" dirty="0">
                <a:solidFill>
                  <a:srgbClr val="C00000"/>
                </a:solidFill>
                <a:latin typeface="TimesNewRomanPSMT"/>
              </a:rPr>
              <a:t>.</a:t>
            </a:r>
            <a:r>
              <a:rPr lang="en-US" sz="1403" b="0" i="0" spc="0" baseline="0" dirty="0">
                <a:solidFill>
                  <a:srgbClr val="C00000"/>
                </a:solidFill>
                <a:latin typeface="TimesNewRomanPSMT"/>
              </a:rPr>
              <a:t>1</a:t>
            </a:r>
            <a:r>
              <a:rPr lang="en-US" sz="1403" b="0" i="0" spc="-14" baseline="0" dirty="0">
                <a:solidFill>
                  <a:srgbClr val="C00000"/>
                </a:solidFill>
                <a:latin typeface="TimesNewRomanPSMT"/>
              </a:rPr>
              <a:t> </a:t>
            </a:r>
            <a:r>
              <a:rPr lang="en-US" sz="1403" b="0" i="0" spc="-11" baseline="0" dirty="0">
                <a:latin typeface="TimesNewRomanPSMT"/>
              </a:rPr>
              <a:t>a</a:t>
            </a:r>
            <a:r>
              <a:rPr lang="en-US" sz="1403" b="0" i="0" spc="0" baseline="0" dirty="0">
                <a:latin typeface="TimesNewRomanPSMT"/>
              </a:rPr>
              <a:t>nd</a:t>
            </a:r>
            <a:r>
              <a:rPr lang="en-US" sz="1403" b="0" i="0" spc="-27" baseline="0" dirty="0"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C00000"/>
                </a:solidFill>
                <a:latin typeface="TimesNewRomanPSMT"/>
              </a:rPr>
              <a:t>5.2</a:t>
            </a:r>
            <a:r>
              <a:rPr lang="en-US" sz="1403" b="0" i="0" spc="0" baseline="0" dirty="0">
                <a:latin typeface="TimesNewRomanPSMT"/>
              </a:rPr>
              <a:t>,</a:t>
            </a:r>
            <a:r>
              <a:rPr lang="en-US" sz="1403" b="0" i="0" spc="-14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 </a:t>
            </a:r>
          </a:p>
        </p:txBody>
      </p:sp>
      <p:sp>
        <p:nvSpPr>
          <p:cNvPr id="211" name="Rectangle 211"/>
          <p:cNvSpPr/>
          <p:nvPr/>
        </p:nvSpPr>
        <p:spPr>
          <a:xfrm>
            <a:off x="1093012" y="7081163"/>
            <a:ext cx="44576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latin typeface="TimesNewRomanPSMT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2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4235" y="900430"/>
            <a:ext cx="6322440" cy="3372484"/>
          </a:xfrm>
          <a:prstGeom prst="rect">
            <a:avLst/>
          </a:prstGeom>
          <a:noFill/>
        </p:spPr>
      </p:pic>
      <p:pic>
        <p:nvPicPr>
          <p:cNvPr id="213" name="Picture 2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4235" y="4874259"/>
            <a:ext cx="6458330" cy="3415665"/>
          </a:xfrm>
          <a:prstGeom prst="rect">
            <a:avLst/>
          </a:prstGeom>
          <a:noFill/>
        </p:spPr>
      </p:pic>
      <p:sp>
        <p:nvSpPr>
          <p:cNvPr id="214" name="Rectangle 214"/>
          <p:cNvSpPr/>
          <p:nvPr/>
        </p:nvSpPr>
        <p:spPr>
          <a:xfrm>
            <a:off x="864412" y="-20314"/>
            <a:ext cx="31623" cy="1680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96" b="0" i="0" spc="0" baseline="0" dirty="0">
                <a:latin typeface="TimesNewRomanPSMT"/>
              </a:rPr>
              <a:t> </a:t>
            </a:r>
          </a:p>
        </p:txBody>
      </p:sp>
      <p:sp>
        <p:nvSpPr>
          <p:cNvPr id="215" name="Rectangle 215"/>
          <p:cNvSpPr/>
          <p:nvPr/>
        </p:nvSpPr>
        <p:spPr>
          <a:xfrm>
            <a:off x="864412" y="10324293"/>
            <a:ext cx="31623" cy="1680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96" b="0" i="0" spc="0" baseline="0" dirty="0">
                <a:latin typeface="TimesNewRomanPSMT"/>
              </a:rPr>
              <a:t> </a:t>
            </a:r>
          </a:p>
        </p:txBody>
      </p:sp>
      <p:sp>
        <p:nvSpPr>
          <p:cNvPr id="216" name="Rectangle 216"/>
          <p:cNvSpPr/>
          <p:nvPr/>
        </p:nvSpPr>
        <p:spPr>
          <a:xfrm>
            <a:off x="7190231" y="4075581"/>
            <a:ext cx="44576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latin typeface="TimesNewRomanPSMT"/>
              </a:rPr>
              <a:t> </a:t>
            </a:r>
          </a:p>
        </p:txBody>
      </p:sp>
      <p:sp>
        <p:nvSpPr>
          <p:cNvPr id="217" name="Rectangle 217"/>
          <p:cNvSpPr/>
          <p:nvPr/>
        </p:nvSpPr>
        <p:spPr>
          <a:xfrm>
            <a:off x="864412" y="4314849"/>
            <a:ext cx="44576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latin typeface="TimesNewRomanPSMT"/>
              </a:rPr>
              <a:t> </a:t>
            </a:r>
          </a:p>
        </p:txBody>
      </p:sp>
      <p:sp>
        <p:nvSpPr>
          <p:cNvPr id="218" name="Rectangle 218"/>
          <p:cNvSpPr/>
          <p:nvPr/>
        </p:nvSpPr>
        <p:spPr>
          <a:xfrm>
            <a:off x="1093012" y="4621173"/>
            <a:ext cx="44576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363435"/>
                </a:solidFill>
                <a:latin typeface="TimesNewRomanPSMT"/>
              </a:rPr>
              <a:t> </a:t>
            </a:r>
          </a:p>
        </p:txBody>
      </p:sp>
      <p:sp>
        <p:nvSpPr>
          <p:cNvPr id="219" name="Rectangle 219"/>
          <p:cNvSpPr/>
          <p:nvPr/>
        </p:nvSpPr>
        <p:spPr>
          <a:xfrm>
            <a:off x="1093012" y="8259596"/>
            <a:ext cx="44576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363435"/>
                </a:solidFill>
                <a:latin typeface="TimesNewRomanPSMT"/>
              </a:rPr>
              <a:t> </a:t>
            </a:r>
          </a:p>
        </p:txBody>
      </p:sp>
      <p:sp>
        <p:nvSpPr>
          <p:cNvPr id="220" name="Rectangle 220"/>
          <p:cNvSpPr/>
          <p:nvPr/>
        </p:nvSpPr>
        <p:spPr>
          <a:xfrm>
            <a:off x="1093012" y="8565920"/>
            <a:ext cx="44576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363435"/>
                </a:solidFill>
                <a:latin typeface="TimesNewRomanPSMT"/>
              </a:rPr>
              <a:t> </a:t>
            </a:r>
          </a:p>
        </p:txBody>
      </p:sp>
      <p:sp>
        <p:nvSpPr>
          <p:cNvPr id="221" name="Rectangle 221"/>
          <p:cNvSpPr/>
          <p:nvPr/>
        </p:nvSpPr>
        <p:spPr>
          <a:xfrm>
            <a:off x="1093012" y="8872244"/>
            <a:ext cx="5207330" cy="2691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12" baseline="0" dirty="0">
                <a:latin typeface="TimesNewRomanPSMT"/>
              </a:rPr>
              <a:t>F</a:t>
            </a:r>
            <a:r>
              <a:rPr lang="en-US" sz="1403" b="0" i="0" spc="0" baseline="0" dirty="0">
                <a:latin typeface="TimesNewRomanPSMT"/>
              </a:rPr>
              <a:t>igu</a:t>
            </a:r>
            <a:r>
              <a:rPr lang="en-US" sz="1403" b="0" i="0" spc="-25" baseline="0" dirty="0">
                <a:latin typeface="TimesNewRomanPSMT"/>
              </a:rPr>
              <a:t>r</a:t>
            </a:r>
            <a:r>
              <a:rPr lang="en-US" sz="1403" b="0" i="0" spc="0" baseline="0" dirty="0">
                <a:latin typeface="TimesNewRomanPSMT"/>
              </a:rPr>
              <a:t>e</a:t>
            </a:r>
            <a:r>
              <a:rPr lang="en-US" sz="1403" b="0" i="0" spc="-74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5</a:t>
            </a:r>
            <a:r>
              <a:rPr lang="en-US" sz="1403" b="0" i="0" spc="-15" baseline="0" dirty="0">
                <a:latin typeface="TimesNewRomanPSMT"/>
              </a:rPr>
              <a:t>.</a:t>
            </a:r>
            <a:r>
              <a:rPr lang="en-US" sz="1403" b="0" i="0" spc="0" baseline="0" dirty="0">
                <a:latin typeface="TimesNewRomanPSMT"/>
              </a:rPr>
              <a:t>1</a:t>
            </a:r>
            <a:r>
              <a:rPr lang="en-US" sz="1403" b="0" i="0" spc="-74" baseline="0" dirty="0">
                <a:latin typeface="TimesNewRomanPSMT"/>
              </a:rPr>
              <a:t> </a:t>
            </a:r>
            <a:r>
              <a:rPr lang="en-US" sz="1403" b="0" i="0" spc="-18" baseline="0" dirty="0">
                <a:latin typeface="TimesNewRomanPSMT"/>
              </a:rPr>
              <a:t>s</a:t>
            </a:r>
            <a:r>
              <a:rPr lang="en-US" sz="1403" b="0" i="0" spc="0" baseline="0" dirty="0">
                <a:latin typeface="TimesNewRomanPSMT"/>
              </a:rPr>
              <a:t>h</a:t>
            </a:r>
            <a:r>
              <a:rPr lang="en-US" sz="1403" b="0" i="0" spc="-41" baseline="0" dirty="0">
                <a:latin typeface="TimesNewRomanPSMT"/>
              </a:rPr>
              <a:t>o</a:t>
            </a:r>
            <a:r>
              <a:rPr lang="en-US" sz="1403" b="0" i="0" spc="0" baseline="0" dirty="0">
                <a:latin typeface="TimesNewRomanPSMT"/>
              </a:rPr>
              <a:t>ws</a:t>
            </a:r>
            <a:r>
              <a:rPr lang="en-US" sz="1403" b="0" i="0" spc="-75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a</a:t>
            </a:r>
            <a:r>
              <a:rPr lang="en-US" sz="1403" b="0" i="0" spc="-75" baseline="0" dirty="0">
                <a:latin typeface="TimesNewRomanPSMT"/>
              </a:rPr>
              <a:t> </a:t>
            </a:r>
            <a:r>
              <a:rPr lang="en-US" sz="1403" b="0" i="0" spc="-18" baseline="0" dirty="0">
                <a:latin typeface="TimesNewRomanPSMT"/>
              </a:rPr>
              <a:t>p</a:t>
            </a:r>
            <a:r>
              <a:rPr lang="en-US" sz="1403" b="0" i="0" spc="0" baseline="0" dirty="0">
                <a:latin typeface="TimesNewRomanPSMT"/>
              </a:rPr>
              <a:t>l</a:t>
            </a:r>
            <a:r>
              <a:rPr lang="en-US" sz="1403" b="0" i="0" spc="-18" baseline="0" dirty="0">
                <a:latin typeface="TimesNewRomanPSMT"/>
              </a:rPr>
              <a:t>o</a:t>
            </a:r>
            <a:r>
              <a:rPr lang="en-US" sz="1403" b="0" i="0" spc="0" baseline="0" dirty="0">
                <a:latin typeface="TimesNewRomanPSMT"/>
              </a:rPr>
              <a:t>t</a:t>
            </a:r>
            <a:r>
              <a:rPr lang="en-US" sz="1403" b="0" i="0" spc="-74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of</a:t>
            </a:r>
            <a:r>
              <a:rPr lang="en-US" sz="1403" b="0" i="0" spc="-86" baseline="0" dirty="0">
                <a:latin typeface="TimesNewRomanPSMT"/>
              </a:rPr>
              <a:t> </a:t>
            </a:r>
            <a:r>
              <a:rPr lang="en-US" sz="2125" b="0" i="0" spc="0" baseline="-3418" dirty="0">
                <a:solidFill>
                  <a:srgbClr val="C00000"/>
                </a:solidFill>
                <a:latin typeface="CambriaMath"/>
              </a:rPr>
              <a:t>□</a:t>
            </a:r>
            <a:r>
              <a:rPr lang="en-US" sz="2125" b="0" i="0" spc="-53" baseline="-3418" dirty="0">
                <a:solidFill>
                  <a:srgbClr val="C00000"/>
                </a:solidFill>
                <a:latin typeface="CambriaMath"/>
              </a:rPr>
              <a:t>□</a:t>
            </a:r>
            <a:r>
              <a:rPr lang="en-US" sz="1509" b="0" i="0" spc="0" baseline="-33734" dirty="0">
                <a:solidFill>
                  <a:srgbClr val="C00000"/>
                </a:solidFill>
                <a:latin typeface="CambriaMath"/>
              </a:rPr>
              <a:t>□□</a:t>
            </a:r>
            <a:r>
              <a:rPr lang="en-US" sz="2125" b="0" i="1" spc="0" baseline="-14529" dirty="0">
                <a:latin typeface="TimesNewRomanPS-ItalicMT"/>
              </a:rPr>
              <a:t> </a:t>
            </a:r>
            <a:r>
              <a:rPr lang="en-US" sz="1403" b="0" i="0" spc="-11" baseline="0" dirty="0">
                <a:latin typeface="TimesNewRomanPSMT"/>
              </a:rPr>
              <a:t>a</a:t>
            </a:r>
            <a:r>
              <a:rPr lang="en-US" sz="1403" b="0" i="0" spc="0" baseline="0" dirty="0">
                <a:latin typeface="TimesNewRomanPSMT"/>
              </a:rPr>
              <a:t>g</a:t>
            </a:r>
            <a:r>
              <a:rPr lang="en-US" sz="1403" b="0" i="0" spc="-11" baseline="0" dirty="0">
                <a:latin typeface="TimesNewRomanPSMT"/>
              </a:rPr>
              <a:t>a</a:t>
            </a:r>
            <a:r>
              <a:rPr lang="en-US" sz="1403" b="0" i="0" spc="0" baseline="0" dirty="0">
                <a:latin typeface="TimesNewRomanPSMT"/>
              </a:rPr>
              <a:t>i</a:t>
            </a:r>
            <a:r>
              <a:rPr lang="en-US" sz="1403" b="0" i="0" spc="-18" baseline="0" dirty="0">
                <a:latin typeface="TimesNewRomanPSMT"/>
              </a:rPr>
              <a:t>n</a:t>
            </a:r>
            <a:r>
              <a:rPr lang="en-US" sz="1403" b="0" i="0" spc="0" baseline="0" dirty="0">
                <a:latin typeface="TimesNewRomanPSMT"/>
              </a:rPr>
              <a:t>st</a:t>
            </a:r>
            <a:r>
              <a:rPr lang="en-US" sz="1403" b="0" i="0" spc="-86" baseline="0" dirty="0">
                <a:latin typeface="TimesNewRomanPSMT"/>
              </a:rPr>
              <a:t> </a:t>
            </a:r>
            <a:r>
              <a:rPr lang="en-US" sz="2125" b="0" i="0" spc="0" baseline="-3418" dirty="0">
                <a:solidFill>
                  <a:srgbClr val="C00000"/>
                </a:solidFill>
                <a:latin typeface="CambriaMath"/>
              </a:rPr>
              <a:t>□□</a:t>
            </a:r>
            <a:r>
              <a:rPr lang="en-US" sz="2125" b="0" i="1" spc="116" baseline="-3418" dirty="0">
                <a:solidFill>
                  <a:srgbClr val="C00000"/>
                </a:solidFill>
                <a:latin typeface="TimesNewRomanPS-ItalicMT"/>
              </a:rPr>
              <a:t> </a:t>
            </a:r>
            <a:r>
              <a:rPr lang="en-US" sz="1403" b="0" i="0" spc="-11" baseline="0" dirty="0">
                <a:solidFill>
                  <a:srgbClr val="C00000"/>
                </a:solidFill>
                <a:latin typeface="TimesNewRomanPSMT"/>
              </a:rPr>
              <a:t>(</a:t>
            </a:r>
            <a:r>
              <a:rPr lang="en-US" sz="1403" b="0" i="0" spc="0" baseline="0" dirty="0">
                <a:solidFill>
                  <a:srgbClr val="C00000"/>
                </a:solidFill>
                <a:latin typeface="TimesNewRomanPSMT"/>
              </a:rPr>
              <a:t>%)</a:t>
            </a:r>
            <a:r>
              <a:rPr lang="en-US" sz="1403" b="0" i="0" spc="-75" baseline="0" dirty="0">
                <a:latin typeface="TimesNewRomanPSMT"/>
              </a:rPr>
              <a:t> </a:t>
            </a:r>
            <a:r>
              <a:rPr lang="en-US" sz="1403" b="0" i="0" spc="-11" baseline="0" dirty="0">
                <a:latin typeface="TimesNewRomanPSMT"/>
              </a:rPr>
              <a:t>f</a:t>
            </a:r>
            <a:r>
              <a:rPr lang="en-US" sz="1403" b="0" i="0" spc="0" baseline="0" dirty="0">
                <a:latin typeface="TimesNewRomanPSMT"/>
              </a:rPr>
              <a:t>or</a:t>
            </a:r>
            <a:r>
              <a:rPr lang="en-US" sz="1403" b="0" i="0" spc="-74" baseline="0" dirty="0">
                <a:latin typeface="TimesNewRomanPSMT"/>
              </a:rPr>
              <a:t> </a:t>
            </a:r>
            <a:r>
              <a:rPr lang="en-US" sz="1403" b="0" i="0" spc="-11" baseline="0" dirty="0">
                <a:latin typeface="TimesNewRomanPSMT"/>
              </a:rPr>
              <a:t>a</a:t>
            </a:r>
            <a:r>
              <a:rPr lang="en-US" sz="1403" b="0" i="0" spc="-74" baseline="0" dirty="0">
                <a:latin typeface="TimesNewRomanPSMT"/>
              </a:rPr>
              <a:t> </a:t>
            </a:r>
            <a:r>
              <a:rPr lang="en-US" sz="1403" b="0" i="0" spc="-11" baseline="0" dirty="0">
                <a:latin typeface="TimesNewRomanPSMT"/>
              </a:rPr>
              <a:t>c</a:t>
            </a:r>
            <a:r>
              <a:rPr lang="en-US" sz="1403" b="0" i="0" spc="0" baseline="0" dirty="0">
                <a:latin typeface="TimesNewRomanPSMT"/>
              </a:rPr>
              <a:t>l</a:t>
            </a:r>
            <a:r>
              <a:rPr lang="en-US" sz="1403" b="0" i="0" spc="-11" baseline="0" dirty="0">
                <a:latin typeface="TimesNewRomanPSMT"/>
              </a:rPr>
              <a:t>a</a:t>
            </a:r>
            <a:r>
              <a:rPr lang="en-US" sz="1403" b="0" i="0" spc="0" baseline="0" dirty="0">
                <a:latin typeface="TimesNewRomanPSMT"/>
              </a:rPr>
              <a:t>y</a:t>
            </a:r>
            <a:r>
              <a:rPr lang="en-US" sz="1403" b="0" i="0" spc="-35" baseline="0" dirty="0">
                <a:latin typeface="TimesNewRomanPSMT"/>
              </a:rPr>
              <a:t>e</a:t>
            </a:r>
            <a:r>
              <a:rPr lang="en-US" sz="1403" b="0" i="0" spc="0" baseline="0" dirty="0">
                <a:latin typeface="TimesNewRomanPSMT"/>
              </a:rPr>
              <a:t>y</a:t>
            </a:r>
            <a:r>
              <a:rPr lang="en-US" sz="1403" b="0" i="0" spc="-75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s</a:t>
            </a:r>
            <a:r>
              <a:rPr lang="en-US" sz="1403" b="0" i="0" spc="-18" baseline="0" dirty="0">
                <a:latin typeface="TimesNewRomanPSMT"/>
              </a:rPr>
              <a:t>i</a:t>
            </a:r>
            <a:r>
              <a:rPr lang="en-US" sz="1403" b="0" i="0" spc="0" baseline="0" dirty="0">
                <a:latin typeface="TimesNewRomanPSMT"/>
              </a:rPr>
              <a:t>lt</a:t>
            </a:r>
            <a:r>
              <a:rPr lang="en-US" sz="1403" b="0" i="0" spc="-74" baseline="0" dirty="0">
                <a:latin typeface="TimesNewRomanPSMT"/>
              </a:rPr>
              <a:t> </a:t>
            </a:r>
            <a:r>
              <a:rPr lang="en-US" sz="1403" b="0" i="0" spc="-18" baseline="0" dirty="0">
                <a:latin typeface="TimesNewRomanPSMT"/>
              </a:rPr>
              <a:t>o</a:t>
            </a:r>
            <a:r>
              <a:rPr lang="en-US" sz="1403" b="0" i="0" spc="0" baseline="0" dirty="0">
                <a:latin typeface="TimesNewRomanPSMT"/>
              </a:rPr>
              <a:t>bt</a:t>
            </a:r>
            <a:r>
              <a:rPr lang="en-US" sz="1403" b="0" i="0" spc="-23" baseline="0" dirty="0">
                <a:latin typeface="TimesNewRomanPSMT"/>
              </a:rPr>
              <a:t>a</a:t>
            </a:r>
            <a:r>
              <a:rPr lang="en-US" sz="1403" b="0" i="0" spc="0" baseline="0" dirty="0">
                <a:latin typeface="TimesNewRomanPSMT"/>
              </a:rPr>
              <a:t>in</a:t>
            </a:r>
            <a:r>
              <a:rPr lang="en-US" sz="1403" b="0" i="0" spc="-24" baseline="0" dirty="0">
                <a:latin typeface="TimesNewRomanPSMT"/>
              </a:rPr>
              <a:t>e</a:t>
            </a:r>
            <a:r>
              <a:rPr lang="en-US" sz="1403" b="0" i="0" spc="0" baseline="0" dirty="0">
                <a:latin typeface="TimesNewRomanPSMT"/>
              </a:rPr>
              <a:t>d</a:t>
            </a:r>
            <a:r>
              <a:rPr lang="en-US" sz="1403" b="0" i="0" spc="-74" baseline="0" dirty="0">
                <a:latin typeface="TimesNewRomanPSMT"/>
              </a:rPr>
              <a:t> </a:t>
            </a:r>
            <a:r>
              <a:rPr lang="en-US" sz="1403" b="0" i="0" spc="-11" baseline="0" dirty="0">
                <a:latin typeface="TimesNewRomanPSMT"/>
              </a:rPr>
              <a:t>f</a:t>
            </a:r>
            <a:r>
              <a:rPr lang="en-US" sz="1403" b="0" i="0" spc="-23" baseline="0" dirty="0">
                <a:latin typeface="TimesNewRomanPSMT"/>
              </a:rPr>
              <a:t>r</a:t>
            </a:r>
            <a:r>
              <a:rPr lang="en-US" sz="1403" b="0" i="0" spc="0" baseline="0" dirty="0">
                <a:latin typeface="TimesNewRomanPSMT"/>
              </a:rPr>
              <a:t>om </a:t>
            </a:r>
          </a:p>
        </p:txBody>
      </p:sp>
      <p:sp>
        <p:nvSpPr>
          <p:cNvPr id="222" name="Rectangle 222"/>
          <p:cNvSpPr/>
          <p:nvPr/>
        </p:nvSpPr>
        <p:spPr>
          <a:xfrm>
            <a:off x="864412" y="9187712"/>
            <a:ext cx="3449777" cy="2429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latin typeface="TimesNewRomanPSMT"/>
              </a:rPr>
              <a:t>st</a:t>
            </a:r>
            <a:r>
              <a:rPr lang="en-US" sz="1403" b="0" i="0" spc="-11" baseline="0" dirty="0">
                <a:latin typeface="TimesNewRomanPSMT"/>
              </a:rPr>
              <a:t>a</a:t>
            </a:r>
            <a:r>
              <a:rPr lang="en-US" sz="1403" b="0" i="0" spc="-18" baseline="0" dirty="0">
                <a:latin typeface="TimesNewRomanPSMT"/>
              </a:rPr>
              <a:t>n</a:t>
            </a:r>
            <a:r>
              <a:rPr lang="en-US" sz="1403" b="0" i="0" spc="0" baseline="0" dirty="0">
                <a:latin typeface="TimesNewRomanPSMT"/>
              </a:rPr>
              <a:t>d</a:t>
            </a:r>
            <a:r>
              <a:rPr lang="en-US" sz="1403" b="0" i="0" spc="-11" baseline="0" dirty="0">
                <a:latin typeface="TimesNewRomanPSMT"/>
              </a:rPr>
              <a:t>ar</a:t>
            </a:r>
            <a:r>
              <a:rPr lang="en-US" sz="1403" b="0" i="0" spc="0" baseline="0" dirty="0">
                <a:latin typeface="TimesNewRomanPSMT"/>
              </a:rPr>
              <a:t>d</a:t>
            </a:r>
            <a:r>
              <a:rPr lang="en-US" sz="1403" b="0" i="0" spc="-17" baseline="0" dirty="0">
                <a:latin typeface="TimesNewRomanPSMT"/>
              </a:rPr>
              <a:t> </a:t>
            </a:r>
            <a:r>
              <a:rPr lang="en-US" sz="2125" b="0" i="0" spc="-23" baseline="-3418" dirty="0">
                <a:latin typeface="TimesNewRomanPSMT"/>
              </a:rPr>
              <a:t>a</a:t>
            </a:r>
            <a:r>
              <a:rPr lang="en-US" sz="2125" b="0" i="0" spc="0" baseline="-3418" dirty="0">
                <a:latin typeface="TimesNewRomanPSMT"/>
              </a:rPr>
              <a:t>nd</a:t>
            </a:r>
            <a:r>
              <a:rPr lang="en-US" sz="2125" b="0" i="0" spc="-26" baseline="-3418" dirty="0">
                <a:latin typeface="TimesNewRomanPSMT"/>
              </a:rPr>
              <a:t> </a:t>
            </a:r>
            <a:r>
              <a:rPr lang="en-US" sz="2125" b="0" i="0" spc="-12" baseline="-3418" dirty="0">
                <a:latin typeface="TimesNewRomanPSMT"/>
              </a:rPr>
              <a:t>m</a:t>
            </a:r>
            <a:r>
              <a:rPr lang="en-US" sz="2125" b="0" i="0" spc="-18" baseline="-3418" dirty="0">
                <a:latin typeface="TimesNewRomanPSMT"/>
              </a:rPr>
              <a:t>o</a:t>
            </a:r>
            <a:r>
              <a:rPr lang="en-US" sz="2125" b="0" i="0" spc="0" baseline="-3418" dirty="0">
                <a:latin typeface="TimesNewRomanPSMT"/>
              </a:rPr>
              <a:t>di</a:t>
            </a:r>
            <a:r>
              <a:rPr lang="en-US" sz="2125" b="0" i="0" spc="-35" baseline="-3418" dirty="0">
                <a:latin typeface="TimesNewRomanPSMT"/>
              </a:rPr>
              <a:t>f</a:t>
            </a:r>
            <a:r>
              <a:rPr lang="en-US" sz="2125" b="0" i="0" spc="0" baseline="-3418" dirty="0">
                <a:latin typeface="TimesNewRomanPSMT"/>
              </a:rPr>
              <a:t>i</a:t>
            </a:r>
            <a:r>
              <a:rPr lang="en-US" sz="2125" b="0" i="0" spc="-23" baseline="-3418" dirty="0">
                <a:latin typeface="TimesNewRomanPSMT"/>
              </a:rPr>
              <a:t>e</a:t>
            </a:r>
            <a:r>
              <a:rPr lang="en-US" sz="2125" b="0" i="0" spc="0" baseline="-3418" dirty="0">
                <a:latin typeface="TimesNewRomanPSMT"/>
              </a:rPr>
              <a:t>d</a:t>
            </a:r>
            <a:r>
              <a:rPr lang="en-US" sz="2125" b="0" i="0" spc="-27" baseline="-3418" dirty="0">
                <a:latin typeface="TimesNewRomanPSMT"/>
              </a:rPr>
              <a:t> </a:t>
            </a:r>
            <a:r>
              <a:rPr lang="en-US" sz="2125" b="0" i="0" spc="-12" baseline="-3418" dirty="0">
                <a:latin typeface="TimesNewRomanPSMT"/>
              </a:rPr>
              <a:t>P</a:t>
            </a:r>
            <a:r>
              <a:rPr lang="en-US" sz="2125" b="0" i="0" spc="-11" baseline="-3418" dirty="0">
                <a:latin typeface="TimesNewRomanPSMT"/>
              </a:rPr>
              <a:t>r</a:t>
            </a:r>
            <a:r>
              <a:rPr lang="en-US" sz="2125" b="0" i="0" spc="0" baseline="-3418" dirty="0">
                <a:latin typeface="TimesNewRomanPSMT"/>
              </a:rPr>
              <a:t>o</a:t>
            </a:r>
            <a:r>
              <a:rPr lang="en-US" sz="2125" b="0" i="0" spc="-11" baseline="-3418" dirty="0">
                <a:latin typeface="TimesNewRomanPSMT"/>
              </a:rPr>
              <a:t>c</a:t>
            </a:r>
            <a:r>
              <a:rPr lang="en-US" sz="2125" b="0" i="0" spc="-18" baseline="-3418" dirty="0">
                <a:latin typeface="TimesNewRomanPSMT"/>
              </a:rPr>
              <a:t>t</a:t>
            </a:r>
            <a:r>
              <a:rPr lang="en-US" sz="2125" b="0" i="0" spc="0" baseline="-3418" dirty="0">
                <a:latin typeface="TimesNewRomanPSMT"/>
              </a:rPr>
              <a:t>or</a:t>
            </a:r>
            <a:r>
              <a:rPr lang="en-US" sz="2125" b="0" i="0" spc="-27" baseline="-3418" dirty="0">
                <a:latin typeface="TimesNewRomanPSMT"/>
              </a:rPr>
              <a:t> </a:t>
            </a:r>
            <a:r>
              <a:rPr lang="en-US" sz="2125" b="0" i="0" spc="0" baseline="-3418" dirty="0">
                <a:latin typeface="TimesNewRomanPSMT"/>
              </a:rPr>
              <a:t>t</a:t>
            </a:r>
            <a:r>
              <a:rPr lang="en-US" sz="2125" b="0" i="0" spc="-11" baseline="-3418" dirty="0">
                <a:latin typeface="TimesNewRomanPSMT"/>
              </a:rPr>
              <a:t>e</a:t>
            </a:r>
            <a:r>
              <a:rPr lang="en-US" sz="2125" b="0" i="0" spc="0" baseline="-3418" dirty="0">
                <a:latin typeface="TimesNewRomanPSMT"/>
              </a:rPr>
              <a:t>s</a:t>
            </a:r>
            <a:r>
              <a:rPr lang="en-US" sz="2125" b="0" i="0" spc="-19" baseline="-3418" dirty="0">
                <a:latin typeface="TimesNewRomanPSMT"/>
              </a:rPr>
              <a:t>t</a:t>
            </a:r>
            <a:r>
              <a:rPr lang="en-US" sz="2125" b="0" i="0" spc="0" baseline="-3418" dirty="0">
                <a:latin typeface="TimesNewRomanPSMT"/>
              </a:rPr>
              <a:t>s</a:t>
            </a:r>
            <a:r>
              <a:rPr lang="en-US" sz="2125" b="0" i="0" spc="-27" baseline="-3418" dirty="0">
                <a:latin typeface="TimesNewRomanPSMT"/>
              </a:rPr>
              <a:t> </a:t>
            </a:r>
            <a:r>
              <a:rPr lang="en-US" sz="2125" b="0" i="0" spc="-11" baseline="-3418" dirty="0">
                <a:latin typeface="TimesNewRomanPSMT"/>
              </a:rPr>
              <a:t>(</a:t>
            </a:r>
            <a:r>
              <a:rPr lang="en-US" sz="2125" b="0" i="0" spc="-12" baseline="-3418" dirty="0">
                <a:solidFill>
                  <a:srgbClr val="0000FF"/>
                </a:solidFill>
                <a:latin typeface="TimesNewRomanPSMT"/>
              </a:rPr>
              <a:t>m</a:t>
            </a:r>
            <a:r>
              <a:rPr lang="en-US" sz="2125" b="0" i="0" spc="-11" baseline="-3418" dirty="0">
                <a:solidFill>
                  <a:srgbClr val="0000FF"/>
                </a:solidFill>
                <a:latin typeface="TimesNewRomanPSMT"/>
              </a:rPr>
              <a:t>e</a:t>
            </a:r>
            <a:r>
              <a:rPr lang="en-US" sz="2125" b="0" i="0" spc="-18" baseline="-3418" dirty="0">
                <a:solidFill>
                  <a:srgbClr val="0000FF"/>
                </a:solidFill>
                <a:latin typeface="TimesNewRomanPSMT"/>
              </a:rPr>
              <a:t>t</a:t>
            </a:r>
            <a:r>
              <a:rPr lang="en-US" sz="2125" b="0" i="0" spc="0" baseline="-3418" dirty="0">
                <a:solidFill>
                  <a:srgbClr val="0000FF"/>
                </a:solidFill>
                <a:latin typeface="TimesNewRomanPSMT"/>
              </a:rPr>
              <a:t>h</a:t>
            </a:r>
            <a:r>
              <a:rPr lang="en-US" sz="2125" b="0" i="0" spc="-16" baseline="-3418" dirty="0">
                <a:solidFill>
                  <a:srgbClr val="0000FF"/>
                </a:solidFill>
                <a:latin typeface="TimesNewRomanPSMT"/>
              </a:rPr>
              <a:t>o</a:t>
            </a:r>
            <a:r>
              <a:rPr lang="en-US" sz="2125" b="0" i="0" spc="0" baseline="-3418" dirty="0">
                <a:solidFill>
                  <a:srgbClr val="0000FF"/>
                </a:solidFill>
                <a:latin typeface="TimesNewRomanPSMT"/>
              </a:rPr>
              <a:t>d</a:t>
            </a:r>
            <a:r>
              <a:rPr lang="en-US" sz="2125" b="0" i="0" spc="-74" baseline="-3418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2125" b="0" i="0" spc="0" baseline="-3418" dirty="0">
                <a:solidFill>
                  <a:srgbClr val="0000FF"/>
                </a:solidFill>
                <a:latin typeface="TimesNewRomanPSMT"/>
              </a:rPr>
              <a:t>A</a:t>
            </a:r>
            <a:r>
              <a:rPr lang="en-US" sz="2125" b="0" i="0" spc="-11" baseline="-3418" dirty="0">
                <a:latin typeface="TimesNewRomanPSMT"/>
              </a:rPr>
              <a:t>)</a:t>
            </a:r>
            <a:r>
              <a:rPr lang="en-US" sz="2125" b="0" i="0" spc="0" baseline="-3418" dirty="0">
                <a:latin typeface="TimesNewRomanPSMT"/>
              </a:rPr>
              <a:t>.</a:t>
            </a:r>
            <a:r>
              <a:rPr lang="en-US" sz="2125" b="0" i="0" spc="-50" baseline="-3418" dirty="0">
                <a:latin typeface="TimesNewRomanPSMT"/>
              </a:rPr>
              <a:t> </a:t>
            </a:r>
            <a:r>
              <a:rPr lang="en-US" sz="2125" b="0" i="0" spc="0" baseline="-3418" dirty="0">
                <a:latin typeface="TimesNewRomanPSMT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2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855" y="6848868"/>
            <a:ext cx="3473958" cy="383273"/>
          </a:xfrm>
          <a:prstGeom prst="rect">
            <a:avLst/>
          </a:prstGeom>
          <a:noFill/>
        </p:spPr>
      </p:pic>
      <p:pic>
        <p:nvPicPr>
          <p:cNvPr id="224" name="Picture 22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2835" y="900430"/>
            <a:ext cx="6332220" cy="5610225"/>
          </a:xfrm>
          <a:prstGeom prst="rect">
            <a:avLst/>
          </a:prstGeom>
          <a:noFill/>
        </p:spPr>
      </p:pic>
      <p:sp>
        <p:nvSpPr>
          <p:cNvPr id="225" name="Rectangle 225"/>
          <p:cNvSpPr/>
          <p:nvPr/>
        </p:nvSpPr>
        <p:spPr>
          <a:xfrm>
            <a:off x="864412" y="-20314"/>
            <a:ext cx="31623" cy="1680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96" b="0" i="0" spc="0" baseline="0" dirty="0">
                <a:latin typeface="TimesNewRomanPSMT"/>
              </a:rPr>
              <a:t> </a:t>
            </a:r>
          </a:p>
        </p:txBody>
      </p:sp>
      <p:sp>
        <p:nvSpPr>
          <p:cNvPr id="226" name="Rectangle 226"/>
          <p:cNvSpPr/>
          <p:nvPr/>
        </p:nvSpPr>
        <p:spPr>
          <a:xfrm>
            <a:off x="864412" y="10324293"/>
            <a:ext cx="31623" cy="1680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96" b="0" i="0" spc="0" baseline="0" dirty="0">
                <a:latin typeface="TimesNewRomanPSMT"/>
              </a:rPr>
              <a:t> </a:t>
            </a:r>
          </a:p>
        </p:txBody>
      </p:sp>
      <p:sp>
        <p:nvSpPr>
          <p:cNvPr id="227" name="Rectangle 227"/>
          <p:cNvSpPr/>
          <p:nvPr/>
        </p:nvSpPr>
        <p:spPr>
          <a:xfrm>
            <a:off x="7426452" y="6323735"/>
            <a:ext cx="44576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363435"/>
                </a:solidFill>
                <a:latin typeface="TimesNewRomanPSMT"/>
              </a:rPr>
              <a:t> </a:t>
            </a:r>
          </a:p>
        </p:txBody>
      </p:sp>
      <p:sp>
        <p:nvSpPr>
          <p:cNvPr id="228" name="Rectangle 228"/>
          <p:cNvSpPr/>
          <p:nvPr/>
        </p:nvSpPr>
        <p:spPr>
          <a:xfrm>
            <a:off x="864412" y="6561479"/>
            <a:ext cx="44576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363435"/>
                </a:solidFill>
                <a:latin typeface="TimesNewRomanPSMT"/>
              </a:rPr>
              <a:t> </a:t>
            </a:r>
          </a:p>
        </p:txBody>
      </p:sp>
      <p:sp>
        <p:nvSpPr>
          <p:cNvPr id="229" name="Rectangle 229"/>
          <p:cNvSpPr/>
          <p:nvPr/>
        </p:nvSpPr>
        <p:spPr>
          <a:xfrm>
            <a:off x="864412" y="6875423"/>
            <a:ext cx="3192221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1" i="0" spc="0" baseline="0" dirty="0">
                <a:latin typeface="TimesNewRomanPS-BoldMT"/>
              </a:rPr>
              <a:t>The followi</a:t>
            </a:r>
            <a:r>
              <a:rPr lang="en-US" sz="1403" b="1" i="0" spc="-12" baseline="0" dirty="0">
                <a:latin typeface="TimesNewRomanPS-BoldMT"/>
              </a:rPr>
              <a:t>n</a:t>
            </a:r>
            <a:r>
              <a:rPr lang="en-US" sz="1403" b="1" i="0" spc="0" baseline="0" dirty="0">
                <a:latin typeface="TimesNewRomanPS-BoldMT"/>
              </a:rPr>
              <a:t>g </a:t>
            </a:r>
            <a:r>
              <a:rPr lang="en-US" sz="1403" b="1" i="0" spc="-14" baseline="0" dirty="0">
                <a:latin typeface="TimesNewRomanPS-BoldMT"/>
              </a:rPr>
              <a:t>c</a:t>
            </a:r>
            <a:r>
              <a:rPr lang="en-US" sz="1403" b="1" i="0" spc="0" baseline="0" dirty="0">
                <a:latin typeface="TimesNewRomanPS-BoldMT"/>
              </a:rPr>
              <a:t>on</a:t>
            </a:r>
            <a:r>
              <a:rPr lang="en-US" sz="1403" b="1" i="0" spc="-12" baseline="0" dirty="0">
                <a:latin typeface="TimesNewRomanPS-BoldMT"/>
              </a:rPr>
              <a:t>c</a:t>
            </a:r>
            <a:r>
              <a:rPr lang="en-US" sz="1403" b="1" i="0" spc="0" baseline="0" dirty="0">
                <a:latin typeface="TimesNewRomanPS-BoldMT"/>
              </a:rPr>
              <a:t>lusio</a:t>
            </a:r>
            <a:r>
              <a:rPr lang="en-US" sz="1403" b="1" i="0" spc="-12" baseline="0" dirty="0">
                <a:latin typeface="TimesNewRomanPS-BoldMT"/>
              </a:rPr>
              <a:t>n</a:t>
            </a:r>
            <a:r>
              <a:rPr lang="en-US" sz="1403" b="1" i="0" spc="0" baseline="0" dirty="0">
                <a:latin typeface="TimesNewRomanPS-BoldMT"/>
              </a:rPr>
              <a:t>s may be d</a:t>
            </a:r>
            <a:r>
              <a:rPr lang="en-US" sz="1403" b="1" i="0" spc="-12" baseline="0" dirty="0">
                <a:latin typeface="TimesNewRomanPS-BoldMT"/>
              </a:rPr>
              <a:t>r</a:t>
            </a:r>
            <a:r>
              <a:rPr lang="en-US" sz="1403" b="1" i="0" spc="0" baseline="0" dirty="0">
                <a:latin typeface="TimesNewRomanPS-BoldMT"/>
              </a:rPr>
              <a:t>awn: </a:t>
            </a:r>
          </a:p>
        </p:txBody>
      </p:sp>
      <p:sp>
        <p:nvSpPr>
          <p:cNvPr id="230" name="Rectangle 230"/>
          <p:cNvSpPr/>
          <p:nvPr/>
        </p:nvSpPr>
        <p:spPr>
          <a:xfrm>
            <a:off x="705916" y="7215275"/>
            <a:ext cx="4740986" cy="2889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1" i="0" spc="0" baseline="0" dirty="0">
                <a:latin typeface="TimesNewRomanPS-BoldMT"/>
              </a:rPr>
              <a:t>1.  </a:t>
            </a:r>
            <a:r>
              <a:rPr lang="en-US" sz="1403" b="0" i="0" spc="0" baseline="0" dirty="0">
                <a:latin typeface="TimesNewRomanPSMT"/>
              </a:rPr>
              <a:t>The</a:t>
            </a:r>
            <a:r>
              <a:rPr lang="en-US" sz="1403" b="0" i="0" spc="-12" baseline="0" dirty="0"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C00000"/>
                </a:solidFill>
                <a:latin typeface="CambriaMath"/>
              </a:rPr>
              <a:t>□□</a:t>
            </a:r>
            <a:r>
              <a:rPr lang="en-US" sz="1509" b="0" i="0" spc="0" baseline="-28915" dirty="0">
                <a:solidFill>
                  <a:srgbClr val="C00000"/>
                </a:solidFill>
                <a:latin typeface="CambriaMath"/>
              </a:rPr>
              <a:t>□□</a:t>
            </a:r>
            <a:r>
              <a:rPr lang="en-US" sz="1509" b="0" i="0" spc="0" baseline="-25301" dirty="0">
                <a:solidFill>
                  <a:srgbClr val="C00000"/>
                </a:solidFill>
                <a:latin typeface="CambriaMath"/>
              </a:rPr>
              <a:t>(</a:t>
            </a:r>
            <a:r>
              <a:rPr lang="en-US" sz="1509" b="0" i="0" spc="0" baseline="-28915" dirty="0">
                <a:solidFill>
                  <a:srgbClr val="C00000"/>
                </a:solidFill>
                <a:latin typeface="CambriaMath"/>
              </a:rPr>
              <a:t>□□□□□□</a:t>
            </a:r>
            <a:r>
              <a:rPr lang="en-US" sz="1509" b="0" i="0" spc="0" baseline="-25301" dirty="0">
                <a:solidFill>
                  <a:srgbClr val="C00000"/>
                </a:solidFill>
                <a:latin typeface="CambriaMath"/>
              </a:rPr>
              <a:t>)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and the </a:t>
            </a:r>
            <a:r>
              <a:rPr lang="en-US" sz="1403" b="0" i="0" spc="0" baseline="0" dirty="0">
                <a:solidFill>
                  <a:srgbClr val="C00000"/>
                </a:solidFill>
                <a:latin typeface="CambriaMath"/>
              </a:rPr>
              <a:t>□□</a:t>
            </a:r>
            <a:r>
              <a:rPr lang="en-US" sz="1509" b="0" i="0" spc="0" baseline="-49397" dirty="0">
                <a:solidFill>
                  <a:srgbClr val="C00000"/>
                </a:solidFill>
                <a:latin typeface="CambriaMath"/>
              </a:rPr>
              <a:t>□□□□□□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dep</a:t>
            </a:r>
            <a:r>
              <a:rPr lang="en-US" sz="1403" b="0" i="0" spc="-11" baseline="0" dirty="0">
                <a:latin typeface="TimesNewRomanPSMT"/>
              </a:rPr>
              <a:t>e</a:t>
            </a:r>
            <a:r>
              <a:rPr lang="en-US" sz="1403" b="0" i="0" spc="0" baseline="0" dirty="0">
                <a:latin typeface="TimesNewRomanPSMT"/>
              </a:rPr>
              <a:t>nd</a:t>
            </a:r>
            <a:r>
              <a:rPr lang="en-US" sz="1403" b="0" i="0" spc="-15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on</a:t>
            </a:r>
            <a:r>
              <a:rPr lang="en-US" sz="1403" b="0" i="0" spc="-15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the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d</a:t>
            </a:r>
            <a:r>
              <a:rPr lang="en-US" sz="1403" b="0" i="0" spc="-11" baseline="0" dirty="0">
                <a:solidFill>
                  <a:srgbClr val="0000FF"/>
                </a:solidFill>
                <a:latin typeface="TimesNewRomanPSMT"/>
              </a:rPr>
              <a:t>e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gree of </a:t>
            </a:r>
            <a:r>
              <a:rPr lang="en-US" sz="1403" b="0" i="0" spc="-14" baseline="0" dirty="0">
                <a:solidFill>
                  <a:srgbClr val="0000FF"/>
                </a:solidFill>
                <a:latin typeface="TimesNewRomanPSMT"/>
              </a:rPr>
              <a:t>c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o</a:t>
            </a:r>
            <a:r>
              <a:rPr lang="en-US" sz="1403" b="0" i="0" spc="-12" baseline="0" dirty="0">
                <a:solidFill>
                  <a:srgbClr val="0000FF"/>
                </a:solidFill>
                <a:latin typeface="TimesNewRomanPSMT"/>
              </a:rPr>
              <a:t>m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pa</a:t>
            </a:r>
            <a:r>
              <a:rPr lang="en-US" sz="1403" b="0" i="0" spc="-11" baseline="0" dirty="0">
                <a:solidFill>
                  <a:srgbClr val="0000FF"/>
                </a:solidFill>
                <a:latin typeface="TimesNewRomanPSMT"/>
              </a:rPr>
              <a:t>c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tion</a:t>
            </a:r>
            <a:r>
              <a:rPr lang="en-US" sz="1403" b="0" i="0" spc="0" baseline="0" dirty="0">
                <a:solidFill>
                  <a:srgbClr val="363435"/>
                </a:solidFill>
                <a:latin typeface="TimesNewRomanPSMT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Freeform 231"/>
          <p:cNvSpPr/>
          <p:nvPr/>
        </p:nvSpPr>
        <p:spPr>
          <a:xfrm>
            <a:off x="2483230" y="3016631"/>
            <a:ext cx="173736" cy="12192"/>
          </a:xfrm>
          <a:custGeom>
            <a:avLst/>
            <a:gdLst/>
            <a:ahLst/>
            <a:cxnLst/>
            <a:rect l="0" t="0" r="0" b="0"/>
            <a:pathLst>
              <a:path w="173736" h="12192">
                <a:moveTo>
                  <a:pt x="0" y="12192"/>
                </a:moveTo>
                <a:lnTo>
                  <a:pt x="173736" y="12192"/>
                </a:lnTo>
                <a:lnTo>
                  <a:pt x="173736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" name="Freeform 232"/>
          <p:cNvSpPr/>
          <p:nvPr/>
        </p:nvSpPr>
        <p:spPr>
          <a:xfrm>
            <a:off x="2483230" y="2813940"/>
            <a:ext cx="518160" cy="12192"/>
          </a:xfrm>
          <a:custGeom>
            <a:avLst/>
            <a:gdLst/>
            <a:ahLst/>
            <a:cxnLst/>
            <a:rect l="0" t="0" r="0" b="0"/>
            <a:pathLst>
              <a:path w="518160" h="12192">
                <a:moveTo>
                  <a:pt x="0" y="12192"/>
                </a:moveTo>
                <a:lnTo>
                  <a:pt x="518160" y="12192"/>
                </a:lnTo>
                <a:lnTo>
                  <a:pt x="51816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" name="Rectangle 233"/>
          <p:cNvSpPr/>
          <p:nvPr/>
        </p:nvSpPr>
        <p:spPr>
          <a:xfrm>
            <a:off x="719632" y="-20313"/>
            <a:ext cx="31623" cy="1680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96" b="0" i="0" spc="0" baseline="0" dirty="0">
                <a:latin typeface="TimesNewRomanPSMT"/>
              </a:rPr>
              <a:t> </a:t>
            </a:r>
          </a:p>
        </p:txBody>
      </p:sp>
      <p:sp>
        <p:nvSpPr>
          <p:cNvPr id="234" name="Rectangle 234"/>
          <p:cNvSpPr/>
          <p:nvPr/>
        </p:nvSpPr>
        <p:spPr>
          <a:xfrm>
            <a:off x="719632" y="9577839"/>
            <a:ext cx="31623" cy="1680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96" b="0" i="0" spc="0" baseline="0" dirty="0">
                <a:latin typeface="TimesNewRomanPSMT"/>
              </a:rPr>
              <a:t> </a:t>
            </a:r>
          </a:p>
        </p:txBody>
      </p:sp>
      <p:sp>
        <p:nvSpPr>
          <p:cNvPr id="235" name="Rectangle 235"/>
          <p:cNvSpPr/>
          <p:nvPr/>
        </p:nvSpPr>
        <p:spPr>
          <a:xfrm>
            <a:off x="560831" y="690396"/>
            <a:ext cx="4620895" cy="6211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1" i="0" spc="0" baseline="0" dirty="0">
                <a:solidFill>
                  <a:srgbClr val="363435"/>
                </a:solidFill>
                <a:latin typeface="TimesNewRomanPS-BoldMT"/>
              </a:rPr>
              <a:t>2.  </a:t>
            </a:r>
            <a:r>
              <a:rPr lang="en-US" sz="1403" b="0" i="0" spc="0" baseline="0" dirty="0">
                <a:latin typeface="TimesNewRomanPSMT"/>
              </a:rPr>
              <a:t>The 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high</a:t>
            </a:r>
            <a:r>
              <a:rPr lang="en-US" sz="1403" b="0" i="0" spc="-11" baseline="0" dirty="0">
                <a:solidFill>
                  <a:srgbClr val="FF0000"/>
                </a:solidFill>
                <a:latin typeface="TimesNewRomanPSMT"/>
              </a:rPr>
              <a:t>e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r the </a:t>
            </a:r>
            <a:r>
              <a:rPr lang="en-US" sz="1403" b="0" i="0" spc="-14" baseline="0" dirty="0">
                <a:solidFill>
                  <a:srgbClr val="FF0000"/>
                </a:solidFill>
                <a:latin typeface="TimesNewRomanPSMT"/>
              </a:rPr>
              <a:t>e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ne</a:t>
            </a:r>
            <a:r>
              <a:rPr lang="en-US" sz="1403" b="0" i="0" spc="-20" baseline="0" dirty="0">
                <a:solidFill>
                  <a:srgbClr val="FF0000"/>
                </a:solidFill>
                <a:latin typeface="TimesNewRomanPSMT"/>
              </a:rPr>
              <a:t>r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gy</a:t>
            </a:r>
            <a:r>
              <a:rPr lang="en-US" sz="1403" b="0" i="0" spc="-15" baseline="0" dirty="0">
                <a:solidFill>
                  <a:srgbClr val="FF0000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of compaction</a:t>
            </a:r>
            <a:r>
              <a:rPr lang="en-US" sz="1403" b="0" i="0" spc="0" baseline="0" dirty="0">
                <a:solidFill>
                  <a:srgbClr val="363435"/>
                </a:solidFill>
                <a:latin typeface="TimesNewRomanPSMT"/>
              </a:rPr>
              <a:t>,</a:t>
            </a:r>
            <a:r>
              <a:rPr lang="en-US" sz="1403" b="0" i="0" spc="-15" baseline="0" dirty="0">
                <a:solidFill>
                  <a:srgbClr val="363435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the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higher the </a:t>
            </a:r>
            <a:r>
              <a:rPr lang="en-US" sz="1403" b="0" i="0" spc="0" baseline="0" dirty="0">
                <a:solidFill>
                  <a:srgbClr val="0000FF"/>
                </a:solidFill>
                <a:latin typeface="CambriaMath"/>
              </a:rPr>
              <a:t>□□</a:t>
            </a:r>
            <a:r>
              <a:rPr lang="en-US" sz="1509" b="0" i="0" spc="0" baseline="-28915" dirty="0">
                <a:solidFill>
                  <a:srgbClr val="0000FF"/>
                </a:solidFill>
                <a:latin typeface="CambriaMath"/>
              </a:rPr>
              <a:t>□□</a:t>
            </a:r>
            <a:r>
              <a:rPr lang="en-US" sz="1509" b="0" i="0" spc="0" baseline="-25301" dirty="0">
                <a:solidFill>
                  <a:srgbClr val="0000FF"/>
                </a:solidFill>
                <a:latin typeface="CambriaMath"/>
              </a:rPr>
              <a:t>(</a:t>
            </a:r>
            <a:r>
              <a:rPr lang="en-US" sz="1509" b="0" i="0" spc="0" baseline="-28915" dirty="0">
                <a:solidFill>
                  <a:srgbClr val="0000FF"/>
                </a:solidFill>
                <a:latin typeface="CambriaMath"/>
              </a:rPr>
              <a:t>□□□□□□</a:t>
            </a:r>
            <a:r>
              <a:rPr lang="en-US" sz="1509" b="0" i="0" spc="0" baseline="-25301" dirty="0">
                <a:solidFill>
                  <a:srgbClr val="0000FF"/>
                </a:solidFill>
                <a:latin typeface="CambriaMath"/>
              </a:rPr>
              <a:t>)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. </a:t>
            </a:r>
          </a:p>
          <a:p>
            <a:pPr marL="0">
              <a:lnSpc>
                <a:spcPts val="2820"/>
              </a:lnSpc>
            </a:pPr>
            <a:r>
              <a:rPr lang="en-US" sz="1403" b="1" i="0" spc="0" baseline="0" dirty="0">
                <a:solidFill>
                  <a:srgbClr val="363435"/>
                </a:solidFill>
                <a:latin typeface="TimesNewRomanPS-BoldMT"/>
              </a:rPr>
              <a:t>3.  </a:t>
            </a:r>
            <a:r>
              <a:rPr lang="en-US" sz="1403" b="0" i="0" spc="0" baseline="0" dirty="0">
                <a:latin typeface="TimesNewRomanPSMT"/>
              </a:rPr>
              <a:t>The 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high</a:t>
            </a:r>
            <a:r>
              <a:rPr lang="en-US" sz="1403" b="0" i="0" spc="-11" baseline="0" dirty="0">
                <a:solidFill>
                  <a:srgbClr val="FF0000"/>
                </a:solidFill>
                <a:latin typeface="TimesNewRomanPSMT"/>
              </a:rPr>
              <a:t>e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r the </a:t>
            </a:r>
            <a:r>
              <a:rPr lang="en-US" sz="1403" b="0" i="0" spc="-14" baseline="0" dirty="0">
                <a:solidFill>
                  <a:srgbClr val="FF0000"/>
                </a:solidFill>
                <a:latin typeface="TimesNewRomanPSMT"/>
              </a:rPr>
              <a:t>e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ne</a:t>
            </a:r>
            <a:r>
              <a:rPr lang="en-US" sz="1403" b="0" i="0" spc="-20" baseline="0" dirty="0">
                <a:solidFill>
                  <a:srgbClr val="FF0000"/>
                </a:solidFill>
                <a:latin typeface="TimesNewRomanPSMT"/>
              </a:rPr>
              <a:t>r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gy</a:t>
            </a:r>
            <a:r>
              <a:rPr lang="en-US" sz="1403" b="0" i="0" spc="-15" baseline="0" dirty="0">
                <a:solidFill>
                  <a:srgbClr val="FF0000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of compaction</a:t>
            </a:r>
            <a:r>
              <a:rPr lang="en-US" sz="1403" b="0" i="0" spc="0" baseline="0" dirty="0">
                <a:solidFill>
                  <a:srgbClr val="363435"/>
                </a:solidFill>
                <a:latin typeface="TimesNewRomanPSMT"/>
              </a:rPr>
              <a:t>,</a:t>
            </a:r>
            <a:r>
              <a:rPr lang="en-US" sz="1403" b="0" i="0" spc="-15" baseline="0" dirty="0">
                <a:solidFill>
                  <a:srgbClr val="363435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the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l</a:t>
            </a:r>
            <a:r>
              <a:rPr lang="en-US" sz="1403" b="0" i="0" spc="-29" baseline="0" dirty="0">
                <a:solidFill>
                  <a:srgbClr val="0000FF"/>
                </a:solidFill>
                <a:latin typeface="TimesNewRomanPSMT"/>
              </a:rPr>
              <a:t>o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wer</a:t>
            </a:r>
            <a:r>
              <a:rPr lang="en-US" sz="1403" b="0" i="0" spc="-14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the</a:t>
            </a:r>
            <a:r>
              <a:rPr lang="en-US" sz="1403" b="0" i="0" spc="-11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0000FF"/>
                </a:solidFill>
                <a:latin typeface="CambriaMath"/>
              </a:rPr>
              <a:t>□□</a:t>
            </a:r>
            <a:r>
              <a:rPr lang="en-US" sz="1509" b="0" i="0" spc="0" baseline="-49397" dirty="0">
                <a:solidFill>
                  <a:srgbClr val="0000FF"/>
                </a:solidFill>
                <a:latin typeface="CambriaMath"/>
              </a:rPr>
              <a:t>□□□□□□</a:t>
            </a:r>
            <a:r>
              <a:rPr lang="en-US" sz="1403" b="0" i="0" spc="0" baseline="0" dirty="0">
                <a:solidFill>
                  <a:srgbClr val="363435"/>
                </a:solidFill>
                <a:latin typeface="TimesNewRomanPSMT"/>
              </a:rPr>
              <a:t>.</a:t>
            </a:r>
            <a:r>
              <a:rPr lang="en-US" sz="1403" b="0" i="0" spc="0" baseline="0" dirty="0">
                <a:latin typeface="TimesNewRomanPSMT"/>
              </a:rPr>
              <a:t> </a:t>
            </a:r>
          </a:p>
        </p:txBody>
      </p:sp>
      <p:sp>
        <p:nvSpPr>
          <p:cNvPr id="236" name="Rectangle 236"/>
          <p:cNvSpPr/>
          <p:nvPr/>
        </p:nvSpPr>
        <p:spPr>
          <a:xfrm>
            <a:off x="560831" y="1353337"/>
            <a:ext cx="6289265" cy="9122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1" i="0" spc="0" baseline="0" dirty="0">
                <a:solidFill>
                  <a:srgbClr val="363435"/>
                </a:solidFill>
                <a:latin typeface="TimesNewRomanPS-BoldMT"/>
              </a:rPr>
              <a:t>4.  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No portion</a:t>
            </a:r>
            <a:r>
              <a:rPr lang="en-US" sz="1403" b="0" i="0" spc="-15" baseline="0" dirty="0">
                <a:solidFill>
                  <a:srgbClr val="FF0000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of the</a:t>
            </a:r>
            <a:r>
              <a:rPr lang="en-US" sz="1403" b="0" i="0" spc="-14" baseline="0" dirty="0">
                <a:solidFill>
                  <a:srgbClr val="FF0000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co</a:t>
            </a:r>
            <a:r>
              <a:rPr lang="en-US" sz="1403" b="0" i="0" spc="-12" baseline="0" dirty="0">
                <a:solidFill>
                  <a:srgbClr val="FF0000"/>
                </a:solidFill>
                <a:latin typeface="TimesNewRomanPSMT"/>
              </a:rPr>
              <a:t>m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pa</a:t>
            </a:r>
            <a:r>
              <a:rPr lang="en-US" sz="1403" b="0" i="0" spc="-11" baseline="0" dirty="0">
                <a:solidFill>
                  <a:srgbClr val="FF0000"/>
                </a:solidFill>
                <a:latin typeface="TimesNewRomanPSMT"/>
              </a:rPr>
              <a:t>c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tion cur</a:t>
            </a:r>
            <a:r>
              <a:rPr lang="en-US" sz="1403" b="0" i="0" spc="-18" baseline="0" dirty="0">
                <a:solidFill>
                  <a:srgbClr val="FF0000"/>
                </a:solidFill>
                <a:latin typeface="TimesNewRomanPSMT"/>
              </a:rPr>
              <a:t>v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e </a:t>
            </a:r>
            <a:r>
              <a:rPr lang="en-US" sz="1403" b="0" i="0" spc="0" baseline="0" dirty="0">
                <a:latin typeface="TimesNewRomanPSMT"/>
              </a:rPr>
              <a:t>c</a:t>
            </a:r>
            <a:r>
              <a:rPr lang="en-US" sz="1403" b="0" i="0" spc="-11" baseline="0" dirty="0">
                <a:latin typeface="TimesNewRomanPSMT"/>
              </a:rPr>
              <a:t>a</a:t>
            </a:r>
            <a:r>
              <a:rPr lang="en-US" sz="1403" b="0" i="0" spc="0" baseline="0" dirty="0">
                <a:latin typeface="TimesNewRomanPSMT"/>
              </a:rPr>
              <a:t>n lie</a:t>
            </a:r>
            <a:r>
              <a:rPr lang="en-US" sz="1403" b="0" i="0" spc="-14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to</a:t>
            </a:r>
            <a:r>
              <a:rPr lang="en-US" sz="1403" b="0" i="0" spc="-15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the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right</a:t>
            </a:r>
            <a:r>
              <a:rPr lang="en-US" sz="1403" b="0" i="0" spc="-15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of the</a:t>
            </a:r>
            <a:r>
              <a:rPr lang="en-US" sz="1403" b="0" i="0" spc="-14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zero</a:t>
            </a:r>
            <a:r>
              <a:rPr lang="en-US" sz="1403" b="0" i="0" spc="-11" baseline="0" dirty="0">
                <a:solidFill>
                  <a:srgbClr val="0000FF"/>
                </a:solidFill>
                <a:latin typeface="TimesNewRomanPSMT"/>
              </a:rPr>
              <a:t>-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ai</a:t>
            </a:r>
            <a:r>
              <a:rPr lang="en-US" sz="1403" b="0" i="0" spc="-23" baseline="0" dirty="0">
                <a:solidFill>
                  <a:srgbClr val="0000FF"/>
                </a:solidFill>
                <a:latin typeface="TimesNewRomanPSMT"/>
              </a:rPr>
              <a:t>r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-</a:t>
            </a:r>
            <a:r>
              <a:rPr lang="en-US" sz="1403" b="0" i="0" spc="-29" baseline="0" dirty="0">
                <a:solidFill>
                  <a:srgbClr val="0000FF"/>
                </a:solidFill>
                <a:latin typeface="TimesNewRomanPSMT"/>
              </a:rPr>
              <a:t>v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oid</a:t>
            </a:r>
            <a:r>
              <a:rPr lang="en-US" sz="1403" b="0" i="0" spc="-15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line</a:t>
            </a:r>
            <a:r>
              <a:rPr lang="en-US" sz="1403" b="0" i="0" spc="0" baseline="0" dirty="0">
                <a:solidFill>
                  <a:srgbClr val="363435"/>
                </a:solidFill>
                <a:latin typeface="TimesNewRomanPSMT"/>
              </a:rPr>
              <a:t>.</a:t>
            </a:r>
            <a:r>
              <a:rPr lang="en-US" sz="1403" b="0" i="0" spc="-27" baseline="0" dirty="0">
                <a:solidFill>
                  <a:srgbClr val="363435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The </a:t>
            </a:r>
          </a:p>
          <a:p>
            <a:pPr marL="158800">
              <a:lnSpc>
                <a:spcPts val="2845"/>
              </a:lnSpc>
            </a:pPr>
            <a:r>
              <a:rPr lang="en-US" sz="1403" b="0" i="0" spc="0" baseline="0" dirty="0">
                <a:latin typeface="TimesNewRomanPSMT"/>
              </a:rPr>
              <a:t>zero</a:t>
            </a:r>
            <a:r>
              <a:rPr lang="en-US" sz="1403" b="0" i="0" spc="-11" baseline="0" dirty="0">
                <a:latin typeface="TimesNewRomanPSMT"/>
              </a:rPr>
              <a:t>-</a:t>
            </a:r>
            <a:r>
              <a:rPr lang="en-US" sz="1403" b="0" i="0" spc="0" baseline="0" dirty="0">
                <a:latin typeface="TimesNewRomanPSMT"/>
              </a:rPr>
              <a:t>ai</a:t>
            </a:r>
            <a:r>
              <a:rPr lang="en-US" sz="1403" b="0" i="0" spc="-23" baseline="0" dirty="0">
                <a:latin typeface="TimesNewRomanPSMT"/>
              </a:rPr>
              <a:t>r</a:t>
            </a:r>
            <a:r>
              <a:rPr lang="en-US" sz="1403" b="0" i="0" spc="0" baseline="0" dirty="0">
                <a:latin typeface="TimesNewRomanPSMT"/>
              </a:rPr>
              <a:t>-</a:t>
            </a:r>
            <a:r>
              <a:rPr lang="en-US" sz="1403" b="0" i="0" spc="-29" baseline="0" dirty="0">
                <a:latin typeface="TimesNewRomanPSMT"/>
              </a:rPr>
              <a:t>v</a:t>
            </a:r>
            <a:r>
              <a:rPr lang="en-US" sz="1403" b="0" i="0" spc="0" baseline="0" dirty="0">
                <a:latin typeface="TimesNewRomanPSMT"/>
              </a:rPr>
              <a:t>oid</a:t>
            </a:r>
            <a:r>
              <a:rPr lang="en-US" sz="1403" b="0" i="0" spc="-15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d</a:t>
            </a:r>
            <a:r>
              <a:rPr lang="en-US" sz="1403" b="0" i="0" spc="-11" baseline="0" dirty="0">
                <a:latin typeface="TimesNewRomanPSMT"/>
              </a:rPr>
              <a:t>r</a:t>
            </a:r>
            <a:r>
              <a:rPr lang="en-US" sz="1403" b="0" i="0" spc="0" baseline="0" dirty="0">
                <a:latin typeface="TimesNewRomanPSMT"/>
              </a:rPr>
              <a:t>y unit weight,</a:t>
            </a:r>
            <a:r>
              <a:rPr lang="en-US" sz="1403" b="0" i="0" spc="-14" baseline="0" dirty="0">
                <a:solidFill>
                  <a:srgbClr val="363435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FF0000"/>
                </a:solidFill>
                <a:latin typeface="CambriaMath"/>
              </a:rPr>
              <a:t>□</a:t>
            </a:r>
            <a:r>
              <a:rPr lang="en-US" sz="1403" b="0" i="0" spc="-137" baseline="0" dirty="0">
                <a:solidFill>
                  <a:srgbClr val="FF0000"/>
                </a:solidFill>
                <a:latin typeface="CambriaMath"/>
              </a:rPr>
              <a:t>□</a:t>
            </a:r>
            <a:r>
              <a:rPr lang="en-US" sz="1509" b="0" i="0" spc="0" baseline="-49398" dirty="0">
                <a:solidFill>
                  <a:srgbClr val="FF0000"/>
                </a:solidFill>
                <a:latin typeface="CambriaMath"/>
              </a:rPr>
              <a:t>□□□□□□</a:t>
            </a:r>
            <a:r>
              <a:rPr lang="en-US" sz="1403" b="0" i="0" spc="0" baseline="0" dirty="0">
                <a:solidFill>
                  <a:srgbClr val="363435"/>
                </a:solidFill>
                <a:latin typeface="TimesNewRomanPSMT"/>
              </a:rPr>
              <a:t>, 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at a g</a:t>
            </a:r>
            <a:r>
              <a:rPr lang="en-US" sz="1403" b="0" i="0" spc="-30" baseline="0" dirty="0">
                <a:solidFill>
                  <a:srgbClr val="FF0000"/>
                </a:solidFill>
                <a:latin typeface="TimesNewRomanPSMT"/>
              </a:rPr>
              <a:t>i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v</a:t>
            </a:r>
            <a:r>
              <a:rPr lang="en-US" sz="1403" b="0" i="0" spc="-11" baseline="0" dirty="0">
                <a:solidFill>
                  <a:srgbClr val="FF0000"/>
                </a:solidFill>
                <a:latin typeface="TimesNewRomanPSMT"/>
              </a:rPr>
              <a:t>e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n</a:t>
            </a:r>
            <a:r>
              <a:rPr lang="en-US" sz="1403" b="0" i="0" spc="-15" baseline="0" dirty="0">
                <a:solidFill>
                  <a:srgbClr val="FF0000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moistu</a:t>
            </a:r>
            <a:r>
              <a:rPr lang="en-US" sz="1403" b="0" i="0" spc="-11" baseline="0" dirty="0">
                <a:solidFill>
                  <a:srgbClr val="FF0000"/>
                </a:solidFill>
                <a:latin typeface="TimesNewRomanPSMT"/>
              </a:rPr>
              <a:t>r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e cont</a:t>
            </a:r>
            <a:r>
              <a:rPr lang="en-US" sz="1403" b="0" i="0" spc="-11" baseline="0" dirty="0">
                <a:solidFill>
                  <a:srgbClr val="FF0000"/>
                </a:solidFill>
                <a:latin typeface="TimesNewRomanPSMT"/>
              </a:rPr>
              <a:t>e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nt </a:t>
            </a:r>
            <a:r>
              <a:rPr lang="en-US" sz="1403" b="0" i="0" spc="0" baseline="0" dirty="0">
                <a:latin typeface="TimesNewRomanPSMT"/>
              </a:rPr>
              <a:t>is</a:t>
            </a:r>
            <a:r>
              <a:rPr lang="en-US" sz="1403" b="0" i="0" spc="-15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the theoretic</a:t>
            </a:r>
            <a:r>
              <a:rPr lang="en-US" sz="1403" b="0" i="0" spc="-11" baseline="0" dirty="0">
                <a:latin typeface="TimesNewRomanPSMT"/>
              </a:rPr>
              <a:t>a</a:t>
            </a:r>
            <a:r>
              <a:rPr lang="en-US" sz="1403" b="0" i="0" spc="0" baseline="0" dirty="0">
                <a:latin typeface="TimesNewRomanPSMT"/>
              </a:rPr>
              <a:t>l </a:t>
            </a:r>
          </a:p>
          <a:p>
            <a:pPr marL="158800">
              <a:lnSpc>
                <a:spcPts val="2471"/>
              </a:lnSpc>
            </a:pPr>
            <a:r>
              <a:rPr lang="en-US" sz="1403" b="0" i="0" spc="0" baseline="0" dirty="0">
                <a:latin typeface="TimesNewRomanPSMT"/>
              </a:rPr>
              <a:t>maxi</a:t>
            </a:r>
            <a:r>
              <a:rPr lang="en-US" sz="1403" b="0" i="0" spc="-12" baseline="0" dirty="0">
                <a:latin typeface="TimesNewRomanPSMT"/>
              </a:rPr>
              <a:t>m</a:t>
            </a:r>
            <a:r>
              <a:rPr lang="en-US" sz="1403" b="0" i="0" spc="0" baseline="0" dirty="0">
                <a:latin typeface="TimesNewRomanPSMT"/>
              </a:rPr>
              <a:t>um </a:t>
            </a:r>
            <a:r>
              <a:rPr lang="en-US" sz="1403" b="0" i="0" spc="-29" baseline="0" dirty="0">
                <a:latin typeface="TimesNewRomanPSMT"/>
              </a:rPr>
              <a:t>v</a:t>
            </a:r>
            <a:r>
              <a:rPr lang="en-US" sz="1403" b="0" i="0" spc="0" baseline="0" dirty="0">
                <a:latin typeface="TimesNewRomanPSMT"/>
              </a:rPr>
              <a:t>alue</a:t>
            </a:r>
            <a:r>
              <a:rPr lang="en-US" sz="1403" b="0" i="0" spc="-14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of</a:t>
            </a:r>
            <a:r>
              <a:rPr lang="en-US" sz="1403" b="0" i="0" spc="-14" baseline="0" dirty="0">
                <a:solidFill>
                  <a:srgbClr val="363435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FF0000"/>
                </a:solidFill>
                <a:latin typeface="CambriaMath"/>
              </a:rPr>
              <a:t>□</a:t>
            </a:r>
            <a:r>
              <a:rPr lang="en-US" sz="1403" b="0" i="0" spc="-50" baseline="0" dirty="0">
                <a:solidFill>
                  <a:srgbClr val="FF0000"/>
                </a:solidFill>
                <a:latin typeface="CambriaMath"/>
              </a:rPr>
              <a:t>□</a:t>
            </a:r>
            <a:r>
              <a:rPr lang="en-US" sz="1509" b="0" i="0" spc="0" baseline="-49397" dirty="0">
                <a:solidFill>
                  <a:srgbClr val="FF0000"/>
                </a:solidFill>
                <a:latin typeface="CambriaMath"/>
              </a:rPr>
              <a:t>□□</a:t>
            </a:r>
            <a:r>
              <a:rPr lang="en-US" sz="1403" b="0" i="0" spc="0" baseline="0" dirty="0">
                <a:solidFill>
                  <a:srgbClr val="363435"/>
                </a:solidFill>
                <a:latin typeface="TimesNewRomanPSMT"/>
              </a:rPr>
              <a:t>,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whi</a:t>
            </a:r>
            <a:r>
              <a:rPr lang="en-US" sz="1403" b="0" i="0" spc="-11" baseline="0" dirty="0">
                <a:solidFill>
                  <a:srgbClr val="0000FF"/>
                </a:solidFill>
                <a:latin typeface="TimesNewRomanPSMT"/>
              </a:rPr>
              <a:t>c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h me</a:t>
            </a:r>
            <a:r>
              <a:rPr lang="en-US" sz="1403" b="0" i="0" spc="-14" baseline="0" dirty="0">
                <a:solidFill>
                  <a:srgbClr val="0000FF"/>
                </a:solidFill>
                <a:latin typeface="TimesNewRomanPSMT"/>
              </a:rPr>
              <a:t>a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ns that</a:t>
            </a:r>
            <a:r>
              <a:rPr lang="en-US" sz="1403" b="0" i="0" spc="-15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all</a:t>
            </a:r>
            <a:r>
              <a:rPr lang="en-US" sz="1403" b="0" i="0" spc="-15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the </a:t>
            </a:r>
            <a:r>
              <a:rPr lang="en-US" sz="1403" b="0" i="0" spc="-18" baseline="0" dirty="0">
                <a:solidFill>
                  <a:srgbClr val="0000FF"/>
                </a:solidFill>
                <a:latin typeface="TimesNewRomanPSMT"/>
              </a:rPr>
              <a:t>v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oid spaces of</a:t>
            </a:r>
            <a:r>
              <a:rPr lang="en-US" sz="1403" b="0" i="0" spc="-11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th</a:t>
            </a:r>
            <a:r>
              <a:rPr lang="en-US" sz="1403" b="0" i="0" spc="-11" baseline="0" dirty="0">
                <a:solidFill>
                  <a:srgbClr val="0000FF"/>
                </a:solidFill>
                <a:latin typeface="TimesNewRomanPSMT"/>
              </a:rPr>
              <a:t>e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 compa</a:t>
            </a:r>
            <a:r>
              <a:rPr lang="en-US" sz="1403" b="0" i="0" spc="-11" baseline="0" dirty="0">
                <a:solidFill>
                  <a:srgbClr val="0000FF"/>
                </a:solidFill>
                <a:latin typeface="TimesNewRomanPSMT"/>
              </a:rPr>
              <a:t>c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t</a:t>
            </a:r>
            <a:r>
              <a:rPr lang="en-US" sz="1403" b="0" i="0" spc="-11" baseline="0" dirty="0">
                <a:solidFill>
                  <a:srgbClr val="0000FF"/>
                </a:solidFill>
                <a:latin typeface="TimesNewRomanPSMT"/>
              </a:rPr>
              <a:t>e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d soil are </a:t>
            </a:r>
          </a:p>
        </p:txBody>
      </p:sp>
      <p:sp>
        <p:nvSpPr>
          <p:cNvPr id="237" name="Rectangle 237"/>
          <p:cNvSpPr/>
          <p:nvPr/>
        </p:nvSpPr>
        <p:spPr>
          <a:xfrm>
            <a:off x="719632" y="2286025"/>
            <a:ext cx="2106336" cy="6748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23" baseline="0" dirty="0">
                <a:solidFill>
                  <a:srgbClr val="0000FF"/>
                </a:solidFill>
                <a:latin typeface="TimesNewRomanPSMT"/>
              </a:rPr>
              <a:t>f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illed</a:t>
            </a:r>
            <a:r>
              <a:rPr lang="en-US" sz="1403" b="0" i="0" spc="-15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with w</a:t>
            </a:r>
            <a:r>
              <a:rPr lang="en-US" sz="1403" b="0" i="0" spc="-11" baseline="0" dirty="0">
                <a:solidFill>
                  <a:srgbClr val="0000FF"/>
                </a:solidFill>
                <a:latin typeface="TimesNewRomanPSMT"/>
              </a:rPr>
              <a:t>a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t</a:t>
            </a:r>
            <a:r>
              <a:rPr lang="en-US" sz="1403" b="0" i="0" spc="-10" baseline="0" dirty="0">
                <a:solidFill>
                  <a:srgbClr val="0000FF"/>
                </a:solidFill>
                <a:latin typeface="TimesNewRomanPSMT"/>
              </a:rPr>
              <a:t>e</a:t>
            </a:r>
            <a:r>
              <a:rPr lang="en-US" sz="1403" b="0" i="0" spc="-35" baseline="0" dirty="0">
                <a:solidFill>
                  <a:srgbClr val="0000FF"/>
                </a:solidFill>
                <a:latin typeface="TimesNewRomanPSMT"/>
              </a:rPr>
              <a:t>r</a:t>
            </a:r>
            <a:r>
              <a:rPr lang="en-US" sz="1403" b="0" i="0" spc="0" baseline="0" dirty="0">
                <a:solidFill>
                  <a:srgbClr val="363435"/>
                </a:solidFill>
                <a:latin typeface="TimesNewRomanPSMT"/>
              </a:rPr>
              <a:t>, o</a:t>
            </a:r>
            <a:r>
              <a:rPr lang="en-US" sz="1403" b="0" i="0" spc="-10" baseline="0" dirty="0">
                <a:solidFill>
                  <a:srgbClr val="363435"/>
                </a:solidFill>
                <a:latin typeface="TimesNewRomanPSMT"/>
              </a:rPr>
              <a:t>r</a:t>
            </a:r>
            <a:r>
              <a:rPr lang="en-US" sz="1403" b="0" i="0" spc="0" baseline="0" dirty="0">
                <a:solidFill>
                  <a:srgbClr val="363435"/>
                </a:solidFill>
                <a:latin typeface="TimesNewRomanPSMT"/>
              </a:rPr>
              <a:t> </a:t>
            </a:r>
          </a:p>
          <a:p>
            <a:pPr marL="1226769">
              <a:lnSpc>
                <a:spcPts val="3448"/>
              </a:lnSpc>
              <a:tabLst>
                <a:tab pos="1926666" algn="l"/>
              </a:tabLst>
            </a:pPr>
            <a:r>
              <a:rPr lang="en-US" sz="1403" b="0" i="0" spc="0" baseline="0" dirty="0">
                <a:solidFill>
                  <a:srgbClr val="FF0000"/>
                </a:solidFill>
                <a:latin typeface="CambriaMath"/>
              </a:rPr>
              <a:t>□</a:t>
            </a:r>
            <a:r>
              <a:rPr lang="en-US" sz="1403" b="0" i="0" spc="-137" baseline="0" dirty="0">
                <a:solidFill>
                  <a:srgbClr val="FF0000"/>
                </a:solidFill>
                <a:latin typeface="CambriaMath"/>
              </a:rPr>
              <a:t>□</a:t>
            </a:r>
            <a:r>
              <a:rPr lang="en-US" sz="1509" b="0" i="0" spc="0" baseline="-49397" dirty="0">
                <a:solidFill>
                  <a:srgbClr val="FF0000"/>
                </a:solidFill>
                <a:latin typeface="CambriaMath"/>
              </a:rPr>
              <a:t>□□□□□</a:t>
            </a:r>
            <a:r>
              <a:rPr lang="en-US" sz="1509" b="0" i="0" spc="469" baseline="-49397" dirty="0">
                <a:solidFill>
                  <a:srgbClr val="FF0000"/>
                </a:solidFill>
                <a:latin typeface="CambriaMath"/>
              </a:rPr>
              <a:t>□</a:t>
            </a:r>
            <a:r>
              <a:rPr lang="en-US" sz="1403" b="0" i="0" spc="0" baseline="0" dirty="0">
                <a:latin typeface="CambriaMath"/>
              </a:rPr>
              <a:t>=	</a:t>
            </a:r>
            <a:r>
              <a:rPr lang="en-US" sz="2125" b="0" i="0" spc="0" baseline="76068" dirty="0">
                <a:latin typeface="CambriaMath"/>
              </a:rPr>
              <a:t>□</a:t>
            </a:r>
            <a:r>
              <a:rPr lang="en-US" sz="2125" b="0" i="0" spc="-137" baseline="76068" dirty="0">
                <a:latin typeface="CambriaMath"/>
              </a:rPr>
              <a:t>□</a:t>
            </a:r>
            <a:r>
              <a:rPr lang="en-US" sz="1509" b="0" i="0" spc="0" baseline="47100" dirty="0">
                <a:latin typeface="CambriaMath"/>
              </a:rPr>
              <a:t>□□</a:t>
            </a:r>
          </a:p>
        </p:txBody>
      </p:sp>
      <p:sp>
        <p:nvSpPr>
          <p:cNvPr id="238" name="Rectangle 238"/>
          <p:cNvSpPr/>
          <p:nvPr/>
        </p:nvSpPr>
        <p:spPr>
          <a:xfrm>
            <a:off x="2519807" y="2793264"/>
            <a:ext cx="98782" cy="2141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latin typeface="CambriaMath"/>
              </a:rPr>
              <a:t>1</a:t>
            </a:r>
          </a:p>
        </p:txBody>
      </p:sp>
      <p:sp>
        <p:nvSpPr>
          <p:cNvPr id="239" name="Rectangle 239"/>
          <p:cNvSpPr/>
          <p:nvPr/>
        </p:nvSpPr>
        <p:spPr>
          <a:xfrm>
            <a:off x="2483230" y="2988336"/>
            <a:ext cx="515023" cy="2392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latin typeface="CambriaMath"/>
              </a:rPr>
              <a:t>□</a:t>
            </a:r>
            <a:r>
              <a:rPr lang="en-US" sz="1403" b="0" i="0" spc="-80" baseline="0" dirty="0">
                <a:latin typeface="CambriaMath"/>
              </a:rPr>
              <a:t>□</a:t>
            </a:r>
            <a:r>
              <a:rPr lang="en-US" sz="1509" b="0" i="0" spc="0" baseline="-28915" dirty="0">
                <a:latin typeface="CambriaMath"/>
              </a:rPr>
              <a:t>□</a:t>
            </a:r>
            <a:r>
              <a:rPr lang="en-US" sz="1509" b="0" i="0" spc="381" baseline="-28915" dirty="0">
                <a:latin typeface="CambriaMath"/>
              </a:rPr>
              <a:t>□</a:t>
            </a:r>
            <a:r>
              <a:rPr lang="en-US" sz="2125" b="0" i="0" spc="319" baseline="50427" dirty="0">
                <a:latin typeface="CambriaMath"/>
              </a:rPr>
              <a:t>+</a:t>
            </a:r>
            <a:r>
              <a:rPr lang="en-US" sz="2125" b="0" i="0" spc="0" baseline="50427" dirty="0">
                <a:latin typeface="CambriaMath"/>
              </a:rPr>
              <a:t>□□</a:t>
            </a:r>
          </a:p>
        </p:txBody>
      </p:sp>
      <p:sp>
        <p:nvSpPr>
          <p:cNvPr id="240" name="Rectangle 240"/>
          <p:cNvSpPr/>
          <p:nvPr/>
        </p:nvSpPr>
        <p:spPr>
          <a:xfrm>
            <a:off x="3016630" y="2671978"/>
            <a:ext cx="2632963" cy="2379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latin typeface="CambriaMath"/>
              </a:rPr>
              <a:t>                                                        (5.1</a:t>
            </a:r>
            <a:r>
              <a:rPr lang="en-US" sz="1403" b="0" i="0" spc="-18" baseline="0" dirty="0">
                <a:latin typeface="CambriaMath"/>
              </a:rPr>
              <a:t>)</a:t>
            </a:r>
            <a:r>
              <a:rPr lang="en-US" sz="1403" b="0" i="0" spc="0" baseline="0" dirty="0">
                <a:latin typeface="TimesNewRomanPSMT"/>
              </a:rPr>
              <a:t> </a:t>
            </a:r>
          </a:p>
        </p:txBody>
      </p:sp>
      <p:sp>
        <p:nvSpPr>
          <p:cNvPr id="241" name="Rectangle 241"/>
          <p:cNvSpPr/>
          <p:nvPr/>
        </p:nvSpPr>
        <p:spPr>
          <a:xfrm>
            <a:off x="1350517" y="3270910"/>
            <a:ext cx="567309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363435"/>
                </a:solidFill>
                <a:latin typeface="TimesNewRomanPSMT"/>
              </a:rPr>
              <a:t>Where:</a:t>
            </a:r>
            <a:r>
              <a:rPr lang="en-US" sz="1403" b="0" i="0" spc="0" baseline="0" dirty="0">
                <a:latin typeface="TimesNewRomanPSMT"/>
              </a:rPr>
              <a:t> </a:t>
            </a:r>
          </a:p>
        </p:txBody>
      </p:sp>
      <p:sp>
        <p:nvSpPr>
          <p:cNvPr id="242" name="Rectangle 242"/>
          <p:cNvSpPr/>
          <p:nvPr/>
        </p:nvSpPr>
        <p:spPr>
          <a:xfrm>
            <a:off x="1350517" y="3478174"/>
            <a:ext cx="1899666" cy="2630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000FF"/>
                </a:solidFill>
                <a:latin typeface="CambriaMath"/>
              </a:rPr>
              <a:t>□</a:t>
            </a:r>
            <a:r>
              <a:rPr lang="en-US" sz="1403" b="0" i="0" spc="-137" baseline="0" dirty="0">
                <a:solidFill>
                  <a:srgbClr val="0000FF"/>
                </a:solidFill>
                <a:latin typeface="CambriaMath"/>
              </a:rPr>
              <a:t>□</a:t>
            </a:r>
            <a:r>
              <a:rPr lang="en-US" sz="1509" b="0" i="0" spc="0" baseline="-28915" dirty="0">
                <a:solidFill>
                  <a:srgbClr val="0000FF"/>
                </a:solidFill>
                <a:latin typeface="CambriaMath"/>
              </a:rPr>
              <a:t>□</a:t>
            </a:r>
            <a:r>
              <a:rPr lang="en-US" sz="1509" b="0" i="0" spc="469" baseline="-28915" dirty="0">
                <a:solidFill>
                  <a:srgbClr val="0000FF"/>
                </a:solidFill>
                <a:latin typeface="CambriaMath"/>
              </a:rPr>
              <a:t>□</a:t>
            </a:r>
            <a:r>
              <a:rPr lang="en-US" sz="1403" b="0" i="0" spc="0" baseline="0" dirty="0">
                <a:solidFill>
                  <a:srgbClr val="363435"/>
                </a:solidFill>
                <a:latin typeface="CambriaMath"/>
              </a:rPr>
              <a:t>=</a:t>
            </a:r>
            <a:r>
              <a:rPr lang="en-US" sz="1403" b="0" i="0" spc="0" baseline="0" dirty="0">
                <a:latin typeface="TimesNewRomanPSMT"/>
              </a:rPr>
              <a:t> unit</a:t>
            </a:r>
            <a:r>
              <a:rPr lang="en-US" sz="1403" b="0" i="0" spc="-15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w</a:t>
            </a:r>
            <a:r>
              <a:rPr lang="en-US" sz="1403" b="0" i="0" spc="-11" baseline="0" dirty="0">
                <a:latin typeface="TimesNewRomanPSMT"/>
              </a:rPr>
              <a:t>e</a:t>
            </a:r>
            <a:r>
              <a:rPr lang="en-US" sz="1403" b="0" i="0" spc="0" baseline="0" dirty="0">
                <a:latin typeface="TimesNewRomanPSMT"/>
              </a:rPr>
              <a:t>ight of</a:t>
            </a:r>
            <a:r>
              <a:rPr lang="en-US" sz="1403" b="0" i="0" spc="-11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w</a:t>
            </a:r>
            <a:r>
              <a:rPr lang="en-US" sz="1403" b="0" i="0" spc="-11" baseline="0" dirty="0">
                <a:latin typeface="TimesNewRomanPSMT"/>
              </a:rPr>
              <a:t>a</a:t>
            </a:r>
            <a:r>
              <a:rPr lang="en-US" sz="1403" b="0" i="0" spc="0" baseline="0" dirty="0">
                <a:latin typeface="TimesNewRomanPSMT"/>
              </a:rPr>
              <a:t>ter </a:t>
            </a:r>
          </a:p>
        </p:txBody>
      </p:sp>
      <p:sp>
        <p:nvSpPr>
          <p:cNvPr id="243" name="Rectangle 243"/>
          <p:cNvSpPr/>
          <p:nvPr/>
        </p:nvSpPr>
        <p:spPr>
          <a:xfrm>
            <a:off x="1350517" y="3685438"/>
            <a:ext cx="2760980" cy="4467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000FF"/>
                </a:solidFill>
                <a:latin typeface="CambriaMath"/>
              </a:rPr>
              <a:t>□</a:t>
            </a:r>
            <a:r>
              <a:rPr lang="en-US" sz="1403" b="0" i="0" spc="-80" baseline="0" dirty="0">
                <a:solidFill>
                  <a:srgbClr val="0000FF"/>
                </a:solidFill>
                <a:latin typeface="CambriaMath"/>
              </a:rPr>
              <a:t>□</a:t>
            </a:r>
            <a:r>
              <a:rPr lang="en-US" sz="1509" b="0" i="0" spc="0" baseline="-28915" dirty="0">
                <a:solidFill>
                  <a:srgbClr val="0000FF"/>
                </a:solidFill>
                <a:latin typeface="CambriaMath"/>
              </a:rPr>
              <a:t>□</a:t>
            </a:r>
            <a:r>
              <a:rPr lang="en-US" sz="1509" b="0" i="0" spc="465" baseline="-28915" dirty="0">
                <a:solidFill>
                  <a:srgbClr val="0000FF"/>
                </a:solidFill>
                <a:latin typeface="CambriaMath"/>
              </a:rPr>
              <a:t>□</a:t>
            </a:r>
            <a:r>
              <a:rPr lang="en-US" sz="1403" b="0" i="0" spc="0" baseline="0" dirty="0">
                <a:solidFill>
                  <a:srgbClr val="363435"/>
                </a:solidFill>
                <a:latin typeface="CambriaMath"/>
              </a:rPr>
              <a:t>=</a:t>
            </a:r>
            <a:r>
              <a:rPr lang="en-US" sz="1403" b="0" i="0" spc="0" baseline="0" dirty="0">
                <a:latin typeface="TimesNewRomanPSMT"/>
              </a:rPr>
              <a:t> sp</a:t>
            </a:r>
            <a:r>
              <a:rPr lang="en-US" sz="1403" b="0" i="0" spc="-11" baseline="0" dirty="0">
                <a:latin typeface="TimesNewRomanPSMT"/>
              </a:rPr>
              <a:t>e</a:t>
            </a:r>
            <a:r>
              <a:rPr lang="en-US" sz="1403" b="0" i="0" spc="0" baseline="0" dirty="0">
                <a:latin typeface="TimesNewRomanPSMT"/>
              </a:rPr>
              <a:t>ci</a:t>
            </a:r>
            <a:r>
              <a:rPr lang="en-US" sz="1403" b="0" i="0" spc="-11" baseline="0" dirty="0">
                <a:latin typeface="TimesNewRomanPSMT"/>
              </a:rPr>
              <a:t>f</a:t>
            </a:r>
            <a:r>
              <a:rPr lang="en-US" sz="1403" b="0" i="0" spc="0" baseline="0" dirty="0">
                <a:latin typeface="TimesNewRomanPSMT"/>
              </a:rPr>
              <a:t>ic</a:t>
            </a:r>
            <a:r>
              <a:rPr lang="en-US" sz="1403" b="0" i="0" spc="-14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gr</a:t>
            </a:r>
            <a:r>
              <a:rPr lang="en-US" sz="1403" b="0" i="0" spc="-11" baseline="0" dirty="0">
                <a:latin typeface="TimesNewRomanPSMT"/>
              </a:rPr>
              <a:t>a</a:t>
            </a:r>
            <a:r>
              <a:rPr lang="en-US" sz="1403" b="0" i="0" spc="0" baseline="0" dirty="0">
                <a:latin typeface="TimesNewRomanPSMT"/>
              </a:rPr>
              <a:t>vity</a:t>
            </a:r>
            <a:r>
              <a:rPr lang="en-US" sz="1403" b="0" i="0" spc="-15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of the soil</a:t>
            </a:r>
            <a:r>
              <a:rPr lang="en-US" sz="1403" b="0" i="0" spc="-15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solids </a:t>
            </a:r>
          </a:p>
          <a:p>
            <a:pPr marL="0">
              <a:lnSpc>
                <a:spcPts val="1446"/>
              </a:lnSpc>
            </a:pPr>
            <a:r>
              <a:rPr lang="en-US" sz="1403" b="0" i="0" spc="0" baseline="0" dirty="0">
                <a:solidFill>
                  <a:srgbClr val="0000FF"/>
                </a:solidFill>
                <a:latin typeface="CambriaMath"/>
              </a:rPr>
              <a:t>□</a:t>
            </a:r>
            <a:r>
              <a:rPr lang="en-US" sz="1403" b="0" i="0" spc="408" baseline="0" dirty="0">
                <a:solidFill>
                  <a:srgbClr val="0000FF"/>
                </a:solidFill>
                <a:latin typeface="CambriaMath"/>
              </a:rPr>
              <a:t>□</a:t>
            </a:r>
            <a:r>
              <a:rPr lang="en-US" sz="1403" b="0" i="0" spc="0" baseline="0" dirty="0">
                <a:solidFill>
                  <a:srgbClr val="363435"/>
                </a:solidFill>
                <a:latin typeface="CambriaMath"/>
              </a:rPr>
              <a:t>=</a:t>
            </a:r>
            <a:r>
              <a:rPr lang="en-US" sz="1403" b="0" i="0" spc="0" baseline="0" dirty="0">
                <a:latin typeface="TimesNewRomanPSMT"/>
              </a:rPr>
              <a:t> moistu</a:t>
            </a:r>
            <a:r>
              <a:rPr lang="en-US" sz="1403" b="0" i="0" spc="-11" baseline="0" dirty="0">
                <a:latin typeface="TimesNewRomanPSMT"/>
              </a:rPr>
              <a:t>r</a:t>
            </a:r>
            <a:r>
              <a:rPr lang="en-US" sz="1403" b="0" i="0" spc="0" baseline="0" dirty="0">
                <a:latin typeface="TimesNewRomanPSMT"/>
              </a:rPr>
              <a:t>e content of the soil </a:t>
            </a:r>
          </a:p>
        </p:txBody>
      </p:sp>
      <p:sp>
        <p:nvSpPr>
          <p:cNvPr id="244" name="Rectangle 244"/>
          <p:cNvSpPr/>
          <p:nvPr/>
        </p:nvSpPr>
        <p:spPr>
          <a:xfrm>
            <a:off x="1350517" y="4099966"/>
            <a:ext cx="44576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latin typeface="TimesNewRomanPSMT"/>
              </a:rPr>
              <a:t> </a:t>
            </a:r>
          </a:p>
        </p:txBody>
      </p:sp>
      <p:sp>
        <p:nvSpPr>
          <p:cNvPr id="245" name="Rectangle 245"/>
          <p:cNvSpPr/>
          <p:nvPr/>
        </p:nvSpPr>
        <p:spPr>
          <a:xfrm>
            <a:off x="560831" y="4307230"/>
            <a:ext cx="5643498" cy="2889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1" i="0" spc="0" baseline="0" dirty="0">
                <a:solidFill>
                  <a:srgbClr val="363435"/>
                </a:solidFill>
                <a:latin typeface="TimesNewRomanPS-BoldMT"/>
              </a:rPr>
              <a:t>5.  </a:t>
            </a:r>
            <a:r>
              <a:rPr lang="en-US" sz="1403" b="0" i="0" spc="0" baseline="0" dirty="0">
                <a:latin typeface="TimesNewRomanPSMT"/>
              </a:rPr>
              <a:t>The</a:t>
            </a:r>
            <a:r>
              <a:rPr lang="en-US" sz="1403" b="0" i="0" spc="-12" baseline="0" dirty="0"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0000FF"/>
                </a:solidFill>
                <a:latin typeface="CambriaMath"/>
              </a:rPr>
              <a:t>□□</a:t>
            </a:r>
            <a:r>
              <a:rPr lang="en-US" sz="1509" b="0" i="0" spc="0" baseline="-28915" dirty="0">
                <a:solidFill>
                  <a:srgbClr val="0000FF"/>
                </a:solidFill>
                <a:latin typeface="CambriaMath"/>
              </a:rPr>
              <a:t>□□</a:t>
            </a:r>
            <a:r>
              <a:rPr lang="en-US" sz="1509" b="0" i="0" spc="0" baseline="-25301" dirty="0">
                <a:solidFill>
                  <a:srgbClr val="0000FF"/>
                </a:solidFill>
                <a:latin typeface="CambriaMath"/>
              </a:rPr>
              <a:t>(</a:t>
            </a:r>
            <a:r>
              <a:rPr lang="en-US" sz="1509" b="0" i="0" spc="0" baseline="-28915" dirty="0">
                <a:solidFill>
                  <a:srgbClr val="0000FF"/>
                </a:solidFill>
                <a:latin typeface="CambriaMath"/>
              </a:rPr>
              <a:t>□□□□□□</a:t>
            </a:r>
            <a:r>
              <a:rPr lang="en-US" sz="1509" b="0" i="0" spc="0" baseline="-25301" dirty="0">
                <a:solidFill>
                  <a:srgbClr val="0000FF"/>
                </a:solidFill>
                <a:latin typeface="CambriaMath"/>
              </a:rPr>
              <a:t>)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of compa</a:t>
            </a:r>
            <a:r>
              <a:rPr lang="en-US" sz="1403" b="0" i="0" spc="-11" baseline="0" dirty="0">
                <a:latin typeface="TimesNewRomanPSMT"/>
              </a:rPr>
              <a:t>c</a:t>
            </a:r>
            <a:r>
              <a:rPr lang="en-US" sz="1403" b="0" i="0" spc="0" baseline="0" dirty="0">
                <a:latin typeface="TimesNewRomanPSMT"/>
              </a:rPr>
              <a:t>tion and the</a:t>
            </a:r>
            <a:r>
              <a:rPr lang="en-US" sz="1403" b="0" i="0" spc="0" baseline="0" dirty="0">
                <a:latin typeface="CambriaMath"/>
              </a:rPr>
              <a:t> </a:t>
            </a:r>
            <a:r>
              <a:rPr lang="en-US" sz="1403" b="0" i="0" spc="0" baseline="0" dirty="0">
                <a:solidFill>
                  <a:srgbClr val="0000FF"/>
                </a:solidFill>
                <a:latin typeface="CambriaMath"/>
              </a:rPr>
              <a:t>□□</a:t>
            </a:r>
            <a:r>
              <a:rPr lang="en-US" sz="1509" b="0" i="0" spc="0" baseline="-49397" dirty="0">
                <a:solidFill>
                  <a:srgbClr val="0000FF"/>
                </a:solidFill>
                <a:latin typeface="CambriaMath"/>
              </a:rPr>
              <a:t>□□□□□□</a:t>
            </a:r>
            <a:r>
              <a:rPr lang="en-US" sz="1403" b="0" i="0" spc="0" baseline="0" dirty="0">
                <a:latin typeface="TimesNewRomanPSMT"/>
              </a:rPr>
              <a:t> cont</a:t>
            </a:r>
            <a:r>
              <a:rPr lang="en-US" sz="1403" b="0" i="0" spc="-11" baseline="0" dirty="0">
                <a:latin typeface="TimesNewRomanPSMT"/>
              </a:rPr>
              <a:t>e</a:t>
            </a:r>
            <a:r>
              <a:rPr lang="en-US" sz="1403" b="0" i="0" spc="0" baseline="0" dirty="0">
                <a:latin typeface="TimesNewRomanPSMT"/>
              </a:rPr>
              <a:t>nt </a:t>
            </a:r>
            <a:r>
              <a:rPr lang="en-US" sz="1403" b="0" i="0" spc="0" baseline="0" dirty="0">
                <a:solidFill>
                  <a:srgbClr val="C00000"/>
                </a:solidFill>
                <a:latin typeface="TimesNewRomanPSMT"/>
              </a:rPr>
              <a:t>will </a:t>
            </a:r>
            <a:r>
              <a:rPr lang="en-US" sz="1403" b="0" i="0" spc="-18" baseline="0" dirty="0">
                <a:solidFill>
                  <a:srgbClr val="C00000"/>
                </a:solidFill>
                <a:latin typeface="TimesNewRomanPSMT"/>
              </a:rPr>
              <a:t>v</a:t>
            </a:r>
            <a:r>
              <a:rPr lang="en-US" sz="1403" b="0" i="0" spc="0" baseline="0" dirty="0">
                <a:solidFill>
                  <a:srgbClr val="C00000"/>
                </a:solidFill>
                <a:latin typeface="TimesNewRomanPSMT"/>
              </a:rPr>
              <a:t>a</a:t>
            </a:r>
            <a:r>
              <a:rPr lang="en-US" sz="1403" b="0" i="0" spc="-11" baseline="0" dirty="0">
                <a:solidFill>
                  <a:srgbClr val="C00000"/>
                </a:solidFill>
                <a:latin typeface="TimesNewRomanPSMT"/>
              </a:rPr>
              <a:t>r</a:t>
            </a:r>
            <a:r>
              <a:rPr lang="en-US" sz="1403" b="0" i="0" spc="0" baseline="0" dirty="0">
                <a:solidFill>
                  <a:srgbClr val="C00000"/>
                </a:solidFill>
                <a:latin typeface="TimesNewRomanPSMT"/>
              </a:rPr>
              <a:t>y from soil to soil</a:t>
            </a:r>
            <a:r>
              <a:rPr lang="en-US" sz="1403" b="0" i="0" spc="0" baseline="0" dirty="0">
                <a:latin typeface="TimesNewRomanPSMT"/>
              </a:rPr>
              <a:t>. </a:t>
            </a:r>
          </a:p>
        </p:txBody>
      </p:sp>
      <p:sp>
        <p:nvSpPr>
          <p:cNvPr id="246" name="Rectangle 246"/>
          <p:cNvSpPr/>
          <p:nvPr/>
        </p:nvSpPr>
        <p:spPr>
          <a:xfrm>
            <a:off x="719632" y="4638192"/>
            <a:ext cx="44576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latin typeface="TimesNewRomanPSMT"/>
              </a:rPr>
              <a:t> </a:t>
            </a:r>
          </a:p>
        </p:txBody>
      </p:sp>
      <p:sp>
        <p:nvSpPr>
          <p:cNvPr id="247" name="Rectangle 247"/>
          <p:cNvSpPr/>
          <p:nvPr/>
        </p:nvSpPr>
        <p:spPr>
          <a:xfrm>
            <a:off x="948232" y="4941734"/>
            <a:ext cx="6067120" cy="8538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363435"/>
                </a:solidFill>
                <a:latin typeface="TimesNewRomanPSMT"/>
              </a:rPr>
              <a:t>-</a:t>
            </a:r>
            <a:r>
              <a:rPr lang="en-US" sz="1403" b="0" i="0" spc="941" baseline="0" dirty="0">
                <a:solidFill>
                  <a:srgbClr val="363435"/>
                </a:solidFill>
                <a:latin typeface="ArialMT"/>
              </a:rPr>
              <a:t> </a:t>
            </a:r>
            <a:r>
              <a:rPr lang="en-US" sz="1403" b="0" i="0" spc="-11" baseline="0" dirty="0">
                <a:latin typeface="TimesNewRomanPSMT"/>
              </a:rPr>
              <a:t>I</a:t>
            </a:r>
            <a:r>
              <a:rPr lang="en-US" sz="1403" b="0" i="0" spc="0" baseline="0" dirty="0">
                <a:latin typeface="TimesNewRomanPSMT"/>
              </a:rPr>
              <a:t>n </a:t>
            </a:r>
            <a:r>
              <a:rPr lang="en-US" sz="1403" b="0" i="0" spc="-12" baseline="0" dirty="0">
                <a:latin typeface="TimesNewRomanPSMT"/>
              </a:rPr>
              <a:t>m</a:t>
            </a:r>
            <a:r>
              <a:rPr lang="en-US" sz="1403" b="0" i="0" spc="0" baseline="0" dirty="0">
                <a:latin typeface="TimesNewRomanPSMT"/>
              </a:rPr>
              <a:t>o</a:t>
            </a:r>
            <a:r>
              <a:rPr lang="en-US" sz="1403" b="0" i="0" spc="-18" baseline="0" dirty="0">
                <a:latin typeface="TimesNewRomanPSMT"/>
              </a:rPr>
              <a:t>s</a:t>
            </a:r>
            <a:r>
              <a:rPr lang="en-US" sz="1403" b="0" i="0" spc="0" baseline="0" dirty="0">
                <a:latin typeface="TimesNewRomanPSMT"/>
              </a:rPr>
              <a:t>t </a:t>
            </a:r>
            <a:r>
              <a:rPr lang="en-US" sz="1403" b="0" i="0" spc="-11" baseline="0" dirty="0">
                <a:latin typeface="TimesNewRomanPSMT"/>
              </a:rPr>
              <a:t>ca</a:t>
            </a:r>
            <a:r>
              <a:rPr lang="en-US" sz="1403" b="0" i="0" spc="0" baseline="0" dirty="0">
                <a:latin typeface="TimesNewRomanPSMT"/>
              </a:rPr>
              <a:t>s</a:t>
            </a:r>
            <a:r>
              <a:rPr lang="en-US" sz="1403" b="0" i="0" spc="-23" baseline="0" dirty="0">
                <a:latin typeface="TimesNewRomanPSMT"/>
              </a:rPr>
              <a:t>e</a:t>
            </a:r>
            <a:r>
              <a:rPr lang="en-US" sz="1403" b="0" i="0" spc="0" baseline="0" dirty="0">
                <a:latin typeface="TimesNewRomanPSMT"/>
              </a:rPr>
              <a:t>s,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t</a:t>
            </a:r>
            <a:r>
              <a:rPr lang="en-US" sz="1403" b="0" i="0" spc="-18" baseline="0" dirty="0">
                <a:solidFill>
                  <a:srgbClr val="0000FF"/>
                </a:solidFill>
                <a:latin typeface="TimesNewRomanPSMT"/>
              </a:rPr>
              <a:t>h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e </a:t>
            </a:r>
            <a:r>
              <a:rPr lang="en-US" sz="1403" b="0" i="0" spc="-11" baseline="0" dirty="0">
                <a:solidFill>
                  <a:srgbClr val="0000FF"/>
                </a:solidFill>
                <a:latin typeface="TimesNewRomanPSMT"/>
              </a:rPr>
              <a:t>c</a:t>
            </a:r>
            <a:r>
              <a:rPr lang="en-US" sz="1403" b="0" i="0" spc="-18" baseline="0" dirty="0">
                <a:solidFill>
                  <a:srgbClr val="0000FF"/>
                </a:solidFill>
                <a:latin typeface="TimesNewRomanPSMT"/>
              </a:rPr>
              <a:t>on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t</a:t>
            </a:r>
            <a:r>
              <a:rPr lang="en-US" sz="1403" b="0" i="0" spc="-11" baseline="0" dirty="0">
                <a:solidFill>
                  <a:srgbClr val="0000FF"/>
                </a:solidFill>
                <a:latin typeface="TimesNewRomanPSMT"/>
              </a:rPr>
              <a:t>rac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t</a:t>
            </a:r>
            <a:r>
              <a:rPr lang="en-US" sz="1403" b="0" i="0" spc="-19" baseline="0" dirty="0">
                <a:solidFill>
                  <a:srgbClr val="0000FF"/>
                </a:solidFill>
                <a:latin typeface="TimesNewRomanPSMT"/>
              </a:rPr>
              <a:t>o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r is</a:t>
            </a:r>
            <a:r>
              <a:rPr lang="en-US" sz="1403" b="0" i="0" spc="-15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-11" baseline="0" dirty="0">
                <a:solidFill>
                  <a:srgbClr val="0000FF"/>
                </a:solidFill>
                <a:latin typeface="TimesNewRomanPSMT"/>
              </a:rPr>
              <a:t>re</a:t>
            </a:r>
            <a:r>
              <a:rPr lang="en-US" sz="1403" b="0" i="0" spc="-18" baseline="0" dirty="0">
                <a:solidFill>
                  <a:srgbClr val="0000FF"/>
                </a:solidFill>
                <a:latin typeface="TimesNewRomanPSMT"/>
              </a:rPr>
              <a:t>q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ui</a:t>
            </a:r>
            <a:r>
              <a:rPr lang="en-US" sz="1403" b="0" i="0" spc="-11" baseline="0" dirty="0">
                <a:solidFill>
                  <a:srgbClr val="0000FF"/>
                </a:solidFill>
                <a:latin typeface="TimesNewRomanPSMT"/>
              </a:rPr>
              <a:t>r</a:t>
            </a:r>
            <a:r>
              <a:rPr lang="en-US" sz="1403" b="0" i="0" spc="-23" baseline="0" dirty="0">
                <a:solidFill>
                  <a:srgbClr val="0000FF"/>
                </a:solidFill>
                <a:latin typeface="TimesNewRomanPSMT"/>
              </a:rPr>
              <a:t>e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d</a:t>
            </a:r>
            <a:r>
              <a:rPr lang="en-US" sz="1403" b="0" i="0" spc="-62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-18" baseline="0" dirty="0">
                <a:solidFill>
                  <a:srgbClr val="0000FF"/>
                </a:solidFill>
                <a:latin typeface="TimesNewRomanPSMT"/>
              </a:rPr>
              <a:t>t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o</a:t>
            </a:r>
            <a:r>
              <a:rPr lang="en-US" sz="1403" b="0" i="0" spc="-63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-11" baseline="0" dirty="0">
                <a:solidFill>
                  <a:srgbClr val="0000FF"/>
                </a:solidFill>
                <a:latin typeface="TimesNewRomanPSMT"/>
              </a:rPr>
              <a:t>ac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hi</a:t>
            </a:r>
            <a:r>
              <a:rPr lang="en-US" sz="1403" b="0" i="0" spc="-47" baseline="0" dirty="0">
                <a:solidFill>
                  <a:srgbClr val="0000FF"/>
                </a:solidFill>
                <a:latin typeface="TimesNewRomanPSMT"/>
              </a:rPr>
              <a:t>e</a:t>
            </a:r>
            <a:r>
              <a:rPr lang="en-US" sz="1403" b="0" i="0" spc="-18" baseline="0" dirty="0">
                <a:solidFill>
                  <a:srgbClr val="0000FF"/>
                </a:solidFill>
                <a:latin typeface="TimesNewRomanPSMT"/>
              </a:rPr>
              <a:t>v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e</a:t>
            </a:r>
            <a:r>
              <a:rPr lang="en-US" sz="1403" b="0" i="0" spc="-62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a</a:t>
            </a:r>
            <a:r>
              <a:rPr lang="en-US" sz="1403" b="0" i="0" spc="-62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-11" baseline="0" dirty="0">
                <a:solidFill>
                  <a:srgbClr val="0000FF"/>
                </a:solidFill>
                <a:latin typeface="TimesNewRomanPSMT"/>
              </a:rPr>
              <a:t>re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l</a:t>
            </a:r>
            <a:r>
              <a:rPr lang="en-US" sz="1403" b="0" i="0" spc="-11" baseline="0" dirty="0">
                <a:solidFill>
                  <a:srgbClr val="0000FF"/>
                </a:solidFill>
                <a:latin typeface="TimesNewRomanPSMT"/>
              </a:rPr>
              <a:t>a</a:t>
            </a:r>
            <a:r>
              <a:rPr lang="en-US" sz="1403" b="0" i="0" spc="-16" baseline="0" dirty="0">
                <a:solidFill>
                  <a:srgbClr val="0000FF"/>
                </a:solidFill>
                <a:latin typeface="TimesNewRomanPSMT"/>
              </a:rPr>
              <a:t>t</a:t>
            </a:r>
            <a:r>
              <a:rPr lang="en-US" sz="1403" b="0" i="0" spc="-30" baseline="0" dirty="0">
                <a:solidFill>
                  <a:srgbClr val="0000FF"/>
                </a:solidFill>
                <a:latin typeface="TimesNewRomanPSMT"/>
              </a:rPr>
              <a:t>i</a:t>
            </a:r>
            <a:r>
              <a:rPr lang="en-US" sz="1403" b="0" i="0" spc="-18" baseline="0" dirty="0">
                <a:solidFill>
                  <a:srgbClr val="0000FF"/>
                </a:solidFill>
                <a:latin typeface="TimesNewRomanPSMT"/>
              </a:rPr>
              <a:t>v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e</a:t>
            </a:r>
            <a:r>
              <a:rPr lang="en-US" sz="1403" b="0" i="0" spc="-62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-11" baseline="0" dirty="0">
                <a:solidFill>
                  <a:srgbClr val="0000FF"/>
                </a:solidFill>
                <a:latin typeface="TimesNewRomanPSMT"/>
              </a:rPr>
              <a:t>c</a:t>
            </a:r>
            <a:r>
              <a:rPr lang="en-US" sz="1403" b="0" i="0" spc="-18" baseline="0" dirty="0">
                <a:solidFill>
                  <a:srgbClr val="0000FF"/>
                </a:solidFill>
                <a:latin typeface="TimesNewRomanPSMT"/>
              </a:rPr>
              <a:t>o</a:t>
            </a:r>
            <a:r>
              <a:rPr lang="en-US" sz="1403" b="0" i="0" spc="-12" baseline="0" dirty="0">
                <a:solidFill>
                  <a:srgbClr val="0000FF"/>
                </a:solidFill>
                <a:latin typeface="TimesNewRomanPSMT"/>
              </a:rPr>
              <a:t>m</a:t>
            </a:r>
            <a:r>
              <a:rPr lang="en-US" sz="1403" b="0" i="0" spc="-18" baseline="0" dirty="0">
                <a:solidFill>
                  <a:srgbClr val="0000FF"/>
                </a:solidFill>
                <a:latin typeface="TimesNewRomanPSMT"/>
              </a:rPr>
              <a:t>p</a:t>
            </a:r>
            <a:r>
              <a:rPr lang="en-US" sz="1403" b="0" i="0" spc="-11" baseline="0" dirty="0">
                <a:solidFill>
                  <a:srgbClr val="0000FF"/>
                </a:solidFill>
                <a:latin typeface="TimesNewRomanPSMT"/>
              </a:rPr>
              <a:t>ac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ti</a:t>
            </a:r>
            <a:r>
              <a:rPr lang="en-US" sz="1403" b="0" i="0" spc="-18" baseline="0" dirty="0">
                <a:solidFill>
                  <a:srgbClr val="0000FF"/>
                </a:solidFill>
                <a:latin typeface="TimesNewRomanPSMT"/>
              </a:rPr>
              <a:t>o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n</a:t>
            </a:r>
            <a:r>
              <a:rPr lang="en-US" sz="1403" b="0" i="0" spc="-62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of</a:t>
            </a:r>
            <a:r>
              <a:rPr lang="en-US" sz="1403" b="0" i="0" spc="-62" baseline="0" dirty="0">
                <a:latin typeface="TimesNewRomanPSMT"/>
              </a:rPr>
              <a:t> </a:t>
            </a:r>
            <a:r>
              <a:rPr lang="en-US" sz="1403" b="0" i="0" spc="-18" baseline="0" dirty="0">
                <a:solidFill>
                  <a:srgbClr val="FF0000"/>
                </a:solidFill>
                <a:latin typeface="TimesNewRomanPSMT"/>
              </a:rPr>
              <a:t>9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0%</a:t>
            </a:r>
            <a:r>
              <a:rPr lang="en-US" sz="1403" b="0" i="0" spc="-62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or </a:t>
            </a:r>
          </a:p>
          <a:p>
            <a:pPr marL="228600">
              <a:lnSpc>
                <a:spcPts val="2423"/>
              </a:lnSpc>
            </a:pPr>
            <a:r>
              <a:rPr lang="en-US" sz="1403" b="0" i="0" spc="-12" baseline="0" dirty="0">
                <a:solidFill>
                  <a:srgbClr val="FF0000"/>
                </a:solidFill>
                <a:latin typeface="TimesNewRomanPSMT"/>
              </a:rPr>
              <a:t>m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o</a:t>
            </a:r>
            <a:r>
              <a:rPr lang="en-US" sz="1403" b="0" i="0" spc="-11" baseline="0" dirty="0">
                <a:solidFill>
                  <a:srgbClr val="FF0000"/>
                </a:solidFill>
                <a:latin typeface="TimesNewRomanPSMT"/>
              </a:rPr>
              <a:t>r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e</a:t>
            </a:r>
            <a:r>
              <a:rPr lang="en-US" sz="1403" b="0" i="0" spc="-63" baseline="0" dirty="0"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on</a:t>
            </a:r>
            <a:r>
              <a:rPr lang="en-US" sz="1403" b="0" i="0" spc="-62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-18" baseline="0" dirty="0">
                <a:solidFill>
                  <a:srgbClr val="0000FF"/>
                </a:solidFill>
                <a:latin typeface="TimesNewRomanPSMT"/>
              </a:rPr>
              <a:t>t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he</a:t>
            </a:r>
            <a:r>
              <a:rPr lang="en-US" sz="1403" b="0" i="0" spc="-62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b</a:t>
            </a:r>
            <a:r>
              <a:rPr lang="en-US" sz="1403" b="0" i="0" spc="-11" baseline="0" dirty="0">
                <a:solidFill>
                  <a:srgbClr val="0000FF"/>
                </a:solidFill>
                <a:latin typeface="TimesNewRomanPSMT"/>
              </a:rPr>
              <a:t>a</a:t>
            </a:r>
            <a:r>
              <a:rPr lang="en-US" sz="1403" b="0" i="0" spc="-18" baseline="0" dirty="0">
                <a:solidFill>
                  <a:srgbClr val="0000FF"/>
                </a:solidFill>
                <a:latin typeface="TimesNewRomanPSMT"/>
              </a:rPr>
              <a:t>s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is</a:t>
            </a:r>
            <a:r>
              <a:rPr lang="en-US" sz="1403" b="0" i="0" spc="-63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of</a:t>
            </a:r>
            <a:r>
              <a:rPr lang="en-US" sz="1403" b="0" i="0" spc="-62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a</a:t>
            </a:r>
            <a:r>
              <a:rPr lang="en-US" sz="1403" b="0" i="0" spc="-63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sp</a:t>
            </a:r>
            <a:r>
              <a:rPr lang="en-US" sz="1403" b="0" i="0" spc="-11" baseline="0" dirty="0">
                <a:solidFill>
                  <a:srgbClr val="0000FF"/>
                </a:solidFill>
                <a:latin typeface="TimesNewRomanPSMT"/>
              </a:rPr>
              <a:t>ec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i</a:t>
            </a:r>
            <a:r>
              <a:rPr lang="en-US" sz="1403" b="0" i="0" spc="-47" baseline="0" dirty="0">
                <a:solidFill>
                  <a:srgbClr val="0000FF"/>
                </a:solidFill>
                <a:latin typeface="TimesNewRomanPSMT"/>
              </a:rPr>
              <a:t>f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ic</a:t>
            </a:r>
            <a:r>
              <a:rPr lang="en-US" sz="1403" b="0" i="0" spc="-62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l</a:t>
            </a:r>
            <a:r>
              <a:rPr lang="en-US" sz="1403" b="0" i="0" spc="-11" baseline="0" dirty="0">
                <a:solidFill>
                  <a:srgbClr val="0000FF"/>
                </a:solidFill>
                <a:latin typeface="TimesNewRomanPSMT"/>
              </a:rPr>
              <a:t>a</a:t>
            </a:r>
            <a:r>
              <a:rPr lang="en-US" sz="1403" b="0" i="0" spc="-18" baseline="0" dirty="0">
                <a:solidFill>
                  <a:srgbClr val="0000FF"/>
                </a:solidFill>
                <a:latin typeface="TimesNewRomanPSMT"/>
              </a:rPr>
              <a:t>b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o</a:t>
            </a:r>
            <a:r>
              <a:rPr lang="en-US" sz="1403" b="0" i="0" spc="-11" baseline="0" dirty="0">
                <a:solidFill>
                  <a:srgbClr val="0000FF"/>
                </a:solidFill>
                <a:latin typeface="TimesNewRomanPSMT"/>
              </a:rPr>
              <a:t>ra</a:t>
            </a:r>
            <a:r>
              <a:rPr lang="en-US" sz="1403" b="0" i="0" spc="-18" baseline="0" dirty="0">
                <a:solidFill>
                  <a:srgbClr val="0000FF"/>
                </a:solidFill>
                <a:latin typeface="TimesNewRomanPSMT"/>
              </a:rPr>
              <a:t>t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o</a:t>
            </a:r>
            <a:r>
              <a:rPr lang="en-US" sz="1403" b="0" i="0" spc="-11" baseline="0" dirty="0">
                <a:solidFill>
                  <a:srgbClr val="0000FF"/>
                </a:solidFill>
                <a:latin typeface="TimesNewRomanPSMT"/>
              </a:rPr>
              <a:t>r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y</a:t>
            </a:r>
            <a:r>
              <a:rPr lang="en-US" sz="1403" b="0" i="0" spc="-15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t</a:t>
            </a:r>
            <a:r>
              <a:rPr lang="en-US" sz="1403" b="0" i="0" spc="-11" baseline="0" dirty="0">
                <a:solidFill>
                  <a:srgbClr val="0000FF"/>
                </a:solidFill>
                <a:latin typeface="TimesNewRomanPSMT"/>
              </a:rPr>
              <a:t>e</a:t>
            </a:r>
            <a:r>
              <a:rPr lang="en-US" sz="1403" b="0" i="0" spc="-18" baseline="0" dirty="0">
                <a:solidFill>
                  <a:srgbClr val="0000FF"/>
                </a:solidFill>
                <a:latin typeface="TimesNewRomanPSMT"/>
              </a:rPr>
              <a:t>s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t </a:t>
            </a:r>
            <a:r>
              <a:rPr lang="en-US" sz="1403" b="0" i="0" spc="-11" baseline="0" dirty="0">
                <a:latin typeface="TimesNewRomanPSMT"/>
              </a:rPr>
              <a:t>(e</a:t>
            </a:r>
            <a:r>
              <a:rPr lang="en-US" sz="1403" b="0" i="0" spc="-18" baseline="0" dirty="0">
                <a:latin typeface="TimesNewRomanPSMT"/>
              </a:rPr>
              <a:t>i</a:t>
            </a:r>
            <a:r>
              <a:rPr lang="en-US" sz="1403" b="0" i="0" spc="0" baseline="0" dirty="0">
                <a:latin typeface="TimesNewRomanPSMT"/>
              </a:rPr>
              <a:t>th</a:t>
            </a:r>
            <a:r>
              <a:rPr lang="en-US" sz="1403" b="0" i="0" spc="-12" baseline="0" dirty="0">
                <a:latin typeface="TimesNewRomanPSMT"/>
              </a:rPr>
              <a:t>e</a:t>
            </a:r>
            <a:r>
              <a:rPr lang="en-US" sz="1403" b="0" i="0" spc="-11" baseline="0" dirty="0">
                <a:latin typeface="TimesNewRomanPSMT"/>
              </a:rPr>
              <a:t>r</a:t>
            </a:r>
            <a:r>
              <a:rPr lang="en-US" sz="1403" b="0" i="0" spc="0" baseline="0" dirty="0">
                <a:latin typeface="TimesNewRomanPSMT"/>
              </a:rPr>
              <a:t> </a:t>
            </a:r>
            <a:r>
              <a:rPr lang="en-US" sz="1403" b="0" i="0" spc="-18" baseline="0" dirty="0">
                <a:latin typeface="TimesNewRomanPSMT"/>
              </a:rPr>
              <a:t>t</a:t>
            </a:r>
            <a:r>
              <a:rPr lang="en-US" sz="1403" b="0" i="0" spc="0" baseline="0" dirty="0">
                <a:latin typeface="TimesNewRomanPSMT"/>
              </a:rPr>
              <a:t>he </a:t>
            </a:r>
            <a:r>
              <a:rPr lang="en-US" sz="1403" b="0" i="0" spc="-18" baseline="0" dirty="0">
                <a:solidFill>
                  <a:srgbClr val="FF0000"/>
                </a:solidFill>
                <a:latin typeface="TimesNewRomanPSMT"/>
              </a:rPr>
              <a:t>s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t</a:t>
            </a:r>
            <a:r>
              <a:rPr lang="en-US" sz="1403" b="0" i="0" spc="-11" baseline="0" dirty="0">
                <a:solidFill>
                  <a:srgbClr val="FF0000"/>
                </a:solidFill>
                <a:latin typeface="TimesNewRomanPSMT"/>
              </a:rPr>
              <a:t>a</a:t>
            </a:r>
            <a:r>
              <a:rPr lang="en-US" sz="1403" b="0" i="0" spc="-18" baseline="0" dirty="0">
                <a:solidFill>
                  <a:srgbClr val="FF0000"/>
                </a:solidFill>
                <a:latin typeface="TimesNewRomanPSMT"/>
              </a:rPr>
              <a:t>n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d</a:t>
            </a:r>
            <a:r>
              <a:rPr lang="en-US" sz="1403" b="0" i="0" spc="-11" baseline="0" dirty="0">
                <a:solidFill>
                  <a:srgbClr val="FF0000"/>
                </a:solidFill>
                <a:latin typeface="TimesNewRomanPSMT"/>
              </a:rPr>
              <a:t>a</a:t>
            </a:r>
            <a:r>
              <a:rPr lang="en-US" sz="1403" b="0" i="0" spc="-24" baseline="0" dirty="0">
                <a:solidFill>
                  <a:srgbClr val="FF0000"/>
                </a:solidFill>
                <a:latin typeface="TimesNewRomanPSMT"/>
              </a:rPr>
              <a:t>r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d</a:t>
            </a:r>
            <a:r>
              <a:rPr lang="en-US" sz="1403" b="0" i="0" spc="-15" baseline="0" dirty="0">
                <a:solidFill>
                  <a:srgbClr val="FF0000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or </a:t>
            </a:r>
            <a:r>
              <a:rPr lang="en-US" sz="1403" b="0" i="0" spc="-18" baseline="0" dirty="0">
                <a:latin typeface="TimesNewRomanPSMT"/>
              </a:rPr>
              <a:t>t</a:t>
            </a:r>
            <a:r>
              <a:rPr lang="en-US" sz="1403" b="0" i="0" spc="0" baseline="0" dirty="0">
                <a:latin typeface="TimesNewRomanPSMT"/>
              </a:rPr>
              <a:t>he </a:t>
            </a:r>
            <a:r>
              <a:rPr lang="en-US" sz="1403" b="0" i="0" spc="-23" baseline="0" dirty="0">
                <a:solidFill>
                  <a:srgbClr val="FF0000"/>
                </a:solidFill>
                <a:latin typeface="TimesNewRomanPSMT"/>
              </a:rPr>
              <a:t>m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o</a:t>
            </a:r>
            <a:r>
              <a:rPr lang="en-US" sz="1403" b="0" i="0" spc="-18" baseline="0" dirty="0">
                <a:solidFill>
                  <a:srgbClr val="FF0000"/>
                </a:solidFill>
                <a:latin typeface="TimesNewRomanPSMT"/>
              </a:rPr>
              <a:t>d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i</a:t>
            </a:r>
            <a:r>
              <a:rPr lang="en-US" sz="1403" b="0" i="0" spc="-35" baseline="0" dirty="0">
                <a:solidFill>
                  <a:srgbClr val="FF0000"/>
                </a:solidFill>
                <a:latin typeface="TimesNewRomanPSMT"/>
              </a:rPr>
              <a:t>f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i</a:t>
            </a:r>
            <a:r>
              <a:rPr lang="en-US" sz="1403" b="0" i="0" spc="-23" baseline="0" dirty="0">
                <a:solidFill>
                  <a:srgbClr val="FF0000"/>
                </a:solidFill>
                <a:latin typeface="TimesNewRomanPSMT"/>
              </a:rPr>
              <a:t>e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d </a:t>
            </a:r>
          </a:p>
          <a:p>
            <a:pPr marL="228600">
              <a:lnSpc>
                <a:spcPts val="2411"/>
              </a:lnSpc>
            </a:pPr>
            <a:r>
              <a:rPr lang="en-US" sz="1403" b="0" i="0" spc="-12" baseline="0" dirty="0">
                <a:solidFill>
                  <a:srgbClr val="FF0000"/>
                </a:solidFill>
                <a:latin typeface="TimesNewRomanPSMT"/>
              </a:rPr>
              <a:t>P</a:t>
            </a:r>
            <a:r>
              <a:rPr lang="en-US" sz="1403" b="0" i="0" spc="-11" baseline="0" dirty="0">
                <a:solidFill>
                  <a:srgbClr val="FF0000"/>
                </a:solidFill>
                <a:latin typeface="TimesNewRomanPSMT"/>
              </a:rPr>
              <a:t>r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o</a:t>
            </a:r>
            <a:r>
              <a:rPr lang="en-US" sz="1403" b="0" i="0" spc="-11" baseline="0" dirty="0">
                <a:solidFill>
                  <a:srgbClr val="FF0000"/>
                </a:solidFill>
                <a:latin typeface="TimesNewRomanPSMT"/>
              </a:rPr>
              <a:t>c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t</a:t>
            </a:r>
            <a:r>
              <a:rPr lang="en-US" sz="1403" b="0" i="0" spc="-19" baseline="0" dirty="0">
                <a:solidFill>
                  <a:srgbClr val="FF0000"/>
                </a:solidFill>
                <a:latin typeface="TimesNewRomanPSMT"/>
              </a:rPr>
              <a:t>o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r </a:t>
            </a:r>
            <a:r>
              <a:rPr lang="en-US" sz="1403" b="0" i="0" spc="-11" baseline="0" dirty="0">
                <a:solidFill>
                  <a:srgbClr val="FF0000"/>
                </a:solidFill>
                <a:latin typeface="TimesNewRomanPSMT"/>
              </a:rPr>
              <a:t>c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o</a:t>
            </a:r>
            <a:r>
              <a:rPr lang="en-US" sz="1403" b="0" i="0" spc="-23" baseline="0" dirty="0">
                <a:solidFill>
                  <a:srgbClr val="FF0000"/>
                </a:solidFill>
                <a:latin typeface="TimesNewRomanPSMT"/>
              </a:rPr>
              <a:t>m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p</a:t>
            </a:r>
            <a:r>
              <a:rPr lang="en-US" sz="1403" b="0" i="0" spc="-11" baseline="0" dirty="0">
                <a:solidFill>
                  <a:srgbClr val="FF0000"/>
                </a:solidFill>
                <a:latin typeface="TimesNewRomanPSMT"/>
              </a:rPr>
              <a:t>ac</a:t>
            </a:r>
            <a:r>
              <a:rPr lang="en-US" sz="1403" b="0" i="0" spc="-18" baseline="0" dirty="0">
                <a:solidFill>
                  <a:srgbClr val="FF0000"/>
                </a:solidFill>
                <a:latin typeface="TimesNewRomanPSMT"/>
              </a:rPr>
              <a:t>t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i</a:t>
            </a:r>
            <a:r>
              <a:rPr lang="en-US" sz="1403" b="0" i="0" spc="-17" baseline="0" dirty="0">
                <a:solidFill>
                  <a:srgbClr val="FF0000"/>
                </a:solidFill>
                <a:latin typeface="TimesNewRomanPSMT"/>
              </a:rPr>
              <a:t>o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n</a:t>
            </a:r>
            <a:r>
              <a:rPr lang="en-US" sz="1403" b="0" i="0" spc="-14" baseline="0" dirty="0">
                <a:solidFill>
                  <a:srgbClr val="FF0000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t</a:t>
            </a:r>
            <a:r>
              <a:rPr lang="en-US" sz="1403" b="0" i="0" spc="-23" baseline="0" dirty="0">
                <a:solidFill>
                  <a:srgbClr val="FF0000"/>
                </a:solidFill>
                <a:latin typeface="TimesNewRomanPSMT"/>
              </a:rPr>
              <a:t>e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st</a:t>
            </a:r>
            <a:r>
              <a:rPr lang="en-US" sz="1403" b="0" i="0" spc="-11" baseline="0" dirty="0">
                <a:latin typeface="TimesNewRomanPSMT"/>
              </a:rPr>
              <a:t>)</a:t>
            </a:r>
            <a:r>
              <a:rPr lang="en-US" sz="1403" b="0" i="0" spc="0" baseline="0" dirty="0">
                <a:latin typeface="TimesNewRomanPSMT"/>
              </a:rPr>
              <a:t>.</a:t>
            </a:r>
            <a:r>
              <a:rPr lang="en-US" sz="1403" b="0" i="0" spc="-39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 </a:t>
            </a:r>
          </a:p>
        </p:txBody>
      </p:sp>
      <p:sp>
        <p:nvSpPr>
          <p:cNvPr id="248" name="Rectangle 248"/>
          <p:cNvSpPr/>
          <p:nvPr/>
        </p:nvSpPr>
        <p:spPr>
          <a:xfrm>
            <a:off x="948232" y="5862230"/>
            <a:ext cx="5878144" cy="2396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363435"/>
                </a:solidFill>
                <a:latin typeface="TimesNewRomanPSMT"/>
              </a:rPr>
              <a:t>-</a:t>
            </a:r>
            <a:r>
              <a:rPr lang="en-US" sz="1403" b="0" i="0" spc="941" baseline="0" dirty="0">
                <a:solidFill>
                  <a:srgbClr val="363435"/>
                </a:solidFill>
                <a:latin typeface="ArialMT"/>
              </a:rPr>
              <a:t> </a:t>
            </a:r>
            <a:r>
              <a:rPr lang="en-US" sz="1403" b="0" i="0" spc="0" baseline="0" dirty="0">
                <a:latin typeface="TimesNewRomanPSMT"/>
              </a:rPr>
              <a:t>Th</a:t>
            </a:r>
            <a:r>
              <a:rPr lang="en-US" sz="1403" b="0" i="0" spc="-23" baseline="0" dirty="0">
                <a:latin typeface="TimesNewRomanPSMT"/>
              </a:rPr>
              <a:t>e</a:t>
            </a:r>
            <a:r>
              <a:rPr lang="en-US" sz="1403" b="0" i="0" spc="0" baseline="0" dirty="0">
                <a:latin typeface="TimesNewRomanPSMT"/>
              </a:rPr>
              <a:t>se </a:t>
            </a:r>
            <a:r>
              <a:rPr lang="en-US" sz="1403" b="0" i="0" spc="-18" baseline="0" dirty="0">
                <a:latin typeface="TimesNewRomanPSMT"/>
              </a:rPr>
              <a:t>d</a:t>
            </a:r>
            <a:r>
              <a:rPr lang="en-US" sz="1403" b="0" i="0" spc="-11" baseline="0" dirty="0">
                <a:latin typeface="TimesNewRomanPSMT"/>
              </a:rPr>
              <a:t>a</a:t>
            </a:r>
            <a:r>
              <a:rPr lang="en-US" sz="1403" b="0" i="0" spc="0" baseline="0" dirty="0">
                <a:latin typeface="TimesNewRomanPSMT"/>
              </a:rPr>
              <a:t>ys</a:t>
            </a:r>
            <a:r>
              <a:rPr lang="en-US" sz="1403" b="0" i="0" spc="-15" baseline="0" dirty="0">
                <a:latin typeface="TimesNewRomanPSMT"/>
              </a:rPr>
              <a:t>, </a:t>
            </a:r>
            <a:r>
              <a:rPr lang="en-US" sz="1403" b="0" i="0" spc="-18" baseline="0" dirty="0">
                <a:latin typeface="TimesNewRomanPSMT"/>
              </a:rPr>
              <a:t>t</a:t>
            </a:r>
            <a:r>
              <a:rPr lang="en-US" sz="1403" b="0" i="0" spc="0" baseline="0" dirty="0">
                <a:latin typeface="TimesNewRomanPSMT"/>
              </a:rPr>
              <a:t>he</a:t>
            </a:r>
            <a:r>
              <a:rPr lang="en-US" sz="1403" b="0" i="0" spc="-26" baseline="0" dirty="0">
                <a:latin typeface="TimesNewRomanPSMT"/>
              </a:rPr>
              <a:t> </a:t>
            </a:r>
            <a:r>
              <a:rPr lang="en-US" sz="1403" b="0" i="0" spc="-12" baseline="0" dirty="0">
                <a:solidFill>
                  <a:srgbClr val="0000FF"/>
                </a:solidFill>
                <a:latin typeface="TimesNewRomanPSMT"/>
              </a:rPr>
              <a:t>m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o</a:t>
            </a:r>
            <a:r>
              <a:rPr lang="en-US" sz="1403" b="0" i="0" spc="-18" baseline="0" dirty="0">
                <a:solidFill>
                  <a:srgbClr val="0000FF"/>
                </a:solidFill>
                <a:latin typeface="TimesNewRomanPSMT"/>
              </a:rPr>
              <a:t>d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i</a:t>
            </a:r>
            <a:r>
              <a:rPr lang="en-US" sz="1403" b="0" i="0" spc="-47" baseline="0" dirty="0">
                <a:solidFill>
                  <a:srgbClr val="0000FF"/>
                </a:solidFill>
                <a:latin typeface="TimesNewRomanPSMT"/>
              </a:rPr>
              <a:t>f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i</a:t>
            </a:r>
            <a:r>
              <a:rPr lang="en-US" sz="1403" b="0" i="0" spc="-11" baseline="0" dirty="0">
                <a:solidFill>
                  <a:srgbClr val="0000FF"/>
                </a:solidFill>
                <a:latin typeface="TimesNewRomanPSMT"/>
              </a:rPr>
              <a:t>e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d</a:t>
            </a:r>
            <a:r>
              <a:rPr lang="en-US" sz="1403" b="0" i="0" spc="-26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-12" baseline="0" dirty="0">
                <a:solidFill>
                  <a:srgbClr val="0000FF"/>
                </a:solidFill>
                <a:latin typeface="TimesNewRomanPSMT"/>
              </a:rPr>
              <a:t>P</a:t>
            </a:r>
            <a:r>
              <a:rPr lang="en-US" sz="1403" b="0" i="0" spc="-11" baseline="0" dirty="0">
                <a:solidFill>
                  <a:srgbClr val="0000FF"/>
                </a:solidFill>
                <a:latin typeface="TimesNewRomanPSMT"/>
              </a:rPr>
              <a:t>r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o</a:t>
            </a:r>
            <a:r>
              <a:rPr lang="en-US" sz="1403" b="0" i="0" spc="-23" baseline="0" dirty="0">
                <a:solidFill>
                  <a:srgbClr val="0000FF"/>
                </a:solidFill>
                <a:latin typeface="TimesNewRomanPSMT"/>
              </a:rPr>
              <a:t>c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tor</a:t>
            </a:r>
            <a:r>
              <a:rPr lang="en-US" sz="1403" b="0" i="0" spc="-27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-11" baseline="0" dirty="0">
                <a:solidFill>
                  <a:srgbClr val="0000FF"/>
                </a:solidFill>
                <a:latin typeface="TimesNewRomanPSMT"/>
              </a:rPr>
              <a:t>c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o</a:t>
            </a:r>
            <a:r>
              <a:rPr lang="en-US" sz="1403" b="0" i="0" spc="-23" baseline="0" dirty="0">
                <a:solidFill>
                  <a:srgbClr val="0000FF"/>
                </a:solidFill>
                <a:latin typeface="TimesNewRomanPSMT"/>
              </a:rPr>
              <a:t>m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p</a:t>
            </a:r>
            <a:r>
              <a:rPr lang="en-US" sz="1403" b="0" i="0" spc="-11" baseline="0" dirty="0">
                <a:solidFill>
                  <a:srgbClr val="0000FF"/>
                </a:solidFill>
                <a:latin typeface="TimesNewRomanPSMT"/>
              </a:rPr>
              <a:t>ac</a:t>
            </a:r>
            <a:r>
              <a:rPr lang="en-US" sz="1403" b="0" i="0" spc="-17" baseline="0" dirty="0">
                <a:solidFill>
                  <a:srgbClr val="0000FF"/>
                </a:solidFill>
                <a:latin typeface="TimesNewRomanPSMT"/>
              </a:rPr>
              <a:t>t</a:t>
            </a:r>
            <a:r>
              <a:rPr lang="en-US" sz="1403" b="0" i="0" spc="-42" baseline="0" dirty="0">
                <a:solidFill>
                  <a:srgbClr val="0000FF"/>
                </a:solidFill>
                <a:latin typeface="TimesNewRomanPSMT"/>
              </a:rPr>
              <a:t>i</a:t>
            </a:r>
            <a:r>
              <a:rPr lang="en-US" sz="1403" b="0" i="0" spc="-29" baseline="0" dirty="0">
                <a:solidFill>
                  <a:srgbClr val="0000FF"/>
                </a:solidFill>
                <a:latin typeface="TimesNewRomanPSMT"/>
              </a:rPr>
              <a:t>v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e</a:t>
            </a:r>
            <a:r>
              <a:rPr lang="en-US" sz="1403" b="0" i="0" spc="-27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-11" baseline="0" dirty="0">
                <a:solidFill>
                  <a:srgbClr val="0000FF"/>
                </a:solidFill>
                <a:latin typeface="TimesNewRomanPSMT"/>
              </a:rPr>
              <a:t>e</a:t>
            </a:r>
            <a:r>
              <a:rPr lang="en-US" sz="1403" b="0" i="0" spc="-35" baseline="0" dirty="0">
                <a:solidFill>
                  <a:srgbClr val="0000FF"/>
                </a:solidFill>
                <a:latin typeface="TimesNewRomanPSMT"/>
              </a:rPr>
              <a:t>f</a:t>
            </a:r>
            <a:r>
              <a:rPr lang="en-US" sz="1403" b="0" i="0" spc="-11" baseline="0" dirty="0">
                <a:solidFill>
                  <a:srgbClr val="0000FF"/>
                </a:solidFill>
                <a:latin typeface="TimesNewRomanPSMT"/>
              </a:rPr>
              <a:t>f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o</a:t>
            </a:r>
            <a:r>
              <a:rPr lang="en-US" sz="1403" b="0" i="0" spc="-12" baseline="0" dirty="0">
                <a:solidFill>
                  <a:srgbClr val="0000FF"/>
                </a:solidFill>
                <a:latin typeface="TimesNewRomanPSMT"/>
              </a:rPr>
              <a:t>r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t</a:t>
            </a:r>
            <a:r>
              <a:rPr lang="en-US" sz="1403" b="0" i="0" spc="-27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is</a:t>
            </a:r>
            <a:r>
              <a:rPr lang="en-US" sz="1403" b="0" i="0" spc="-27" baseline="0" dirty="0">
                <a:latin typeface="TimesNewRomanPSMT"/>
              </a:rPr>
              <a:t> </a:t>
            </a:r>
            <a:r>
              <a:rPr lang="en-US" sz="1403" b="0" i="0" spc="-18" baseline="0" dirty="0">
                <a:solidFill>
                  <a:srgbClr val="FF0000"/>
                </a:solidFill>
                <a:latin typeface="TimesNewRomanPSMT"/>
              </a:rPr>
              <a:t>s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p</a:t>
            </a:r>
            <a:r>
              <a:rPr lang="en-US" sz="1403" b="0" i="0" spc="-11" baseline="0" dirty="0">
                <a:solidFill>
                  <a:srgbClr val="FF0000"/>
                </a:solidFill>
                <a:latin typeface="TimesNewRomanPSMT"/>
              </a:rPr>
              <a:t>ec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i</a:t>
            </a:r>
            <a:r>
              <a:rPr lang="en-US" sz="1403" b="0" i="0" spc="-35" baseline="0" dirty="0">
                <a:solidFill>
                  <a:srgbClr val="FF0000"/>
                </a:solidFill>
                <a:latin typeface="TimesNewRomanPSMT"/>
              </a:rPr>
              <a:t>f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i</a:t>
            </a:r>
            <a:r>
              <a:rPr lang="en-US" sz="1403" b="0" i="0" spc="-23" baseline="0" dirty="0">
                <a:solidFill>
                  <a:srgbClr val="FF0000"/>
                </a:solidFill>
                <a:latin typeface="TimesNewRomanPSMT"/>
              </a:rPr>
              <a:t>e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d</a:t>
            </a:r>
            <a:r>
              <a:rPr lang="en-US" sz="1403" b="0" i="0" spc="-27" baseline="0" dirty="0">
                <a:solidFill>
                  <a:srgbClr val="FF0000"/>
                </a:solidFill>
                <a:latin typeface="TimesNewRomanPSMT"/>
              </a:rPr>
              <a:t> </a:t>
            </a:r>
            <a:r>
              <a:rPr lang="en-US" sz="1403" b="0" i="0" spc="-23" baseline="0" dirty="0">
                <a:solidFill>
                  <a:srgbClr val="FF0000"/>
                </a:solidFill>
                <a:latin typeface="TimesNewRomanPSMT"/>
              </a:rPr>
              <a:t>m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o</a:t>
            </a:r>
            <a:r>
              <a:rPr lang="en-US" sz="1403" b="0" i="0" spc="-12" baseline="0" dirty="0">
                <a:solidFill>
                  <a:srgbClr val="FF0000"/>
                </a:solidFill>
                <a:latin typeface="TimesNewRomanPSMT"/>
              </a:rPr>
              <a:t>r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e</a:t>
            </a:r>
            <a:r>
              <a:rPr lang="en-US" sz="1403" b="0" i="0" spc="-26" baseline="0" dirty="0">
                <a:solidFill>
                  <a:srgbClr val="FF0000"/>
                </a:solidFill>
                <a:latin typeface="TimesNewRomanPSMT"/>
              </a:rPr>
              <a:t> </a:t>
            </a:r>
            <a:r>
              <a:rPr lang="en-US" sz="1403" b="0" i="0" spc="-11" baseline="0" dirty="0">
                <a:solidFill>
                  <a:srgbClr val="FF0000"/>
                </a:solidFill>
                <a:latin typeface="TimesNewRomanPSMT"/>
              </a:rPr>
              <a:t>c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o</a:t>
            </a:r>
            <a:r>
              <a:rPr lang="en-US" sz="1403" b="0" i="0" spc="-12" baseline="0" dirty="0">
                <a:solidFill>
                  <a:srgbClr val="FF0000"/>
                </a:solidFill>
                <a:latin typeface="TimesNewRomanPSMT"/>
              </a:rPr>
              <a:t>mm</a:t>
            </a:r>
            <a:r>
              <a:rPr lang="en-US" sz="1403" b="0" i="0" spc="-18" baseline="0" dirty="0">
                <a:solidFill>
                  <a:srgbClr val="FF0000"/>
                </a:solidFill>
                <a:latin typeface="TimesNewRomanPSMT"/>
              </a:rPr>
              <a:t>o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n</a:t>
            </a:r>
            <a:r>
              <a:rPr lang="en-US" sz="1403" b="0" i="0" spc="-16" baseline="0" dirty="0">
                <a:solidFill>
                  <a:srgbClr val="FF0000"/>
                </a:solidFill>
                <a:latin typeface="TimesNewRomanPSMT"/>
              </a:rPr>
              <a:t>l</a:t>
            </a:r>
            <a:r>
              <a:rPr lang="en-US" sz="1403" b="0" i="0" spc="-78" baseline="0" dirty="0">
                <a:solidFill>
                  <a:srgbClr val="FF0000"/>
                </a:solidFill>
                <a:latin typeface="TimesNewRomanPSMT"/>
              </a:rPr>
              <a:t>y</a:t>
            </a:r>
            <a:r>
              <a:rPr lang="en-US" sz="1403" b="0" i="0" spc="0" baseline="0" dirty="0">
                <a:latin typeface="TimesNewRomanPSMT"/>
              </a:rPr>
              <a:t> </a:t>
            </a:r>
          </a:p>
        </p:txBody>
      </p:sp>
      <p:sp>
        <p:nvSpPr>
          <p:cNvPr id="249" name="Rectangle 249"/>
          <p:cNvSpPr/>
          <p:nvPr/>
        </p:nvSpPr>
        <p:spPr>
          <a:xfrm>
            <a:off x="948232" y="6168554"/>
            <a:ext cx="6062836" cy="2396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363435"/>
                </a:solidFill>
                <a:latin typeface="TimesNewRomanPSMT"/>
              </a:rPr>
              <a:t>-</a:t>
            </a:r>
            <a:r>
              <a:rPr lang="en-US" sz="1403" b="0" i="0" spc="941" baseline="0" dirty="0">
                <a:solidFill>
                  <a:srgbClr val="363435"/>
                </a:solidFill>
                <a:latin typeface="ArialMT"/>
              </a:rPr>
              <a:t> </a:t>
            </a:r>
            <a:r>
              <a:rPr lang="en-US" sz="1403" b="0" i="0" spc="0" baseline="0" dirty="0">
                <a:latin typeface="TimesNewRomanPSMT"/>
              </a:rPr>
              <a:t>Some</a:t>
            </a:r>
            <a:r>
              <a:rPr lang="en-US" sz="1403" b="0" i="0" spc="-12" baseline="0" dirty="0"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typic</a:t>
            </a:r>
            <a:r>
              <a:rPr lang="en-US" sz="1403" b="0" i="0" spc="-11" baseline="0" dirty="0">
                <a:solidFill>
                  <a:srgbClr val="0000FF"/>
                </a:solidFill>
                <a:latin typeface="TimesNewRomanPSMT"/>
              </a:rPr>
              <a:t>a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l requir</a:t>
            </a:r>
            <a:r>
              <a:rPr lang="en-US" sz="1403" b="0" i="0" spc="-11" baseline="0" dirty="0">
                <a:solidFill>
                  <a:srgbClr val="0000FF"/>
                </a:solidFill>
                <a:latin typeface="TimesNewRomanPSMT"/>
              </a:rPr>
              <a:t>e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ments</a:t>
            </a:r>
            <a:r>
              <a:rPr lang="en-US" sz="1403" b="0" i="0" spc="0" baseline="0" dirty="0">
                <a:latin typeface="TimesNewRomanPSMT"/>
              </a:rPr>
              <a:t>, </a:t>
            </a:r>
            <a:r>
              <a:rPr lang="en-US" sz="1403" b="0" i="0" spc="-11" baseline="0" dirty="0">
                <a:latin typeface="TimesNewRomanPSMT"/>
              </a:rPr>
              <a:t>a</a:t>
            </a:r>
            <a:r>
              <a:rPr lang="en-US" sz="1403" b="0" i="0" spc="0" baseline="0" dirty="0">
                <a:latin typeface="TimesNewRomanPSMT"/>
              </a:rPr>
              <a:t>s sugg</a:t>
            </a:r>
            <a:r>
              <a:rPr lang="en-US" sz="1403" b="0" i="0" spc="-11" baseline="0" dirty="0">
                <a:latin typeface="TimesNewRomanPSMT"/>
              </a:rPr>
              <a:t>e</a:t>
            </a:r>
            <a:r>
              <a:rPr lang="en-US" sz="1403" b="0" i="0" spc="0" baseline="0" dirty="0">
                <a:latin typeface="TimesNewRomanPSMT"/>
              </a:rPr>
              <a:t>sted</a:t>
            </a:r>
            <a:r>
              <a:rPr lang="en-US" sz="1403" b="0" i="0" spc="-15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by the</a:t>
            </a:r>
            <a:r>
              <a:rPr lang="en-US" sz="1403" b="0" i="0" spc="-14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U.S.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N</a:t>
            </a:r>
            <a:r>
              <a:rPr lang="en-US" sz="1403" b="0" i="0" spc="-11" baseline="0" dirty="0">
                <a:solidFill>
                  <a:srgbClr val="0000FF"/>
                </a:solidFill>
                <a:latin typeface="TimesNewRomanPSMT"/>
              </a:rPr>
              <a:t>a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vy </a:t>
            </a:r>
            <a:r>
              <a:rPr lang="en-US" sz="1403" b="0" i="0" spc="-14" baseline="0" dirty="0">
                <a:solidFill>
                  <a:srgbClr val="0000FF"/>
                </a:solidFill>
                <a:latin typeface="TimesNewRomanPSMT"/>
              </a:rPr>
              <a:t>(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1982) </a:t>
            </a:r>
            <a:r>
              <a:rPr lang="en-US" sz="1403" b="0" i="0" spc="-11" baseline="0" dirty="0">
                <a:latin typeface="TimesNewRomanPSMT"/>
              </a:rPr>
              <a:t>a</a:t>
            </a:r>
            <a:r>
              <a:rPr lang="en-US" sz="1403" b="0" i="0" spc="0" baseline="0" dirty="0">
                <a:latin typeface="TimesNewRomanPSMT"/>
              </a:rPr>
              <a:t>nd</a:t>
            </a:r>
            <a:r>
              <a:rPr lang="en-US" sz="1403" b="0" i="0" spc="-11" baseline="0" dirty="0"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H</a:t>
            </a:r>
            <a:r>
              <a:rPr lang="en-US" sz="1403" b="0" i="0" spc="-11" baseline="0" dirty="0">
                <a:solidFill>
                  <a:srgbClr val="0000FF"/>
                </a:solidFill>
                <a:latin typeface="TimesNewRomanPSMT"/>
              </a:rPr>
              <a:t>a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us</a:t>
            </a:r>
            <a:r>
              <a:rPr lang="en-US" sz="1403" b="0" i="0" spc="-12" baseline="0" dirty="0">
                <a:solidFill>
                  <a:srgbClr val="0000FF"/>
                </a:solidFill>
                <a:latin typeface="TimesNewRomanPSMT"/>
              </a:rPr>
              <a:t>m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ann </a:t>
            </a:r>
          </a:p>
        </p:txBody>
      </p:sp>
      <p:sp>
        <p:nvSpPr>
          <p:cNvPr id="250" name="Rectangle 250"/>
          <p:cNvSpPr/>
          <p:nvPr/>
        </p:nvSpPr>
        <p:spPr>
          <a:xfrm>
            <a:off x="1176832" y="6479565"/>
            <a:ext cx="2637484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(1990)</a:t>
            </a:r>
            <a:r>
              <a:rPr lang="en-US" sz="1403" b="0" i="0" spc="0" baseline="0" dirty="0">
                <a:latin typeface="TimesNewRomanPSMT"/>
              </a:rPr>
              <a:t>, are</a:t>
            </a:r>
            <a:r>
              <a:rPr lang="en-US" sz="1403" b="0" i="0" spc="-14" baseline="0" dirty="0"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summa</a:t>
            </a:r>
            <a:r>
              <a:rPr lang="en-US" sz="1403" b="0" i="0" spc="-11" baseline="0" dirty="0">
                <a:solidFill>
                  <a:srgbClr val="FF0000"/>
                </a:solidFill>
                <a:latin typeface="TimesNewRomanPSMT"/>
              </a:rPr>
              <a:t>r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i</a:t>
            </a:r>
            <a:r>
              <a:rPr lang="en-US" sz="1403" b="0" i="0" spc="-11" baseline="0" dirty="0">
                <a:solidFill>
                  <a:srgbClr val="FF0000"/>
                </a:solidFill>
                <a:latin typeface="TimesNewRomanPSMT"/>
              </a:rPr>
              <a:t>z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ed in</a:t>
            </a:r>
            <a:r>
              <a:rPr lang="en-US" sz="1403" b="0" i="0" spc="-15" baseline="0" dirty="0">
                <a:solidFill>
                  <a:srgbClr val="FF0000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Table</a:t>
            </a:r>
            <a:r>
              <a:rPr lang="en-US" sz="1403" b="0" i="0" spc="-14" baseline="0" dirty="0">
                <a:solidFill>
                  <a:srgbClr val="FF0000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5.3</a:t>
            </a:r>
            <a:r>
              <a:rPr lang="en-US" sz="1403" b="0" i="0" spc="0" baseline="0" dirty="0">
                <a:latin typeface="TimesNewRomanPSMT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Freeform 251"/>
          <p:cNvSpPr/>
          <p:nvPr/>
        </p:nvSpPr>
        <p:spPr>
          <a:xfrm>
            <a:off x="2629535" y="5609209"/>
            <a:ext cx="605028" cy="12193"/>
          </a:xfrm>
          <a:custGeom>
            <a:avLst/>
            <a:gdLst/>
            <a:ahLst/>
            <a:cxnLst/>
            <a:rect l="0" t="0" r="0" b="0"/>
            <a:pathLst>
              <a:path w="605028" h="12193">
                <a:moveTo>
                  <a:pt x="0" y="12193"/>
                </a:moveTo>
                <a:lnTo>
                  <a:pt x="605028" y="12193"/>
                </a:lnTo>
                <a:lnTo>
                  <a:pt x="605028" y="0"/>
                </a:lnTo>
                <a:lnTo>
                  <a:pt x="0" y="0"/>
                </a:lnTo>
                <a:lnTo>
                  <a:pt x="0" y="1219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" name="Freeform 252"/>
          <p:cNvSpPr/>
          <p:nvPr/>
        </p:nvSpPr>
        <p:spPr>
          <a:xfrm>
            <a:off x="3074542" y="7118351"/>
            <a:ext cx="1307846" cy="12192"/>
          </a:xfrm>
          <a:custGeom>
            <a:avLst/>
            <a:gdLst/>
            <a:ahLst/>
            <a:cxnLst/>
            <a:rect l="0" t="0" r="0" b="0"/>
            <a:pathLst>
              <a:path w="1307846" h="12192">
                <a:moveTo>
                  <a:pt x="0" y="12192"/>
                </a:moveTo>
                <a:lnTo>
                  <a:pt x="1307846" y="12192"/>
                </a:lnTo>
                <a:lnTo>
                  <a:pt x="1307846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" name="Freeform 253"/>
          <p:cNvSpPr/>
          <p:nvPr/>
        </p:nvSpPr>
        <p:spPr>
          <a:xfrm>
            <a:off x="4479925" y="7118351"/>
            <a:ext cx="562355" cy="12192"/>
          </a:xfrm>
          <a:custGeom>
            <a:avLst/>
            <a:gdLst/>
            <a:ahLst/>
            <a:cxnLst/>
            <a:rect l="0" t="0" r="0" b="0"/>
            <a:pathLst>
              <a:path w="562355" h="12192">
                <a:moveTo>
                  <a:pt x="0" y="12192"/>
                </a:moveTo>
                <a:lnTo>
                  <a:pt x="562355" y="12192"/>
                </a:lnTo>
                <a:lnTo>
                  <a:pt x="562355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4" name="Picture 25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0090" y="720090"/>
            <a:ext cx="5796915" cy="4004183"/>
          </a:xfrm>
          <a:prstGeom prst="rect">
            <a:avLst/>
          </a:prstGeom>
          <a:noFill/>
        </p:spPr>
      </p:pic>
      <p:sp>
        <p:nvSpPr>
          <p:cNvPr id="255" name="Rectangle 255"/>
          <p:cNvSpPr/>
          <p:nvPr/>
        </p:nvSpPr>
        <p:spPr>
          <a:xfrm>
            <a:off x="719632" y="-20313"/>
            <a:ext cx="31623" cy="1680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96" b="0" i="0" spc="0" baseline="0" dirty="0">
                <a:latin typeface="TimesNewRomanPSMT"/>
              </a:rPr>
              <a:t> </a:t>
            </a:r>
          </a:p>
        </p:txBody>
      </p:sp>
      <p:sp>
        <p:nvSpPr>
          <p:cNvPr id="256" name="Rectangle 256"/>
          <p:cNvSpPr/>
          <p:nvPr/>
        </p:nvSpPr>
        <p:spPr>
          <a:xfrm>
            <a:off x="719632" y="9577839"/>
            <a:ext cx="31623" cy="1680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96" b="0" i="0" spc="0" baseline="0" dirty="0">
                <a:latin typeface="TimesNewRomanPSMT"/>
              </a:rPr>
              <a:t> </a:t>
            </a:r>
          </a:p>
        </p:txBody>
      </p:sp>
      <p:sp>
        <p:nvSpPr>
          <p:cNvPr id="257" name="Rectangle 257"/>
          <p:cNvSpPr/>
          <p:nvPr/>
        </p:nvSpPr>
        <p:spPr>
          <a:xfrm>
            <a:off x="6516369" y="4526940"/>
            <a:ext cx="44576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latin typeface="TimesNewRomanPSMT"/>
              </a:rPr>
              <a:t> </a:t>
            </a:r>
          </a:p>
        </p:txBody>
      </p:sp>
      <p:sp>
        <p:nvSpPr>
          <p:cNvPr id="258" name="Rectangle 258"/>
          <p:cNvSpPr/>
          <p:nvPr/>
        </p:nvSpPr>
        <p:spPr>
          <a:xfrm>
            <a:off x="1176832" y="4766208"/>
            <a:ext cx="44576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latin typeface="TimesNewRomanPSMT"/>
              </a:rPr>
              <a:t> </a:t>
            </a:r>
          </a:p>
        </p:txBody>
      </p:sp>
      <p:sp>
        <p:nvSpPr>
          <p:cNvPr id="259" name="Rectangle 259"/>
          <p:cNvSpPr/>
          <p:nvPr/>
        </p:nvSpPr>
        <p:spPr>
          <a:xfrm>
            <a:off x="948232" y="5069750"/>
            <a:ext cx="2882849" cy="2396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363435"/>
                </a:solidFill>
                <a:latin typeface="TimesNewRomanPSMT"/>
              </a:rPr>
              <a:t>-</a:t>
            </a:r>
            <a:r>
              <a:rPr lang="en-US" sz="1403" b="0" i="0" spc="941" baseline="0" dirty="0">
                <a:solidFill>
                  <a:srgbClr val="363435"/>
                </a:solidFill>
                <a:latin typeface="ArialMT"/>
              </a:rPr>
              <a:t> </a:t>
            </a:r>
            <a:r>
              <a:rPr lang="en-US" sz="1403" b="0" i="0" spc="0" baseline="0" dirty="0">
                <a:latin typeface="TimesNewRomanPSMT"/>
              </a:rPr>
              <a:t>The</a:t>
            </a:r>
            <a:r>
              <a:rPr lang="en-US" sz="1403" b="0" i="0" spc="-14" baseline="0" dirty="0">
                <a:latin typeface="TimesNewRomanPSMT"/>
              </a:rPr>
              <a:t> </a:t>
            </a:r>
            <a:r>
              <a:rPr lang="en-US" sz="1403" b="0" i="0" spc="-11" baseline="0" dirty="0">
                <a:solidFill>
                  <a:srgbClr val="FF0000"/>
                </a:solidFill>
                <a:latin typeface="TimesNewRomanPSMT"/>
              </a:rPr>
              <a:t>r</a:t>
            </a:r>
            <a:r>
              <a:rPr lang="en-US" sz="1403" b="0" i="0" spc="-23" baseline="0" dirty="0">
                <a:solidFill>
                  <a:srgbClr val="FF0000"/>
                </a:solidFill>
                <a:latin typeface="TimesNewRomanPSMT"/>
              </a:rPr>
              <a:t>e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l</a:t>
            </a:r>
            <a:r>
              <a:rPr lang="en-US" sz="1403" b="0" i="0" spc="-11" baseline="0" dirty="0">
                <a:solidFill>
                  <a:srgbClr val="FF0000"/>
                </a:solidFill>
                <a:latin typeface="TimesNewRomanPSMT"/>
              </a:rPr>
              <a:t>a</a:t>
            </a:r>
            <a:r>
              <a:rPr lang="en-US" sz="1403" b="0" i="0" spc="-18" baseline="0" dirty="0">
                <a:solidFill>
                  <a:srgbClr val="FF0000"/>
                </a:solidFill>
                <a:latin typeface="TimesNewRomanPSMT"/>
              </a:rPr>
              <a:t>t</a:t>
            </a:r>
            <a:r>
              <a:rPr lang="en-US" sz="1403" b="0" i="0" spc="-42" baseline="0" dirty="0">
                <a:solidFill>
                  <a:srgbClr val="FF0000"/>
                </a:solidFill>
                <a:latin typeface="TimesNewRomanPSMT"/>
              </a:rPr>
              <a:t>i</a:t>
            </a:r>
            <a:r>
              <a:rPr lang="en-US" sz="1403" b="0" i="0" spc="-18" baseline="0" dirty="0">
                <a:solidFill>
                  <a:srgbClr val="FF0000"/>
                </a:solidFill>
                <a:latin typeface="TimesNewRomanPSMT"/>
              </a:rPr>
              <a:t>v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e</a:t>
            </a:r>
            <a:r>
              <a:rPr lang="en-US" sz="1403" b="0" i="0" spc="-14" baseline="0" dirty="0">
                <a:solidFill>
                  <a:srgbClr val="FF0000"/>
                </a:solidFill>
                <a:latin typeface="TimesNewRomanPSMT"/>
              </a:rPr>
              <a:t> </a:t>
            </a:r>
            <a:r>
              <a:rPr lang="en-US" sz="1403" b="0" i="0" spc="-11" baseline="0" dirty="0">
                <a:solidFill>
                  <a:srgbClr val="FF0000"/>
                </a:solidFill>
                <a:latin typeface="TimesNewRomanPSMT"/>
              </a:rPr>
              <a:t>c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o</a:t>
            </a:r>
            <a:r>
              <a:rPr lang="en-US" sz="1403" b="0" i="0" spc="-23" baseline="0" dirty="0">
                <a:solidFill>
                  <a:srgbClr val="FF0000"/>
                </a:solidFill>
                <a:latin typeface="TimesNewRomanPSMT"/>
              </a:rPr>
              <a:t>m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p</a:t>
            </a:r>
            <a:r>
              <a:rPr lang="en-US" sz="1403" b="0" i="0" spc="-11" baseline="0" dirty="0">
                <a:solidFill>
                  <a:srgbClr val="FF0000"/>
                </a:solidFill>
                <a:latin typeface="TimesNewRomanPSMT"/>
              </a:rPr>
              <a:t>ac</a:t>
            </a:r>
            <a:r>
              <a:rPr lang="en-US" sz="1403" b="0" i="0" spc="-18" baseline="0" dirty="0">
                <a:solidFill>
                  <a:srgbClr val="FF0000"/>
                </a:solidFill>
                <a:latin typeface="TimesNewRomanPSMT"/>
              </a:rPr>
              <a:t>ti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on</a:t>
            </a:r>
            <a:r>
              <a:rPr lang="en-US" sz="1403" b="0" i="0" spc="-26" baseline="0" dirty="0">
                <a:solidFill>
                  <a:srgbClr val="FF0000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is</a:t>
            </a:r>
            <a:r>
              <a:rPr lang="en-US" sz="1403" b="0" i="0" spc="-26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d</a:t>
            </a:r>
            <a:r>
              <a:rPr lang="en-US" sz="1403" b="0" i="0" spc="-11" baseline="0" dirty="0">
                <a:latin typeface="TimesNewRomanPSMT"/>
              </a:rPr>
              <a:t>e</a:t>
            </a:r>
            <a:r>
              <a:rPr lang="en-US" sz="1403" b="0" i="0" spc="-35" baseline="0" dirty="0">
                <a:latin typeface="TimesNewRomanPSMT"/>
              </a:rPr>
              <a:t>f</a:t>
            </a:r>
            <a:r>
              <a:rPr lang="en-US" sz="1403" b="0" i="0" spc="0" baseline="0" dirty="0">
                <a:latin typeface="TimesNewRomanPSMT"/>
              </a:rPr>
              <a:t>in</a:t>
            </a:r>
            <a:r>
              <a:rPr lang="en-US" sz="1403" b="0" i="0" spc="-23" baseline="0" dirty="0">
                <a:latin typeface="TimesNewRomanPSMT"/>
              </a:rPr>
              <a:t>e</a:t>
            </a:r>
            <a:r>
              <a:rPr lang="en-US" sz="1403" b="0" i="0" spc="0" baseline="0" dirty="0">
                <a:latin typeface="TimesNewRomanPSMT"/>
              </a:rPr>
              <a:t>d</a:t>
            </a:r>
            <a:r>
              <a:rPr lang="en-US" sz="1403" b="0" i="0" spc="-12" baseline="0" dirty="0">
                <a:latin typeface="TimesNewRomanPSMT"/>
              </a:rPr>
              <a:t> </a:t>
            </a:r>
            <a:r>
              <a:rPr lang="en-US" sz="1403" b="0" i="0" spc="-23" baseline="0" dirty="0">
                <a:latin typeface="TimesNewRomanPSMT"/>
              </a:rPr>
              <a:t>a</a:t>
            </a:r>
            <a:r>
              <a:rPr lang="en-US" sz="1403" b="0" i="0" spc="-18" baseline="0" dirty="0">
                <a:latin typeface="TimesNewRomanPSMT"/>
              </a:rPr>
              <a:t>s</a:t>
            </a:r>
            <a:r>
              <a:rPr lang="en-US" sz="1403" b="0" i="0" spc="0" baseline="0" dirty="0">
                <a:latin typeface="TimesNewRomanPSMT"/>
              </a:rPr>
              <a:t> </a:t>
            </a:r>
          </a:p>
        </p:txBody>
      </p:sp>
      <p:sp>
        <p:nvSpPr>
          <p:cNvPr id="260" name="Rectangle 260"/>
          <p:cNvSpPr/>
          <p:nvPr/>
        </p:nvSpPr>
        <p:spPr>
          <a:xfrm>
            <a:off x="2170810" y="5490998"/>
            <a:ext cx="409040" cy="2141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FF0000"/>
                </a:solidFill>
                <a:latin typeface="CambriaMath"/>
              </a:rPr>
              <a:t>□□□</a:t>
            </a:r>
            <a:r>
              <a:rPr lang="en-US" sz="1403" b="0" i="0" spc="433" baseline="0" dirty="0">
                <a:solidFill>
                  <a:srgbClr val="FF0000"/>
                </a:solidFill>
                <a:latin typeface="CambriaMath"/>
              </a:rPr>
              <a:t>□</a:t>
            </a:r>
            <a:r>
              <a:rPr lang="en-US" sz="1403" b="0" i="0" spc="0" baseline="0" dirty="0">
                <a:latin typeface="CambriaMath"/>
              </a:rPr>
              <a:t>=</a:t>
            </a:r>
          </a:p>
        </p:txBody>
      </p:sp>
      <p:sp>
        <p:nvSpPr>
          <p:cNvPr id="261" name="Rectangle 261"/>
          <p:cNvSpPr/>
          <p:nvPr/>
        </p:nvSpPr>
        <p:spPr>
          <a:xfrm>
            <a:off x="2629535" y="5347742"/>
            <a:ext cx="596562" cy="2392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latin typeface="CambriaMath"/>
              </a:rPr>
              <a:t>□</a:t>
            </a:r>
            <a:r>
              <a:rPr lang="en-US" sz="1403" b="0" i="0" spc="-53" baseline="0" dirty="0">
                <a:latin typeface="CambriaMath"/>
              </a:rPr>
              <a:t>□</a:t>
            </a:r>
            <a:r>
              <a:rPr lang="en-US" sz="1509" b="0" i="0" spc="0" baseline="-28915" dirty="0">
                <a:latin typeface="CambriaMath"/>
              </a:rPr>
              <a:t>□□(□□□□□□□□□□)</a:t>
            </a:r>
          </a:p>
        </p:txBody>
      </p:sp>
      <p:sp>
        <p:nvSpPr>
          <p:cNvPr id="262" name="Rectangle 262"/>
          <p:cNvSpPr/>
          <p:nvPr/>
        </p:nvSpPr>
        <p:spPr>
          <a:xfrm>
            <a:off x="2650870" y="5586120"/>
            <a:ext cx="3231896" cy="2630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latin typeface="CambriaMath"/>
              </a:rPr>
              <a:t>□</a:t>
            </a:r>
            <a:r>
              <a:rPr lang="en-US" sz="1403" b="0" i="0" spc="-53" baseline="0" dirty="0">
                <a:latin typeface="CambriaMath"/>
              </a:rPr>
              <a:t>□</a:t>
            </a:r>
            <a:r>
              <a:rPr lang="en-US" sz="1509" b="0" i="0" spc="0" baseline="-28915" dirty="0">
                <a:latin typeface="CambriaMath"/>
              </a:rPr>
              <a:t>□□(□□□□□□</a:t>
            </a:r>
            <a:r>
              <a:rPr lang="en-US" sz="1509" b="0" i="0" spc="354" baseline="-28915" dirty="0">
                <a:latin typeface="CambriaMath"/>
              </a:rPr>
              <a:t>)</a:t>
            </a:r>
            <a:r>
              <a:rPr lang="en-US" sz="2125" b="0" i="0" spc="0" baseline="66666" dirty="0">
                <a:latin typeface="CambriaMath"/>
              </a:rPr>
              <a:t>                                                        (5.2</a:t>
            </a:r>
            <a:r>
              <a:rPr lang="en-US" sz="2125" b="0" i="0" spc="-18" baseline="66666" dirty="0">
                <a:latin typeface="CambriaMath"/>
              </a:rPr>
              <a:t>)</a:t>
            </a:r>
            <a:r>
              <a:rPr lang="en-US" sz="2125" b="0" i="0" spc="0" baseline="66666" dirty="0">
                <a:latin typeface="TimesNewRomanPSMT"/>
              </a:rPr>
              <a:t> </a:t>
            </a:r>
          </a:p>
        </p:txBody>
      </p:sp>
      <p:sp>
        <p:nvSpPr>
          <p:cNvPr id="263" name="Rectangle 263"/>
          <p:cNvSpPr/>
          <p:nvPr/>
        </p:nvSpPr>
        <p:spPr>
          <a:xfrm>
            <a:off x="1176832" y="5921400"/>
            <a:ext cx="44576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latin typeface="TimesNewRomanPSMT"/>
              </a:rPr>
              <a:t> </a:t>
            </a:r>
          </a:p>
        </p:txBody>
      </p:sp>
      <p:sp>
        <p:nvSpPr>
          <p:cNvPr id="264" name="Rectangle 264"/>
          <p:cNvSpPr/>
          <p:nvPr/>
        </p:nvSpPr>
        <p:spPr>
          <a:xfrm>
            <a:off x="719632" y="6227724"/>
            <a:ext cx="44576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latin typeface="TimesNewRomanPSMT"/>
              </a:rPr>
              <a:t> </a:t>
            </a:r>
          </a:p>
        </p:txBody>
      </p:sp>
      <p:sp>
        <p:nvSpPr>
          <p:cNvPr id="265" name="Rectangle 265"/>
          <p:cNvSpPr/>
          <p:nvPr/>
        </p:nvSpPr>
        <p:spPr>
          <a:xfrm>
            <a:off x="948232" y="6534429"/>
            <a:ext cx="4608398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latin typeface="TimesNewRomanPSMT"/>
              </a:rPr>
              <a:t>Rel</a:t>
            </a:r>
            <a:r>
              <a:rPr lang="en-US" sz="1403" b="0" i="0" spc="-11" baseline="0" dirty="0">
                <a:latin typeface="TimesNewRomanPSMT"/>
              </a:rPr>
              <a:t>a</a:t>
            </a:r>
            <a:r>
              <a:rPr lang="en-US" sz="1403" b="0" i="0" spc="0" baseline="0" dirty="0">
                <a:latin typeface="TimesNewRomanPSMT"/>
              </a:rPr>
              <a:t>t</a:t>
            </a:r>
            <a:r>
              <a:rPr lang="en-US" sz="1403" b="0" i="0" spc="-30" baseline="0" dirty="0">
                <a:latin typeface="TimesNewRomanPSMT"/>
              </a:rPr>
              <a:t>i</a:t>
            </a:r>
            <a:r>
              <a:rPr lang="en-US" sz="1403" b="0" i="0" spc="-18" baseline="0" dirty="0">
                <a:latin typeface="TimesNewRomanPSMT"/>
              </a:rPr>
              <a:t>v</a:t>
            </a:r>
            <a:r>
              <a:rPr lang="en-US" sz="1403" b="0" i="0" spc="0" baseline="0" dirty="0">
                <a:latin typeface="TimesNewRomanPSMT"/>
              </a:rPr>
              <a:t>e</a:t>
            </a:r>
            <a:r>
              <a:rPr lang="en-US" sz="1403" b="0" i="0" spc="-39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density</a:t>
            </a:r>
            <a:r>
              <a:rPr lang="en-US" sz="1403" b="0" i="0" spc="-38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(</a:t>
            </a:r>
            <a:r>
              <a:rPr lang="en-US" sz="1403" b="0" i="0" spc="-11" baseline="0" dirty="0">
                <a:latin typeface="TimesNewRomanPSMT"/>
              </a:rPr>
              <a:t>f</a:t>
            </a:r>
            <a:r>
              <a:rPr lang="en-US" sz="1403" b="0" i="0" spc="0" baseline="0" dirty="0">
                <a:latin typeface="TimesNewRomanPSMT"/>
              </a:rPr>
              <a:t>or</a:t>
            </a:r>
            <a:r>
              <a:rPr lang="en-US" sz="1403" b="0" i="0" spc="-50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the</a:t>
            </a:r>
            <a:r>
              <a:rPr lang="en-US" sz="1403" b="0" i="0" spc="-39" baseline="0" dirty="0">
                <a:latin typeface="TimesNewRomanPSMT"/>
              </a:rPr>
              <a:t> </a:t>
            </a:r>
            <a:r>
              <a:rPr lang="en-US" sz="1403" b="0" i="0" spc="-11" baseline="0" dirty="0">
                <a:latin typeface="TimesNewRomanPSMT"/>
              </a:rPr>
              <a:t>c</a:t>
            </a:r>
            <a:r>
              <a:rPr lang="en-US" sz="1403" b="0" i="0" spc="0" baseline="0" dirty="0">
                <a:latin typeface="TimesNewRomanPSMT"/>
              </a:rPr>
              <a:t>o</a:t>
            </a:r>
            <a:r>
              <a:rPr lang="en-US" sz="1403" b="0" i="0" spc="-12" baseline="0" dirty="0">
                <a:latin typeface="TimesNewRomanPSMT"/>
              </a:rPr>
              <a:t>m</a:t>
            </a:r>
            <a:r>
              <a:rPr lang="en-US" sz="1403" b="0" i="0" spc="0" baseline="0" dirty="0">
                <a:latin typeface="TimesNewRomanPSMT"/>
              </a:rPr>
              <a:t>pa</a:t>
            </a:r>
            <a:r>
              <a:rPr lang="en-US" sz="1403" b="0" i="0" spc="-11" baseline="0" dirty="0">
                <a:latin typeface="TimesNewRomanPSMT"/>
              </a:rPr>
              <a:t>c</a:t>
            </a:r>
            <a:r>
              <a:rPr lang="en-US" sz="1403" b="0" i="0" spc="0" baseline="0" dirty="0">
                <a:latin typeface="TimesNewRomanPSMT"/>
              </a:rPr>
              <a:t>tion</a:t>
            </a:r>
            <a:r>
              <a:rPr lang="en-US" sz="1403" b="0" i="0" spc="-50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of</a:t>
            </a:r>
            <a:r>
              <a:rPr lang="en-US" sz="1403" b="0" i="0" spc="-50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gr</a:t>
            </a:r>
            <a:r>
              <a:rPr lang="en-US" sz="1403" b="0" i="0" spc="-11" baseline="0" dirty="0">
                <a:latin typeface="TimesNewRomanPSMT"/>
              </a:rPr>
              <a:t>a</a:t>
            </a:r>
            <a:r>
              <a:rPr lang="en-US" sz="1403" b="0" i="0" spc="0" baseline="0" dirty="0">
                <a:latin typeface="TimesNewRomanPSMT"/>
              </a:rPr>
              <a:t>nular</a:t>
            </a:r>
            <a:r>
              <a:rPr lang="en-US" sz="1403" b="0" i="0" spc="-14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soil), de</a:t>
            </a:r>
            <a:r>
              <a:rPr lang="en-US" sz="1403" b="0" i="0" spc="-35" baseline="0" dirty="0">
                <a:latin typeface="TimesNewRomanPSMT"/>
              </a:rPr>
              <a:t>f</a:t>
            </a:r>
            <a:r>
              <a:rPr lang="en-US" sz="1403" b="0" i="0" spc="0" baseline="0" dirty="0">
                <a:latin typeface="TimesNewRomanPSMT"/>
              </a:rPr>
              <a:t>in</a:t>
            </a:r>
            <a:r>
              <a:rPr lang="en-US" sz="1403" b="0" i="0" spc="-11" baseline="0" dirty="0">
                <a:latin typeface="TimesNewRomanPSMT"/>
              </a:rPr>
              <a:t>e</a:t>
            </a:r>
            <a:r>
              <a:rPr lang="en-US" sz="1403" b="0" i="0" spc="0" baseline="0" dirty="0">
                <a:latin typeface="TimesNewRomanPSMT"/>
              </a:rPr>
              <a:t>d </a:t>
            </a:r>
            <a:r>
              <a:rPr lang="en-US" sz="1403" b="0" i="0" spc="-14" baseline="0" dirty="0">
                <a:latin typeface="TimesNewRomanPSMT"/>
              </a:rPr>
              <a:t>a</a:t>
            </a:r>
            <a:r>
              <a:rPr lang="en-US" sz="1403" b="0" i="0" spc="0" baseline="0" dirty="0">
                <a:latin typeface="TimesNewRomanPSMT"/>
              </a:rPr>
              <a:t>s </a:t>
            </a:r>
          </a:p>
        </p:txBody>
      </p:sp>
      <p:sp>
        <p:nvSpPr>
          <p:cNvPr id="266" name="Rectangle 266"/>
          <p:cNvSpPr/>
          <p:nvPr/>
        </p:nvSpPr>
        <p:spPr>
          <a:xfrm>
            <a:off x="2582291" y="7000139"/>
            <a:ext cx="492142" cy="2392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latin typeface="CambriaMath"/>
              </a:rPr>
              <a:t>□</a:t>
            </a:r>
            <a:r>
              <a:rPr lang="en-US" sz="1403" b="0" i="0" spc="-83" baseline="0" dirty="0">
                <a:latin typeface="CambriaMath"/>
              </a:rPr>
              <a:t>□</a:t>
            </a:r>
            <a:r>
              <a:rPr lang="en-US" sz="1509" b="0" i="0" spc="0" baseline="-28915" dirty="0">
                <a:latin typeface="CambriaMath"/>
              </a:rPr>
              <a:t>□</a:t>
            </a:r>
            <a:r>
              <a:rPr lang="en-US" sz="1509" b="0" i="0" spc="481" baseline="-28915" dirty="0">
                <a:latin typeface="CambriaMath"/>
              </a:rPr>
              <a:t>□</a:t>
            </a:r>
            <a:r>
              <a:rPr lang="en-US" sz="1403" b="0" i="0" spc="391" baseline="0" dirty="0">
                <a:latin typeface="CambriaMath"/>
              </a:rPr>
              <a:t>=</a:t>
            </a:r>
            <a:r>
              <a:rPr lang="en-US" sz="2125" b="0" i="0" spc="0" baseline="-854" dirty="0">
                <a:latin typeface="CambriaMath"/>
              </a:rPr>
              <a:t>[</a:t>
            </a:r>
          </a:p>
        </p:txBody>
      </p:sp>
      <p:sp>
        <p:nvSpPr>
          <p:cNvPr id="267" name="Rectangle 267"/>
          <p:cNvSpPr/>
          <p:nvPr/>
        </p:nvSpPr>
        <p:spPr>
          <a:xfrm>
            <a:off x="3074542" y="6856883"/>
            <a:ext cx="1376316" cy="5013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90500"/>
            <a:r>
              <a:rPr lang="en-US" sz="1403" b="0" i="0" spc="0" baseline="0" dirty="0">
                <a:latin typeface="CambriaMath"/>
              </a:rPr>
              <a:t>□</a:t>
            </a:r>
            <a:r>
              <a:rPr lang="en-US" sz="1403" b="0" i="0" spc="-53" baseline="0" dirty="0">
                <a:latin typeface="CambriaMath"/>
              </a:rPr>
              <a:t>□</a:t>
            </a:r>
            <a:r>
              <a:rPr lang="en-US" sz="1509" b="0" i="0" spc="0" baseline="-28915" dirty="0">
                <a:latin typeface="CambriaMath"/>
              </a:rPr>
              <a:t>□</a:t>
            </a:r>
            <a:r>
              <a:rPr lang="en-US" sz="1509" b="0" i="0" spc="407" baseline="-28915" dirty="0">
                <a:latin typeface="CambriaMath"/>
              </a:rPr>
              <a:t>□</a:t>
            </a:r>
            <a:r>
              <a:rPr lang="en-US" sz="1403" b="0" i="0" spc="309" baseline="0" dirty="0">
                <a:latin typeface="CambriaMath"/>
              </a:rPr>
              <a:t>−</a:t>
            </a:r>
            <a:r>
              <a:rPr lang="en-US" sz="1403" b="0" i="0" spc="0" baseline="0" dirty="0">
                <a:latin typeface="CambriaMath"/>
              </a:rPr>
              <a:t>□</a:t>
            </a:r>
            <a:r>
              <a:rPr lang="en-US" sz="1403" b="0" i="0" spc="-53" baseline="0" dirty="0">
                <a:latin typeface="CambriaMath"/>
              </a:rPr>
              <a:t>□</a:t>
            </a:r>
            <a:r>
              <a:rPr lang="en-US" sz="1509" b="0" i="0" spc="0" baseline="-28915" dirty="0">
                <a:latin typeface="CambriaMath"/>
              </a:rPr>
              <a:t>□□(□□□□□□)</a:t>
            </a:r>
          </a:p>
          <a:p>
            <a:pPr marL="0">
              <a:lnSpc>
                <a:spcPts val="2064"/>
              </a:lnSpc>
            </a:pPr>
            <a:r>
              <a:rPr lang="en-US" sz="1403" b="0" i="0" spc="0" baseline="0" dirty="0">
                <a:latin typeface="CambriaMath"/>
              </a:rPr>
              <a:t>□</a:t>
            </a:r>
            <a:r>
              <a:rPr lang="en-US" sz="1403" b="0" i="0" spc="-53" baseline="0" dirty="0">
                <a:latin typeface="CambriaMath"/>
              </a:rPr>
              <a:t>□</a:t>
            </a:r>
            <a:r>
              <a:rPr lang="en-US" sz="1509" b="0" i="0" spc="0" baseline="-28915" dirty="0">
                <a:latin typeface="CambriaMath"/>
              </a:rPr>
              <a:t>□□(□□□□□□</a:t>
            </a:r>
            <a:r>
              <a:rPr lang="en-US" sz="1509" b="0" i="0" spc="368" baseline="-28915" dirty="0">
                <a:latin typeface="CambriaMath"/>
              </a:rPr>
              <a:t>)</a:t>
            </a:r>
            <a:r>
              <a:rPr lang="en-US" sz="1403" b="0" i="0" spc="307" baseline="0" dirty="0">
                <a:latin typeface="CambriaMath"/>
              </a:rPr>
              <a:t>−</a:t>
            </a:r>
            <a:r>
              <a:rPr lang="en-US" sz="1403" b="0" i="0" spc="0" baseline="0" dirty="0">
                <a:latin typeface="CambriaMath"/>
              </a:rPr>
              <a:t>□</a:t>
            </a:r>
            <a:r>
              <a:rPr lang="en-US" sz="1403" b="0" i="0" spc="-53" baseline="0" dirty="0">
                <a:latin typeface="CambriaMath"/>
              </a:rPr>
              <a:t>□</a:t>
            </a:r>
            <a:r>
              <a:rPr lang="en-US" sz="1509" b="0" i="0" spc="0" baseline="-28915" dirty="0">
                <a:latin typeface="CambriaMath"/>
              </a:rPr>
              <a:t>□□(□□□□□□)</a:t>
            </a:r>
            <a:r>
              <a:rPr lang="en-US" sz="2125" b="0" i="0" spc="0" baseline="65812" dirty="0">
                <a:latin typeface="CambriaMath"/>
              </a:rPr>
              <a:t>]</a:t>
            </a:r>
          </a:p>
        </p:txBody>
      </p:sp>
      <p:sp>
        <p:nvSpPr>
          <p:cNvPr id="268" name="Rectangle 268"/>
          <p:cNvSpPr/>
          <p:nvPr/>
        </p:nvSpPr>
        <p:spPr>
          <a:xfrm>
            <a:off x="4479925" y="6856883"/>
            <a:ext cx="605409" cy="5013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latin typeface="CambriaMath"/>
              </a:rPr>
              <a:t>□</a:t>
            </a:r>
            <a:r>
              <a:rPr lang="en-US" sz="1403" b="0" i="0" spc="-53" baseline="0" dirty="0">
                <a:latin typeface="CambriaMath"/>
              </a:rPr>
              <a:t>□</a:t>
            </a:r>
            <a:r>
              <a:rPr lang="en-US" sz="1509" b="0" i="0" spc="0" baseline="-28915" dirty="0">
                <a:latin typeface="CambriaMath"/>
              </a:rPr>
              <a:t>□□(□□□□□□)</a:t>
            </a:r>
          </a:p>
          <a:p>
            <a:pPr marL="190500">
              <a:lnSpc>
                <a:spcPts val="2064"/>
              </a:lnSpc>
              <a:tabLst>
                <a:tab pos="560832" algn="l"/>
              </a:tabLst>
            </a:pPr>
            <a:r>
              <a:rPr lang="en-US" sz="1403" b="0" i="0" spc="0" baseline="0" dirty="0">
                <a:latin typeface="CambriaMath"/>
              </a:rPr>
              <a:t>□</a:t>
            </a:r>
            <a:r>
              <a:rPr lang="en-US" sz="1403" b="0" i="0" spc="-53" baseline="0" dirty="0">
                <a:latin typeface="CambriaMath"/>
              </a:rPr>
              <a:t>□</a:t>
            </a:r>
            <a:r>
              <a:rPr lang="en-US" sz="1509" b="0" i="0" spc="0" baseline="-28915" dirty="0">
                <a:latin typeface="CambriaMath"/>
              </a:rPr>
              <a:t>□□	</a:t>
            </a:r>
            <a:r>
              <a:rPr lang="en-US" sz="2125" b="0" i="0" spc="0" baseline="66666" dirty="0">
                <a:latin typeface="TimesNewRomanPSMT"/>
              </a:rPr>
              <a:t> </a:t>
            </a:r>
          </a:p>
        </p:txBody>
      </p:sp>
      <p:sp>
        <p:nvSpPr>
          <p:cNvPr id="269" name="Rectangle 269"/>
          <p:cNvSpPr/>
          <p:nvPr/>
        </p:nvSpPr>
        <p:spPr>
          <a:xfrm>
            <a:off x="719632" y="7430541"/>
            <a:ext cx="567308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latin typeface="TimesNewRomanPSMT"/>
              </a:rPr>
              <a:t>Where:</a:t>
            </a:r>
            <a:r>
              <a:rPr lang="en-US" sz="2125" b="0" i="0" spc="0" baseline="3418" dirty="0">
                <a:latin typeface="TimesNewRomanPSMT"/>
              </a:rPr>
              <a:t> </a:t>
            </a:r>
          </a:p>
        </p:txBody>
      </p:sp>
      <p:sp>
        <p:nvSpPr>
          <p:cNvPr id="270" name="Rectangle 270"/>
          <p:cNvSpPr/>
          <p:nvPr/>
        </p:nvSpPr>
        <p:spPr>
          <a:xfrm>
            <a:off x="719632" y="7739913"/>
            <a:ext cx="3420821" cy="2630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latin typeface="CambriaMath"/>
              </a:rPr>
              <a:t>□</a:t>
            </a:r>
            <a:r>
              <a:rPr lang="en-US" sz="1403" b="0" i="0" spc="-53" baseline="0" dirty="0">
                <a:latin typeface="CambriaMath"/>
              </a:rPr>
              <a:t>□</a:t>
            </a:r>
            <a:r>
              <a:rPr lang="en-US" sz="1509" b="0" i="0" spc="0" baseline="-28915" dirty="0">
                <a:latin typeface="CambriaMath"/>
              </a:rPr>
              <a:t>□</a:t>
            </a:r>
            <a:r>
              <a:rPr lang="en-US" sz="1509" b="0" i="0" spc="491" baseline="-28915" dirty="0">
                <a:latin typeface="CambriaMath"/>
              </a:rPr>
              <a:t>□</a:t>
            </a:r>
            <a:r>
              <a:rPr lang="en-US" sz="1403" b="0" i="0" spc="0" baseline="0" dirty="0">
                <a:latin typeface="CambriaMath"/>
              </a:rPr>
              <a:t>=</a:t>
            </a:r>
            <a:r>
              <a:rPr lang="en-US" sz="1403" b="0" i="0" spc="0" baseline="0" dirty="0">
                <a:latin typeface="TimesNewRomanPSMT"/>
              </a:rPr>
              <a:t> dry</a:t>
            </a:r>
            <a:r>
              <a:rPr lang="en-US" sz="1403" b="0" i="0" spc="-15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unit weight of compa</a:t>
            </a:r>
            <a:r>
              <a:rPr lang="en-US" sz="1403" b="0" i="0" spc="-11" baseline="0" dirty="0">
                <a:latin typeface="TimesNewRomanPSMT"/>
              </a:rPr>
              <a:t>c</a:t>
            </a:r>
            <a:r>
              <a:rPr lang="en-US" sz="1403" b="0" i="0" spc="0" baseline="0" dirty="0">
                <a:latin typeface="TimesNewRomanPSMT"/>
              </a:rPr>
              <a:t>tion in the </a:t>
            </a:r>
            <a:r>
              <a:rPr lang="en-US" sz="1403" b="0" i="0" spc="-14" baseline="0" dirty="0">
                <a:latin typeface="TimesNewRomanPSMT"/>
              </a:rPr>
              <a:t>f</a:t>
            </a:r>
            <a:r>
              <a:rPr lang="en-US" sz="1403" b="0" i="0" spc="0" baseline="0" dirty="0">
                <a:latin typeface="TimesNewRomanPSMT"/>
              </a:rPr>
              <a:t>i</a:t>
            </a:r>
            <a:r>
              <a:rPr lang="en-US" sz="1403" b="0" i="0" spc="-11" baseline="0" dirty="0">
                <a:latin typeface="TimesNewRomanPSMT"/>
              </a:rPr>
              <a:t>e</a:t>
            </a:r>
            <a:r>
              <a:rPr lang="en-US" sz="1403" b="0" i="0" spc="0" baseline="0" dirty="0">
                <a:latin typeface="TimesNewRomanPSMT"/>
              </a:rPr>
              <a:t>ld </a:t>
            </a:r>
          </a:p>
        </p:txBody>
      </p:sp>
      <p:sp>
        <p:nvSpPr>
          <p:cNvPr id="271" name="Rectangle 271"/>
          <p:cNvSpPr/>
          <p:nvPr/>
        </p:nvSpPr>
        <p:spPr>
          <a:xfrm>
            <a:off x="719632" y="8052333"/>
            <a:ext cx="6051880" cy="600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latin typeface="CambriaMath"/>
              </a:rPr>
              <a:t>□</a:t>
            </a:r>
            <a:r>
              <a:rPr lang="en-US" sz="1403" b="0" i="0" spc="-53" baseline="0" dirty="0">
                <a:latin typeface="CambriaMath"/>
              </a:rPr>
              <a:t>□</a:t>
            </a:r>
            <a:r>
              <a:rPr lang="en-US" sz="1509" b="0" i="0" spc="0" baseline="-29116" dirty="0">
                <a:latin typeface="CambriaMath"/>
              </a:rPr>
              <a:t>□□(□□□□□□</a:t>
            </a:r>
            <a:r>
              <a:rPr lang="en-US" sz="1509" b="0" i="0" spc="450" baseline="-29116" dirty="0">
                <a:latin typeface="CambriaMath"/>
              </a:rPr>
              <a:t>)</a:t>
            </a:r>
            <a:r>
              <a:rPr lang="en-US" sz="1403" b="0" i="0" spc="0" baseline="0" dirty="0">
                <a:latin typeface="CambriaMath"/>
              </a:rPr>
              <a:t>=</a:t>
            </a:r>
            <a:r>
              <a:rPr lang="en-US" sz="1403" b="0" i="0" spc="0" baseline="0" dirty="0">
                <a:latin typeface="TimesNewRomanPSMT"/>
              </a:rPr>
              <a:t>  maximum dry unit</a:t>
            </a:r>
            <a:r>
              <a:rPr lang="en-US" sz="1403" b="0" i="0" spc="-15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w</a:t>
            </a:r>
            <a:r>
              <a:rPr lang="en-US" sz="1403" b="0" i="0" spc="-11" baseline="0" dirty="0">
                <a:latin typeface="TimesNewRomanPSMT"/>
              </a:rPr>
              <a:t>e</a:t>
            </a:r>
            <a:r>
              <a:rPr lang="en-US" sz="1403" b="0" i="0" spc="0" baseline="0" dirty="0">
                <a:latin typeface="TimesNewRomanPSMT"/>
              </a:rPr>
              <a:t>ight</a:t>
            </a:r>
            <a:r>
              <a:rPr lang="en-US" sz="1403" b="0" i="0" spc="-15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of </a:t>
            </a:r>
            <a:r>
              <a:rPr lang="en-US" sz="1403" b="0" i="0" spc="-14" baseline="0" dirty="0">
                <a:latin typeface="TimesNewRomanPSMT"/>
              </a:rPr>
              <a:t>c</a:t>
            </a:r>
            <a:r>
              <a:rPr lang="en-US" sz="1403" b="0" i="0" spc="0" baseline="0" dirty="0">
                <a:latin typeface="TimesNewRomanPSMT"/>
              </a:rPr>
              <a:t>o</a:t>
            </a:r>
            <a:r>
              <a:rPr lang="en-US" sz="1403" b="0" i="0" spc="-12" baseline="0" dirty="0">
                <a:latin typeface="TimesNewRomanPSMT"/>
              </a:rPr>
              <a:t>m</a:t>
            </a:r>
            <a:r>
              <a:rPr lang="en-US" sz="1403" b="0" i="0" spc="0" baseline="0" dirty="0">
                <a:latin typeface="TimesNewRomanPSMT"/>
              </a:rPr>
              <a:t>pa</a:t>
            </a:r>
            <a:r>
              <a:rPr lang="en-US" sz="1403" b="0" i="0" spc="-11" baseline="0" dirty="0">
                <a:latin typeface="TimesNewRomanPSMT"/>
              </a:rPr>
              <a:t>c</a:t>
            </a:r>
            <a:r>
              <a:rPr lang="en-US" sz="1403" b="0" i="0" spc="0" baseline="0" dirty="0">
                <a:latin typeface="TimesNewRomanPSMT"/>
              </a:rPr>
              <a:t>tion as d</a:t>
            </a:r>
            <a:r>
              <a:rPr lang="en-US" sz="1403" b="0" i="0" spc="-11" baseline="0" dirty="0">
                <a:latin typeface="TimesNewRomanPSMT"/>
              </a:rPr>
              <a:t>e</a:t>
            </a:r>
            <a:r>
              <a:rPr lang="en-US" sz="1403" b="0" i="0" spc="0" baseline="0" dirty="0">
                <a:latin typeface="TimesNewRomanPSMT"/>
              </a:rPr>
              <a:t>te</a:t>
            </a:r>
            <a:r>
              <a:rPr lang="en-US" sz="1403" b="0" i="0" spc="-11" baseline="0" dirty="0">
                <a:latin typeface="TimesNewRomanPSMT"/>
              </a:rPr>
              <a:t>r</a:t>
            </a:r>
            <a:r>
              <a:rPr lang="en-US" sz="1403" b="0" i="0" spc="0" baseline="0" dirty="0">
                <a:latin typeface="TimesNewRomanPSMT"/>
              </a:rPr>
              <a:t>min</a:t>
            </a:r>
            <a:r>
              <a:rPr lang="en-US" sz="1403" b="0" i="0" spc="-11" baseline="0" dirty="0">
                <a:latin typeface="TimesNewRomanPSMT"/>
              </a:rPr>
              <a:t>e</a:t>
            </a:r>
            <a:r>
              <a:rPr lang="en-US" sz="1403" b="0" i="0" spc="0" baseline="0" dirty="0">
                <a:latin typeface="TimesNewRomanPSMT"/>
              </a:rPr>
              <a:t>d in the</a:t>
            </a:r>
            <a:r>
              <a:rPr lang="en-US" sz="1403" b="0" i="0" spc="-14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labor</a:t>
            </a:r>
            <a:r>
              <a:rPr lang="en-US" sz="1403" b="0" i="0" spc="-11" baseline="0" dirty="0">
                <a:latin typeface="TimesNewRomanPSMT"/>
              </a:rPr>
              <a:t>a</a:t>
            </a:r>
            <a:r>
              <a:rPr lang="en-US" sz="1403" b="0" i="0" spc="0" baseline="0" dirty="0">
                <a:latin typeface="TimesNewRomanPSMT"/>
              </a:rPr>
              <a:t>to</a:t>
            </a:r>
            <a:r>
              <a:rPr lang="en-US" sz="1403" b="0" i="0" spc="-11" baseline="0" dirty="0">
                <a:latin typeface="TimesNewRomanPSMT"/>
              </a:rPr>
              <a:t>r</a:t>
            </a:r>
            <a:r>
              <a:rPr lang="en-US" sz="1403" b="0" i="0" spc="0" baseline="0" dirty="0">
                <a:latin typeface="TimesNewRomanPSMT"/>
              </a:rPr>
              <a:t>y </a:t>
            </a:r>
          </a:p>
          <a:p>
            <a:pPr marL="0">
              <a:lnSpc>
                <a:spcPts val="2652"/>
              </a:lnSpc>
            </a:pPr>
            <a:r>
              <a:rPr lang="en-US" sz="1403" b="0" i="0" spc="0" baseline="0" dirty="0">
                <a:latin typeface="CambriaMath"/>
              </a:rPr>
              <a:t>□</a:t>
            </a:r>
            <a:r>
              <a:rPr lang="en-US" sz="1403" b="0" i="0" spc="-53" baseline="0" dirty="0">
                <a:latin typeface="CambriaMath"/>
              </a:rPr>
              <a:t>□</a:t>
            </a:r>
            <a:r>
              <a:rPr lang="en-US" sz="1509" b="0" i="0" spc="0" baseline="-28915" dirty="0">
                <a:latin typeface="CambriaMath"/>
              </a:rPr>
              <a:t>□□(□□□□□□</a:t>
            </a:r>
            <a:r>
              <a:rPr lang="en-US" sz="1509" b="0" i="0" spc="438" baseline="-28915" dirty="0">
                <a:latin typeface="CambriaMath"/>
              </a:rPr>
              <a:t>)</a:t>
            </a:r>
            <a:r>
              <a:rPr lang="en-US" sz="1403" b="0" i="0" spc="0" baseline="0" dirty="0">
                <a:latin typeface="CambriaMath"/>
              </a:rPr>
              <a:t>=</a:t>
            </a:r>
            <a:r>
              <a:rPr lang="en-US" sz="1403" b="0" i="0" spc="0" baseline="0" dirty="0">
                <a:latin typeface="TimesNewRomanPSMT"/>
              </a:rPr>
              <a:t>  mini</a:t>
            </a:r>
            <a:r>
              <a:rPr lang="en-US" sz="1403" b="0" i="0" spc="-12" baseline="0" dirty="0">
                <a:latin typeface="TimesNewRomanPSMT"/>
              </a:rPr>
              <a:t>m</a:t>
            </a:r>
            <a:r>
              <a:rPr lang="en-US" sz="1403" b="0" i="0" spc="0" baseline="0" dirty="0">
                <a:latin typeface="TimesNewRomanPSMT"/>
              </a:rPr>
              <a:t>um dry</a:t>
            </a:r>
            <a:r>
              <a:rPr lang="en-US" sz="1403" b="0" i="0" spc="-15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unit weight of </a:t>
            </a:r>
            <a:r>
              <a:rPr lang="en-US" sz="1403" b="0" i="0" spc="-11" baseline="0" dirty="0">
                <a:latin typeface="TimesNewRomanPSMT"/>
              </a:rPr>
              <a:t>c</a:t>
            </a:r>
            <a:r>
              <a:rPr lang="en-US" sz="1403" b="0" i="0" spc="0" baseline="0" dirty="0">
                <a:latin typeface="TimesNewRomanPSMT"/>
              </a:rPr>
              <a:t>o</a:t>
            </a:r>
            <a:r>
              <a:rPr lang="en-US" sz="1403" b="0" i="0" spc="-12" baseline="0" dirty="0">
                <a:latin typeface="TimesNewRomanPSMT"/>
              </a:rPr>
              <a:t>m</a:t>
            </a:r>
            <a:r>
              <a:rPr lang="en-US" sz="1403" b="0" i="0" spc="0" baseline="0" dirty="0">
                <a:latin typeface="TimesNewRomanPSMT"/>
              </a:rPr>
              <a:t>pa</a:t>
            </a:r>
            <a:r>
              <a:rPr lang="en-US" sz="1403" b="0" i="0" spc="-11" baseline="0" dirty="0">
                <a:latin typeface="TimesNewRomanPSMT"/>
              </a:rPr>
              <a:t>c</a:t>
            </a:r>
            <a:r>
              <a:rPr lang="en-US" sz="1403" b="0" i="0" spc="0" baseline="0" dirty="0">
                <a:latin typeface="TimesNewRomanPSMT"/>
              </a:rPr>
              <a:t>tion </a:t>
            </a:r>
            <a:r>
              <a:rPr lang="en-US" sz="1403" b="0" i="0" spc="-14" baseline="0" dirty="0">
                <a:latin typeface="TimesNewRomanPSMT"/>
              </a:rPr>
              <a:t>a</a:t>
            </a:r>
            <a:r>
              <a:rPr lang="en-US" sz="1403" b="0" i="0" spc="0" baseline="0" dirty="0">
                <a:latin typeface="TimesNewRomanPSMT"/>
              </a:rPr>
              <a:t>s deter</a:t>
            </a:r>
            <a:r>
              <a:rPr lang="en-US" sz="1403" b="0" i="0" spc="-11" baseline="0" dirty="0">
                <a:latin typeface="TimesNewRomanPSMT"/>
              </a:rPr>
              <a:t>m</a:t>
            </a:r>
            <a:r>
              <a:rPr lang="en-US" sz="1403" b="0" i="0" spc="0" baseline="0" dirty="0">
                <a:latin typeface="TimesNewRomanPSMT"/>
              </a:rPr>
              <a:t>in</a:t>
            </a:r>
            <a:r>
              <a:rPr lang="en-US" sz="1403" b="0" i="0" spc="-11" baseline="0" dirty="0">
                <a:latin typeface="TimesNewRomanPSMT"/>
              </a:rPr>
              <a:t>e</a:t>
            </a:r>
            <a:r>
              <a:rPr lang="en-US" sz="1403" b="0" i="0" spc="0" baseline="0" dirty="0">
                <a:latin typeface="TimesNewRomanPSMT"/>
              </a:rPr>
              <a:t>d in the l</a:t>
            </a:r>
            <a:r>
              <a:rPr lang="en-US" sz="1403" b="0" i="0" spc="-11" baseline="0" dirty="0">
                <a:latin typeface="TimesNewRomanPSMT"/>
              </a:rPr>
              <a:t>a</a:t>
            </a:r>
            <a:r>
              <a:rPr lang="en-US" sz="1403" b="0" i="0" spc="0" baseline="0" dirty="0">
                <a:latin typeface="TimesNewRomanPSMT"/>
              </a:rPr>
              <a:t>bo</a:t>
            </a:r>
            <a:r>
              <a:rPr lang="en-US" sz="1403" b="0" i="0" spc="-11" baseline="0" dirty="0">
                <a:latin typeface="TimesNewRomanPSMT"/>
              </a:rPr>
              <a:t>r</a:t>
            </a:r>
            <a:r>
              <a:rPr lang="en-US" sz="1403" b="0" i="0" spc="0" baseline="0" dirty="0">
                <a:latin typeface="TimesNewRomanPSMT"/>
              </a:rPr>
              <a:t>ato</a:t>
            </a:r>
            <a:r>
              <a:rPr lang="en-US" sz="1403" b="0" i="0" spc="-11" baseline="0" dirty="0">
                <a:latin typeface="TimesNewRomanPSMT"/>
              </a:rPr>
              <a:t>r</a:t>
            </a:r>
            <a:r>
              <a:rPr lang="en-US" sz="1403" b="0" i="0" spc="0" baseline="0" dirty="0">
                <a:latin typeface="TimesNewRomanPSMT"/>
              </a:rPr>
              <a:t>y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Freeform 272"/>
          <p:cNvSpPr/>
          <p:nvPr/>
        </p:nvSpPr>
        <p:spPr>
          <a:xfrm>
            <a:off x="2795651" y="1864106"/>
            <a:ext cx="1074724" cy="12192"/>
          </a:xfrm>
          <a:custGeom>
            <a:avLst/>
            <a:gdLst/>
            <a:ahLst/>
            <a:cxnLst/>
            <a:rect l="0" t="0" r="0" b="0"/>
            <a:pathLst>
              <a:path w="1074724" h="12192">
                <a:moveTo>
                  <a:pt x="0" y="12192"/>
                </a:moveTo>
                <a:lnTo>
                  <a:pt x="1074724" y="12192"/>
                </a:lnTo>
                <a:lnTo>
                  <a:pt x="107472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" name="Freeform 273"/>
          <p:cNvSpPr/>
          <p:nvPr/>
        </p:nvSpPr>
        <p:spPr>
          <a:xfrm>
            <a:off x="1623313" y="2333499"/>
            <a:ext cx="469392" cy="12192"/>
          </a:xfrm>
          <a:custGeom>
            <a:avLst/>
            <a:gdLst/>
            <a:ahLst/>
            <a:cxnLst/>
            <a:rect l="0" t="0" r="0" b="0"/>
            <a:pathLst>
              <a:path w="469392" h="12192">
                <a:moveTo>
                  <a:pt x="0" y="12192"/>
                </a:moveTo>
                <a:lnTo>
                  <a:pt x="469392" y="12192"/>
                </a:lnTo>
                <a:lnTo>
                  <a:pt x="4693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F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" name="Rectangle 274"/>
          <p:cNvSpPr/>
          <p:nvPr/>
        </p:nvSpPr>
        <p:spPr>
          <a:xfrm>
            <a:off x="719632" y="436887"/>
            <a:ext cx="31623" cy="1680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96" b="0" i="0" spc="0" baseline="0" dirty="0">
                <a:latin typeface="TimesNewRomanPSMT"/>
              </a:rPr>
              <a:t> </a:t>
            </a:r>
          </a:p>
        </p:txBody>
      </p:sp>
      <p:sp>
        <p:nvSpPr>
          <p:cNvPr id="275" name="Rectangle 275"/>
          <p:cNvSpPr/>
          <p:nvPr/>
        </p:nvSpPr>
        <p:spPr>
          <a:xfrm>
            <a:off x="719632" y="9321807"/>
            <a:ext cx="31623" cy="1680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96" b="0" i="0" spc="0" baseline="0" dirty="0">
                <a:latin typeface="TimesNewRomanPSMT"/>
              </a:rPr>
              <a:t> </a:t>
            </a:r>
          </a:p>
        </p:txBody>
      </p:sp>
      <p:sp>
        <p:nvSpPr>
          <p:cNvPr id="276" name="Rectangle 276"/>
          <p:cNvSpPr/>
          <p:nvPr/>
        </p:nvSpPr>
        <p:spPr>
          <a:xfrm>
            <a:off x="948232" y="684567"/>
            <a:ext cx="6080836" cy="5474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363435"/>
                </a:solidFill>
                <a:latin typeface="TimesNewRomanPSMT"/>
              </a:rPr>
              <a:t>-</a:t>
            </a:r>
            <a:r>
              <a:rPr lang="en-US" sz="1403" b="0" i="0" spc="941" baseline="0" dirty="0">
                <a:solidFill>
                  <a:srgbClr val="363435"/>
                </a:solidFill>
                <a:latin typeface="ArialMT"/>
              </a:rPr>
              <a:t> </a:t>
            </a:r>
            <a:r>
              <a:rPr lang="en-US" sz="1403" b="0" i="0" spc="-13" baseline="0" dirty="0">
                <a:latin typeface="TimesNewRomanPSMT"/>
              </a:rPr>
              <a:t>F</a:t>
            </a:r>
            <a:r>
              <a:rPr lang="en-US" sz="1403" b="0" i="0" spc="0" baseline="0" dirty="0">
                <a:latin typeface="TimesNewRomanPSMT"/>
              </a:rPr>
              <a:t>or</a:t>
            </a:r>
            <a:r>
              <a:rPr lang="en-US" sz="1403" b="0" i="0" spc="-27" baseline="0" dirty="0"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g</a:t>
            </a:r>
            <a:r>
              <a:rPr lang="en-US" sz="1403" b="0" i="0" spc="-11" baseline="0" dirty="0">
                <a:solidFill>
                  <a:srgbClr val="0000FF"/>
                </a:solidFill>
                <a:latin typeface="TimesNewRomanPSMT"/>
              </a:rPr>
              <a:t>r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anular</a:t>
            </a:r>
            <a:r>
              <a:rPr lang="en-US" sz="1403" b="0" i="0" spc="-27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soil</a:t>
            </a:r>
            <a:r>
              <a:rPr lang="en-US" sz="1403" b="0" i="0" spc="-27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in</a:t>
            </a:r>
            <a:r>
              <a:rPr lang="en-US" sz="1403" b="0" i="0" spc="-26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the</a:t>
            </a:r>
            <a:r>
              <a:rPr lang="en-US" sz="1403" b="0" i="0" spc="-27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-23" baseline="0" dirty="0">
                <a:solidFill>
                  <a:srgbClr val="0000FF"/>
                </a:solidFill>
                <a:latin typeface="TimesNewRomanPSMT"/>
              </a:rPr>
              <a:t>f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ield</a:t>
            </a:r>
            <a:r>
              <a:rPr lang="en-US" sz="1403" b="0" i="0" spc="0" baseline="0" dirty="0">
                <a:latin typeface="TimesNewRomanPSMT"/>
              </a:rPr>
              <a:t>,</a:t>
            </a:r>
            <a:r>
              <a:rPr lang="en-US" sz="1403" b="0" i="0" spc="-27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the</a:t>
            </a:r>
            <a:r>
              <a:rPr lang="en-US" sz="1403" b="0" i="0" spc="-39" baseline="0" dirty="0"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d</a:t>
            </a:r>
            <a:r>
              <a:rPr lang="en-US" sz="1403" b="0" i="0" spc="-21" baseline="0" dirty="0">
                <a:solidFill>
                  <a:srgbClr val="0000FF"/>
                </a:solidFill>
                <a:latin typeface="TimesNewRomanPSMT"/>
              </a:rPr>
              <a:t>e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gree</a:t>
            </a:r>
            <a:r>
              <a:rPr lang="en-US" sz="1403" b="0" i="0" spc="-27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of</a:t>
            </a:r>
            <a:r>
              <a:rPr lang="en-US" sz="1403" b="0" i="0" spc="-26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co</a:t>
            </a:r>
            <a:r>
              <a:rPr lang="en-US" sz="1403" b="0" i="0" spc="-12" baseline="0" dirty="0">
                <a:solidFill>
                  <a:srgbClr val="0000FF"/>
                </a:solidFill>
                <a:latin typeface="TimesNewRomanPSMT"/>
              </a:rPr>
              <a:t>m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pa</a:t>
            </a:r>
            <a:r>
              <a:rPr lang="en-US" sz="1403" b="0" i="0" spc="-11" baseline="0" dirty="0">
                <a:solidFill>
                  <a:srgbClr val="0000FF"/>
                </a:solidFill>
                <a:latin typeface="TimesNewRomanPSMT"/>
              </a:rPr>
              <a:t>c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tion</a:t>
            </a:r>
            <a:r>
              <a:rPr lang="en-US" sz="1403" b="0" i="0" spc="-24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obt</a:t>
            </a:r>
            <a:r>
              <a:rPr lang="en-US" sz="1403" b="0" i="0" spc="-11" baseline="0" dirty="0">
                <a:solidFill>
                  <a:srgbClr val="0000FF"/>
                </a:solidFill>
                <a:latin typeface="TimesNewRomanPSMT"/>
              </a:rPr>
              <a:t>a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ined</a:t>
            </a:r>
            <a:r>
              <a:rPr lang="en-US" sz="1403" b="0" i="0" spc="-39" baseline="0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is</a:t>
            </a:r>
            <a:r>
              <a:rPr lang="en-US" sz="1403" b="0" i="0" spc="-27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o</a:t>
            </a:r>
            <a:r>
              <a:rPr lang="en-US" sz="1403" b="0" i="0" spc="-11" baseline="0" dirty="0">
                <a:latin typeface="TimesNewRomanPSMT"/>
              </a:rPr>
              <a:t>f</a:t>
            </a:r>
            <a:r>
              <a:rPr lang="en-US" sz="1403" b="0" i="0" spc="0" baseline="0" dirty="0">
                <a:latin typeface="TimesNewRomanPSMT"/>
              </a:rPr>
              <a:t>t</a:t>
            </a:r>
            <a:r>
              <a:rPr lang="en-US" sz="1403" b="0" i="0" spc="-11" baseline="0" dirty="0">
                <a:latin typeface="TimesNewRomanPSMT"/>
              </a:rPr>
              <a:t>e</a:t>
            </a:r>
            <a:r>
              <a:rPr lang="en-US" sz="1403" b="0" i="0" spc="0" baseline="0" dirty="0">
                <a:latin typeface="TimesNewRomanPSMT"/>
              </a:rPr>
              <a:t>n</a:t>
            </a:r>
            <a:r>
              <a:rPr lang="en-US" sz="1403" b="0" i="0" spc="-26" baseline="0" dirty="0"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me</a:t>
            </a:r>
            <a:r>
              <a:rPr lang="en-US" sz="1403" b="0" i="0" spc="-11" baseline="0" dirty="0">
                <a:solidFill>
                  <a:srgbClr val="FF0000"/>
                </a:solidFill>
                <a:latin typeface="TimesNewRomanPSMT"/>
              </a:rPr>
              <a:t>a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sur</a:t>
            </a:r>
            <a:r>
              <a:rPr lang="en-US" sz="1403" b="0" i="0" spc="-11" baseline="0" dirty="0">
                <a:solidFill>
                  <a:srgbClr val="FF0000"/>
                </a:solidFill>
                <a:latin typeface="TimesNewRomanPSMT"/>
              </a:rPr>
              <a:t>e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d </a:t>
            </a:r>
          </a:p>
          <a:p>
            <a:pPr marL="228600">
              <a:lnSpc>
                <a:spcPts val="2423"/>
              </a:lnSpc>
            </a:pP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in</a:t>
            </a:r>
            <a:r>
              <a:rPr lang="en-US" sz="1403" b="0" i="0" spc="-15" baseline="0" dirty="0">
                <a:solidFill>
                  <a:srgbClr val="FF0000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ter</a:t>
            </a:r>
            <a:r>
              <a:rPr lang="en-US" sz="1403" b="0" i="0" spc="-11" baseline="0" dirty="0">
                <a:solidFill>
                  <a:srgbClr val="FF0000"/>
                </a:solidFill>
                <a:latin typeface="TimesNewRomanPSMT"/>
              </a:rPr>
              <a:t>m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s</a:t>
            </a:r>
            <a:r>
              <a:rPr lang="en-US" sz="1403" b="0" i="0" spc="-14" baseline="0" dirty="0">
                <a:solidFill>
                  <a:srgbClr val="FF0000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of </a:t>
            </a:r>
            <a:r>
              <a:rPr lang="en-US" sz="1403" b="0" i="0" spc="-11" baseline="0" dirty="0">
                <a:solidFill>
                  <a:srgbClr val="FF0000"/>
                </a:solidFill>
                <a:latin typeface="TimesNewRomanPSMT"/>
              </a:rPr>
              <a:t>r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el</a:t>
            </a:r>
            <a:r>
              <a:rPr lang="en-US" sz="1403" b="0" i="0" spc="-11" baseline="0" dirty="0">
                <a:solidFill>
                  <a:srgbClr val="FF0000"/>
                </a:solidFill>
                <a:latin typeface="TimesNewRomanPSMT"/>
              </a:rPr>
              <a:t>a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t</a:t>
            </a:r>
            <a:r>
              <a:rPr lang="en-US" sz="1403" b="0" i="0" spc="-18" baseline="0" dirty="0">
                <a:solidFill>
                  <a:srgbClr val="FF0000"/>
                </a:solidFill>
                <a:latin typeface="TimesNewRomanPSMT"/>
              </a:rPr>
              <a:t>iv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e</a:t>
            </a:r>
            <a:r>
              <a:rPr lang="en-US" sz="1403" b="0" i="0" spc="-14" baseline="0" dirty="0">
                <a:solidFill>
                  <a:srgbClr val="FF0000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d</a:t>
            </a:r>
            <a:r>
              <a:rPr lang="en-US" sz="1403" b="0" i="0" spc="-11" baseline="0" dirty="0">
                <a:solidFill>
                  <a:srgbClr val="FF0000"/>
                </a:solidFill>
                <a:latin typeface="TimesNewRomanPSMT"/>
              </a:rPr>
              <a:t>e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nsit</a:t>
            </a:r>
            <a:r>
              <a:rPr lang="en-US" sz="1403" b="0" i="0" spc="-54" baseline="0" dirty="0">
                <a:solidFill>
                  <a:srgbClr val="FF0000"/>
                </a:solidFill>
                <a:latin typeface="TimesNewRomanPSMT"/>
              </a:rPr>
              <a:t>y</a:t>
            </a:r>
            <a:r>
              <a:rPr lang="en-US" sz="1403" b="0" i="0" spc="-14" baseline="0" dirty="0">
                <a:latin typeface="TimesNewRomanPSMT"/>
              </a:rPr>
              <a:t>.</a:t>
            </a:r>
            <a:r>
              <a:rPr lang="en-US" sz="1403" b="0" i="0" spc="0" baseline="0" dirty="0">
                <a:latin typeface="TimesNewRomanPSMT"/>
              </a:rPr>
              <a:t> Comparing th</a:t>
            </a:r>
            <a:r>
              <a:rPr lang="en-US" sz="1403" b="0" i="0" spc="-10" baseline="0" dirty="0">
                <a:latin typeface="TimesNewRomanPSMT"/>
              </a:rPr>
              <a:t>e</a:t>
            </a:r>
            <a:r>
              <a:rPr lang="en-US" sz="1403" b="0" i="0" spc="-14" baseline="0" dirty="0">
                <a:latin typeface="TimesNewRomanPSMT"/>
              </a:rPr>
              <a:t> </a:t>
            </a:r>
            <a:r>
              <a:rPr lang="en-US" sz="1403" b="0" i="0" spc="-11" baseline="0" dirty="0">
                <a:latin typeface="TimesNewRomanPSMT"/>
              </a:rPr>
              <a:t>e</a:t>
            </a:r>
            <a:r>
              <a:rPr lang="en-US" sz="1403" b="0" i="0" spc="0" baseline="0" dirty="0">
                <a:latin typeface="TimesNewRomanPSMT"/>
              </a:rPr>
              <a:t>xpr</a:t>
            </a:r>
            <a:r>
              <a:rPr lang="en-US" sz="1403" b="0" i="0" spc="-11" baseline="0" dirty="0">
                <a:latin typeface="TimesNewRomanPSMT"/>
              </a:rPr>
              <a:t>e</a:t>
            </a:r>
            <a:r>
              <a:rPr lang="en-US" sz="1403" b="0" i="0" spc="0" baseline="0" dirty="0">
                <a:latin typeface="TimesNewRomanPSMT"/>
              </a:rPr>
              <a:t>ssions </a:t>
            </a:r>
            <a:r>
              <a:rPr lang="en-US" sz="1403" b="0" i="0" spc="-11" baseline="0" dirty="0">
                <a:latin typeface="TimesNewRomanPSMT"/>
              </a:rPr>
              <a:t>f</a:t>
            </a:r>
            <a:r>
              <a:rPr lang="en-US" sz="1403" b="0" i="0" spc="0" baseline="0" dirty="0">
                <a:latin typeface="TimesNewRomanPSMT"/>
              </a:rPr>
              <a:t>or </a:t>
            </a:r>
            <a:r>
              <a:rPr lang="en-US" sz="1403" b="0" i="0" spc="-11" baseline="0" dirty="0">
                <a:solidFill>
                  <a:srgbClr val="FF0000"/>
                </a:solidFill>
                <a:latin typeface="TimesNewRomanPSMT"/>
              </a:rPr>
              <a:t>r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el</a:t>
            </a:r>
            <a:r>
              <a:rPr lang="en-US" sz="1403" b="0" i="0" spc="-11" baseline="0" dirty="0">
                <a:solidFill>
                  <a:srgbClr val="FF0000"/>
                </a:solidFill>
                <a:latin typeface="TimesNewRomanPSMT"/>
              </a:rPr>
              <a:t>a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t</a:t>
            </a:r>
            <a:r>
              <a:rPr lang="en-US" sz="1403" b="0" i="0" spc="-30" baseline="0" dirty="0">
                <a:solidFill>
                  <a:srgbClr val="FF0000"/>
                </a:solidFill>
                <a:latin typeface="TimesNewRomanPSMT"/>
              </a:rPr>
              <a:t>i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ve</a:t>
            </a:r>
            <a:r>
              <a:rPr lang="en-US" sz="1403" b="0" i="0" spc="-14" baseline="0" dirty="0">
                <a:solidFill>
                  <a:srgbClr val="FF0000"/>
                </a:solidFill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d</a:t>
            </a:r>
            <a:r>
              <a:rPr lang="en-US" sz="1403" b="0" i="0" spc="-11" baseline="0" dirty="0">
                <a:solidFill>
                  <a:srgbClr val="FF0000"/>
                </a:solidFill>
                <a:latin typeface="TimesNewRomanPSMT"/>
              </a:rPr>
              <a:t>e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nsity </a:t>
            </a:r>
            <a:r>
              <a:rPr lang="en-US" sz="1403" b="0" i="0" spc="0" baseline="0" dirty="0">
                <a:latin typeface="TimesNewRomanPSMT"/>
              </a:rPr>
              <a:t>and </a:t>
            </a:r>
          </a:p>
        </p:txBody>
      </p:sp>
      <p:sp>
        <p:nvSpPr>
          <p:cNvPr id="277" name="Rectangle 277"/>
          <p:cNvSpPr/>
          <p:nvPr/>
        </p:nvSpPr>
        <p:spPr>
          <a:xfrm>
            <a:off x="1176832" y="1301520"/>
            <a:ext cx="2300427" cy="65855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rel</a:t>
            </a:r>
            <a:r>
              <a:rPr lang="en-US" sz="1403" b="0" i="0" spc="-11" baseline="0" dirty="0">
                <a:solidFill>
                  <a:srgbClr val="FF0000"/>
                </a:solidFill>
                <a:latin typeface="TimesNewRomanPSMT"/>
              </a:rPr>
              <a:t>a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t</a:t>
            </a:r>
            <a:r>
              <a:rPr lang="en-US" sz="1403" b="0" i="0" spc="-30" baseline="0" dirty="0">
                <a:solidFill>
                  <a:srgbClr val="FF0000"/>
                </a:solidFill>
                <a:latin typeface="TimesNewRomanPSMT"/>
              </a:rPr>
              <a:t>i</a:t>
            </a:r>
            <a:r>
              <a:rPr lang="en-US" sz="1403" b="0" i="0" spc="-18" baseline="0" dirty="0">
                <a:solidFill>
                  <a:srgbClr val="FF0000"/>
                </a:solidFill>
                <a:latin typeface="TimesNewRomanPSMT"/>
              </a:rPr>
              <a:t>v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e co</a:t>
            </a:r>
            <a:r>
              <a:rPr lang="en-US" sz="1403" b="0" i="0" spc="-12" baseline="0" dirty="0">
                <a:solidFill>
                  <a:srgbClr val="FF0000"/>
                </a:solidFill>
                <a:latin typeface="TimesNewRomanPSMT"/>
              </a:rPr>
              <a:t>m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p</a:t>
            </a:r>
            <a:r>
              <a:rPr lang="en-US" sz="1403" b="0" i="0" spc="-11" baseline="0" dirty="0">
                <a:solidFill>
                  <a:srgbClr val="FF0000"/>
                </a:solidFill>
                <a:latin typeface="TimesNewRomanPSMT"/>
              </a:rPr>
              <a:t>a</a:t>
            </a:r>
            <a:r>
              <a:rPr lang="en-US" sz="1403" b="0" i="0" spc="0" baseline="0" dirty="0">
                <a:solidFill>
                  <a:srgbClr val="FF0000"/>
                </a:solidFill>
                <a:latin typeface="TimesNewRomanPSMT"/>
              </a:rPr>
              <a:t>ction </a:t>
            </a:r>
            <a:r>
              <a:rPr lang="en-US" sz="1403" b="0" i="0" spc="-11" baseline="0" dirty="0">
                <a:latin typeface="TimesNewRomanPSMT"/>
              </a:rPr>
              <a:t>r</a:t>
            </a:r>
            <a:r>
              <a:rPr lang="en-US" sz="1403" b="0" i="0" spc="-23" baseline="0" dirty="0">
                <a:latin typeface="TimesNewRomanPSMT"/>
              </a:rPr>
              <a:t>e</a:t>
            </a:r>
            <a:r>
              <a:rPr lang="en-US" sz="1403" b="0" i="0" spc="0" baseline="0" dirty="0">
                <a:latin typeface="TimesNewRomanPSMT"/>
              </a:rPr>
              <a:t>v</a:t>
            </a:r>
            <a:r>
              <a:rPr lang="en-US" sz="1403" b="0" i="0" spc="-11" baseline="0" dirty="0">
                <a:latin typeface="TimesNewRomanPSMT"/>
              </a:rPr>
              <a:t>e</a:t>
            </a:r>
            <a:r>
              <a:rPr lang="en-US" sz="1403" b="0" i="0" spc="0" baseline="0" dirty="0">
                <a:latin typeface="TimesNewRomanPSMT"/>
              </a:rPr>
              <a:t>als th</a:t>
            </a:r>
            <a:r>
              <a:rPr lang="en-US" sz="1403" b="0" i="0" spc="-11" baseline="0" dirty="0">
                <a:latin typeface="TimesNewRomanPSMT"/>
              </a:rPr>
              <a:t>a</a:t>
            </a:r>
            <a:r>
              <a:rPr lang="en-US" sz="1403" b="0" i="0" spc="0" baseline="0" dirty="0">
                <a:latin typeface="TimesNewRomanPSMT"/>
              </a:rPr>
              <a:t>t </a:t>
            </a:r>
          </a:p>
          <a:p>
            <a:pPr marL="1160094">
              <a:lnSpc>
                <a:spcPts val="3320"/>
              </a:lnSpc>
              <a:tabLst>
                <a:tab pos="2098877" algn="l"/>
              </a:tabLst>
            </a:pPr>
            <a:r>
              <a:rPr lang="en-US" sz="1403" b="0" i="0" spc="0" baseline="0" dirty="0">
                <a:latin typeface="CambriaMath"/>
              </a:rPr>
              <a:t>□□□</a:t>
            </a:r>
            <a:r>
              <a:rPr lang="en-US" sz="1403" b="0" i="0" spc="445" baseline="0" dirty="0">
                <a:latin typeface="CambriaMath"/>
              </a:rPr>
              <a:t>□</a:t>
            </a:r>
            <a:r>
              <a:rPr lang="en-US" sz="1403" b="0" i="0" spc="0" baseline="0" dirty="0">
                <a:latin typeface="CambriaMath"/>
              </a:rPr>
              <a:t>=	</a:t>
            </a:r>
            <a:r>
              <a:rPr lang="en-US" sz="2125" b="0" i="0" spc="0" baseline="76068" dirty="0">
                <a:latin typeface="CambriaMath"/>
              </a:rPr>
              <a:t>□□</a:t>
            </a:r>
          </a:p>
        </p:txBody>
      </p:sp>
      <p:sp>
        <p:nvSpPr>
          <p:cNvPr id="278" name="Rectangle 278"/>
          <p:cNvSpPr/>
          <p:nvPr/>
        </p:nvSpPr>
        <p:spPr>
          <a:xfrm>
            <a:off x="2795651" y="1841017"/>
            <a:ext cx="2352547" cy="2630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314" baseline="0" dirty="0">
                <a:latin typeface="CambriaMath"/>
              </a:rPr>
              <a:t>1</a:t>
            </a:r>
            <a:r>
              <a:rPr lang="en-US" sz="1403" b="0" i="0" spc="307" baseline="0" dirty="0">
                <a:latin typeface="CambriaMath"/>
              </a:rPr>
              <a:t>−</a:t>
            </a:r>
            <a:r>
              <a:rPr lang="en-US" sz="1403" b="0" i="0" spc="0" baseline="0" dirty="0">
                <a:latin typeface="CambriaMath"/>
              </a:rPr>
              <a:t>□</a:t>
            </a:r>
            <a:r>
              <a:rPr lang="en-US" sz="1403" b="0" i="0" spc="-83" baseline="0" dirty="0">
                <a:latin typeface="CambriaMath"/>
              </a:rPr>
              <a:t>□</a:t>
            </a:r>
            <a:r>
              <a:rPr lang="en-US" sz="1509" b="0" i="0" spc="0" baseline="-28915" dirty="0">
                <a:latin typeface="CambriaMath"/>
              </a:rPr>
              <a:t>□□</a:t>
            </a:r>
            <a:r>
              <a:rPr lang="en-US" sz="1403" b="0" i="0" spc="0" baseline="0" dirty="0">
                <a:latin typeface="CambriaMath"/>
              </a:rPr>
              <a:t>(</a:t>
            </a:r>
            <a:r>
              <a:rPr lang="en-US" sz="1403" b="0" i="0" spc="290" baseline="0" dirty="0">
                <a:latin typeface="CambriaMath"/>
              </a:rPr>
              <a:t>1</a:t>
            </a:r>
            <a:r>
              <a:rPr lang="en-US" sz="1403" b="0" i="0" spc="309" baseline="0" dirty="0">
                <a:latin typeface="CambriaMath"/>
              </a:rPr>
              <a:t>−</a:t>
            </a:r>
            <a:r>
              <a:rPr lang="en-US" sz="1403" b="0" i="0" spc="0" baseline="0" dirty="0">
                <a:latin typeface="CambriaMath"/>
              </a:rPr>
              <a:t>□□</a:t>
            </a:r>
            <a:r>
              <a:rPr lang="en-US" sz="1403" b="0" i="0" spc="113" baseline="0" dirty="0">
                <a:latin typeface="CambriaMath"/>
              </a:rPr>
              <a:t>)</a:t>
            </a:r>
            <a:r>
              <a:rPr lang="en-US" sz="2125" b="0" i="0" spc="0" baseline="66667" dirty="0">
                <a:latin typeface="CambriaMath"/>
              </a:rPr>
              <a:t>                    </a:t>
            </a:r>
            <a:r>
              <a:rPr lang="en-US" sz="2125" b="0" i="0" spc="111" baseline="66667" dirty="0">
                <a:latin typeface="CambriaMath"/>
              </a:rPr>
              <a:t> </a:t>
            </a:r>
            <a:r>
              <a:rPr lang="en-US" sz="2125" b="0" i="0" spc="0" baseline="66667" dirty="0">
                <a:latin typeface="CambriaMath"/>
              </a:rPr>
              <a:t>(5.3)</a:t>
            </a:r>
            <a:r>
              <a:rPr lang="en-US" sz="2125" b="0" i="0" spc="0" baseline="66667" dirty="0">
                <a:latin typeface="TimesNewRomanPSMT"/>
              </a:rPr>
              <a:t> </a:t>
            </a:r>
          </a:p>
        </p:txBody>
      </p:sp>
      <p:sp>
        <p:nvSpPr>
          <p:cNvPr id="279" name="Rectangle 279"/>
          <p:cNvSpPr/>
          <p:nvPr/>
        </p:nvSpPr>
        <p:spPr>
          <a:xfrm>
            <a:off x="719632" y="2191537"/>
            <a:ext cx="1368203" cy="3368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latin typeface="TimesNewRomanPSMT"/>
              </a:rPr>
              <a:t>Where</a:t>
            </a:r>
            <a:r>
              <a:rPr lang="en-US" sz="1403" b="0" i="0" spc="-11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CambriaMath"/>
              </a:rPr>
              <a:t> </a:t>
            </a:r>
            <a:r>
              <a:rPr lang="en-US" sz="1403" b="0" i="0" spc="0" baseline="0" dirty="0">
                <a:solidFill>
                  <a:srgbClr val="FF0000"/>
                </a:solidFill>
                <a:latin typeface="CambriaMath"/>
              </a:rPr>
              <a:t>□</a:t>
            </a:r>
            <a:r>
              <a:rPr lang="en-US" sz="1403" b="0" i="0" spc="395" baseline="0" dirty="0">
                <a:solidFill>
                  <a:srgbClr val="FF0000"/>
                </a:solidFill>
                <a:latin typeface="CambriaMath"/>
              </a:rPr>
              <a:t>□</a:t>
            </a:r>
            <a:r>
              <a:rPr lang="en-US" sz="1403" b="0" i="0" spc="475" baseline="0" dirty="0">
                <a:solidFill>
                  <a:srgbClr val="FF0000"/>
                </a:solidFill>
                <a:latin typeface="CambriaMath"/>
              </a:rPr>
              <a:t>=</a:t>
            </a:r>
            <a:r>
              <a:rPr lang="en-US" sz="1509" b="0" i="0" spc="0" baseline="55795" dirty="0">
                <a:solidFill>
                  <a:srgbClr val="FF0000"/>
                </a:solidFill>
                <a:latin typeface="CambriaMath"/>
              </a:rPr>
              <a:t>□□</a:t>
            </a:r>
            <a:r>
              <a:rPr lang="en-US" sz="1218" b="0" i="0" spc="0" baseline="53860" dirty="0">
                <a:solidFill>
                  <a:srgbClr val="FF0000"/>
                </a:solidFill>
                <a:latin typeface="CambriaMath"/>
              </a:rPr>
              <a:t>□□(□□□□□□)</a:t>
            </a:r>
          </a:p>
          <a:p>
            <a:pPr marL="903681">
              <a:lnSpc>
                <a:spcPts val="778"/>
              </a:lnSpc>
            </a:pPr>
            <a:r>
              <a:rPr lang="en-US" sz="996" b="0" i="0" spc="0" baseline="0" dirty="0">
                <a:solidFill>
                  <a:srgbClr val="FF0000"/>
                </a:solidFill>
                <a:latin typeface="CambriaMath"/>
              </a:rPr>
              <a:t>□□</a:t>
            </a:r>
            <a:r>
              <a:rPr lang="en-US" sz="1218" b="0" i="0" spc="0" baseline="-25372" dirty="0">
                <a:solidFill>
                  <a:srgbClr val="FF0000"/>
                </a:solidFill>
                <a:latin typeface="CambriaMath"/>
              </a:rPr>
              <a:t>□□(□□□□□□)</a:t>
            </a:r>
          </a:p>
        </p:txBody>
      </p:sp>
      <p:sp>
        <p:nvSpPr>
          <p:cNvPr id="280" name="Rectangle 280"/>
          <p:cNvSpPr/>
          <p:nvPr/>
        </p:nvSpPr>
        <p:spPr>
          <a:xfrm>
            <a:off x="2092705" y="2191537"/>
            <a:ext cx="44576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latin typeface="TimesNewRomanPSMT"/>
              </a:rPr>
              <a:t> </a:t>
            </a:r>
          </a:p>
        </p:txBody>
      </p:sp>
      <p:sp>
        <p:nvSpPr>
          <p:cNvPr id="281" name="Rectangle 281"/>
          <p:cNvSpPr/>
          <p:nvPr/>
        </p:nvSpPr>
        <p:spPr>
          <a:xfrm>
            <a:off x="719632" y="2600350"/>
            <a:ext cx="6314008" cy="2751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latin typeface="TimesNewRomanPSMT"/>
              </a:rPr>
              <a:t>Here it is assu</a:t>
            </a:r>
            <a:r>
              <a:rPr lang="en-US" sz="1403" b="0" i="0" spc="-12" baseline="0" dirty="0">
                <a:latin typeface="TimesNewRomanPSMT"/>
              </a:rPr>
              <a:t>m</a:t>
            </a:r>
            <a:r>
              <a:rPr lang="en-US" sz="1403" b="0" i="0" spc="0" baseline="0" dirty="0">
                <a:latin typeface="TimesNewRomanPSMT"/>
              </a:rPr>
              <a:t>ed that </a:t>
            </a:r>
            <a:r>
              <a:rPr lang="en-US" sz="2125" b="0" i="0" spc="0" baseline="-6837" dirty="0">
                <a:solidFill>
                  <a:srgbClr val="FF0000"/>
                </a:solidFill>
                <a:latin typeface="CambriaMath"/>
              </a:rPr>
              <a:t>□</a:t>
            </a:r>
            <a:r>
              <a:rPr lang="en-US" sz="2125" b="0" i="0" spc="-53" baseline="-6837" dirty="0">
                <a:solidFill>
                  <a:srgbClr val="FF0000"/>
                </a:solidFill>
                <a:latin typeface="CambriaMath"/>
              </a:rPr>
              <a:t>□</a:t>
            </a:r>
            <a:r>
              <a:rPr lang="en-US" sz="1509" b="0" i="0" spc="0" baseline="-38554" dirty="0">
                <a:solidFill>
                  <a:srgbClr val="FF0000"/>
                </a:solidFill>
                <a:latin typeface="CambriaMath"/>
              </a:rPr>
              <a:t>□□(□□□□□□)</a:t>
            </a:r>
            <a:r>
              <a:rPr lang="en-US" sz="2125" b="0" i="0" spc="-14" baseline="-13675" dirty="0">
                <a:latin typeface="TimesNewRomanPSMT"/>
              </a:rPr>
              <a:t> </a:t>
            </a:r>
            <a:r>
              <a:rPr lang="en-US" sz="2125" b="0" i="0" spc="0" baseline="-13675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deter</a:t>
            </a:r>
            <a:r>
              <a:rPr lang="en-US" sz="1403" b="0" i="0" spc="-11" baseline="0" dirty="0">
                <a:latin typeface="TimesNewRomanPSMT"/>
              </a:rPr>
              <a:t>m</a:t>
            </a:r>
            <a:r>
              <a:rPr lang="en-US" sz="1403" b="0" i="0" spc="0" baseline="0" dirty="0">
                <a:latin typeface="TimesNewRomanPSMT"/>
              </a:rPr>
              <a:t>in</a:t>
            </a:r>
            <a:r>
              <a:rPr lang="en-US" sz="1403" b="0" i="0" spc="-11" baseline="0" dirty="0">
                <a:latin typeface="TimesNewRomanPSMT"/>
              </a:rPr>
              <a:t>e</a:t>
            </a:r>
            <a:r>
              <a:rPr lang="en-US" sz="1403" b="0" i="0" spc="0" baseline="0" dirty="0">
                <a:latin typeface="TimesNewRomanPSMT"/>
              </a:rPr>
              <a:t>d f</a:t>
            </a:r>
            <a:r>
              <a:rPr lang="en-US" sz="1403" b="0" i="0" spc="-11" baseline="0" dirty="0">
                <a:latin typeface="TimesNewRomanPSMT"/>
              </a:rPr>
              <a:t>r</a:t>
            </a:r>
            <a:r>
              <a:rPr lang="en-US" sz="1403" b="0" i="0" spc="0" baseline="0" dirty="0">
                <a:latin typeface="TimesNewRomanPSMT"/>
              </a:rPr>
              <a:t>om the </a:t>
            </a:r>
            <a:r>
              <a:rPr lang="en-US" sz="1403" b="0" i="0" spc="-11" baseline="0" dirty="0">
                <a:latin typeface="TimesNewRomanPSMT"/>
              </a:rPr>
              <a:t>c</a:t>
            </a:r>
            <a:r>
              <a:rPr lang="en-US" sz="1403" b="0" i="0" spc="0" baseline="0" dirty="0">
                <a:latin typeface="TimesNewRomanPSMT"/>
              </a:rPr>
              <a:t>o</a:t>
            </a:r>
            <a:r>
              <a:rPr lang="en-US" sz="1403" b="0" i="0" spc="-12" baseline="0" dirty="0">
                <a:latin typeface="TimesNewRomanPSMT"/>
              </a:rPr>
              <a:t>m</a:t>
            </a:r>
            <a:r>
              <a:rPr lang="en-US" sz="1403" b="0" i="0" spc="0" baseline="0" dirty="0">
                <a:latin typeface="TimesNewRomanPSMT"/>
              </a:rPr>
              <a:t>pa</a:t>
            </a:r>
            <a:r>
              <a:rPr lang="en-US" sz="1403" b="0" i="0" spc="-11" baseline="0" dirty="0">
                <a:latin typeface="TimesNewRomanPSMT"/>
              </a:rPr>
              <a:t>c</a:t>
            </a:r>
            <a:r>
              <a:rPr lang="en-US" sz="1403" b="0" i="0" spc="0" baseline="0" dirty="0">
                <a:latin typeface="TimesNewRomanPSMT"/>
              </a:rPr>
              <a:t>tion</a:t>
            </a:r>
            <a:r>
              <a:rPr lang="en-US" sz="2125" b="0" i="0" spc="-15" baseline="-6837" dirty="0">
                <a:latin typeface="TimesNewRomanPSMT"/>
              </a:rPr>
              <a:t> </a:t>
            </a:r>
            <a:r>
              <a:rPr lang="en-US" sz="2125" b="0" i="0" spc="0" baseline="-6837" dirty="0">
                <a:latin typeface="TimesNewRomanPSMT"/>
              </a:rPr>
              <a:t>test</a:t>
            </a:r>
            <a:r>
              <a:rPr lang="en-US" sz="2125" b="0" i="0" spc="-27" baseline="-6837" dirty="0">
                <a:latin typeface="TimesNewRomanPSMT"/>
              </a:rPr>
              <a:t> </a:t>
            </a:r>
            <a:r>
              <a:rPr lang="en-US" sz="2125" b="0" i="0" spc="-11" baseline="-6837" dirty="0">
                <a:latin typeface="TimesNewRomanPSMT"/>
              </a:rPr>
              <a:t>(</a:t>
            </a:r>
            <a:r>
              <a:rPr lang="en-US" sz="2125" b="0" i="0" spc="0" baseline="-6837" dirty="0">
                <a:solidFill>
                  <a:srgbClr val="0000FF"/>
                </a:solidFill>
                <a:latin typeface="TimesNewRomanPSMT"/>
              </a:rPr>
              <a:t>A</a:t>
            </a:r>
            <a:r>
              <a:rPr lang="en-US" sz="2125" b="0" i="0" spc="-12" baseline="-6837" dirty="0">
                <a:solidFill>
                  <a:srgbClr val="0000FF"/>
                </a:solidFill>
                <a:latin typeface="TimesNewRomanPSMT"/>
              </a:rPr>
              <a:t>S</a:t>
            </a:r>
            <a:r>
              <a:rPr lang="en-US" sz="2125" b="0" i="0" spc="0" baseline="-6837" dirty="0">
                <a:solidFill>
                  <a:srgbClr val="0000FF"/>
                </a:solidFill>
                <a:latin typeface="TimesNewRomanPSMT"/>
              </a:rPr>
              <a:t>TM</a:t>
            </a:r>
            <a:r>
              <a:rPr lang="en-US" sz="2125" b="0" i="0" spc="-27" baseline="-6837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2125" b="0" i="0" spc="0" baseline="-6837" dirty="0">
                <a:solidFill>
                  <a:srgbClr val="0000FF"/>
                </a:solidFill>
                <a:latin typeface="TimesNewRomanPSMT"/>
              </a:rPr>
              <a:t>D-698</a:t>
            </a:r>
            <a:r>
              <a:rPr lang="en-US" sz="2125" b="0" i="0" spc="-39" baseline="-6837" dirty="0">
                <a:solidFill>
                  <a:srgbClr val="0000FF"/>
                </a:solidFill>
                <a:latin typeface="TimesNewRomanPSMT"/>
              </a:rPr>
              <a:t> </a:t>
            </a:r>
            <a:r>
              <a:rPr lang="en-US" sz="2125" b="0" i="0" spc="0" baseline="-6837" dirty="0">
                <a:latin typeface="TimesNewRomanPSMT"/>
              </a:rPr>
              <a:t>o</a:t>
            </a:r>
            <a:r>
              <a:rPr lang="en-US" sz="2125" b="0" i="0" spc="-11" baseline="-6837" dirty="0">
                <a:latin typeface="TimesNewRomanPSMT"/>
              </a:rPr>
              <a:t>r</a:t>
            </a:r>
            <a:r>
              <a:rPr lang="en-US" sz="2125" b="0" i="0" spc="0" baseline="-6837" dirty="0">
                <a:latin typeface="TimesNewRomanPSMT"/>
              </a:rPr>
              <a:t> </a:t>
            </a:r>
          </a:p>
        </p:txBody>
      </p:sp>
      <p:sp>
        <p:nvSpPr>
          <p:cNvPr id="282" name="Rectangle 282"/>
          <p:cNvSpPr/>
          <p:nvPr/>
        </p:nvSpPr>
        <p:spPr>
          <a:xfrm>
            <a:off x="719632" y="2946298"/>
            <a:ext cx="6314008" cy="5991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D</a:t>
            </a:r>
            <a:r>
              <a:rPr lang="en-US" sz="1403" b="0" i="0" spc="-11" baseline="0" dirty="0">
                <a:solidFill>
                  <a:srgbClr val="0000FF"/>
                </a:solidFill>
                <a:latin typeface="TimesNewRomanPSMT"/>
              </a:rPr>
              <a:t>-</a:t>
            </a:r>
            <a:r>
              <a:rPr lang="en-US" sz="1403" b="0" i="0" spc="0" baseline="0" dirty="0">
                <a:solidFill>
                  <a:srgbClr val="0000FF"/>
                </a:solidFill>
                <a:latin typeface="TimesNewRomanPSMT"/>
              </a:rPr>
              <a:t>1557</a:t>
            </a:r>
            <a:r>
              <a:rPr lang="en-US" sz="1403" b="0" i="0" spc="0" baseline="0" dirty="0">
                <a:latin typeface="TimesNewRomanPSMT"/>
              </a:rPr>
              <a:t>)</a:t>
            </a:r>
            <a:r>
              <a:rPr lang="en-US" sz="1403" b="0" i="0" spc="104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is</a:t>
            </a:r>
            <a:r>
              <a:rPr lang="en-US" sz="1403" b="0" i="0" spc="117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the</a:t>
            </a:r>
            <a:r>
              <a:rPr lang="en-US" sz="1403" b="0" i="0" spc="104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s</a:t>
            </a:r>
            <a:r>
              <a:rPr lang="en-US" sz="1403" b="0" i="0" spc="-11" baseline="0" dirty="0">
                <a:latin typeface="TimesNewRomanPSMT"/>
              </a:rPr>
              <a:t>a</a:t>
            </a:r>
            <a:r>
              <a:rPr lang="en-US" sz="1403" b="0" i="0" spc="0" baseline="0" dirty="0">
                <a:latin typeface="TimesNewRomanPSMT"/>
              </a:rPr>
              <a:t>me</a:t>
            </a:r>
            <a:r>
              <a:rPr lang="en-US" sz="1403" b="0" i="0" spc="104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as</a:t>
            </a:r>
            <a:r>
              <a:rPr lang="en-US" sz="1403" b="0" i="0" spc="105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that</a:t>
            </a:r>
            <a:r>
              <a:rPr lang="en-US" sz="1403" b="0" i="0" spc="116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d</a:t>
            </a:r>
            <a:r>
              <a:rPr lang="en-US" sz="1403" b="0" i="0" spc="-11" baseline="0" dirty="0">
                <a:latin typeface="TimesNewRomanPSMT"/>
              </a:rPr>
              <a:t>e</a:t>
            </a:r>
            <a:r>
              <a:rPr lang="en-US" sz="1403" b="0" i="0" spc="0" baseline="0" dirty="0">
                <a:latin typeface="TimesNewRomanPSMT"/>
              </a:rPr>
              <a:t>te</a:t>
            </a:r>
            <a:r>
              <a:rPr lang="en-US" sz="1403" b="0" i="0" spc="-11" baseline="0" dirty="0">
                <a:latin typeface="TimesNewRomanPSMT"/>
              </a:rPr>
              <a:t>r</a:t>
            </a:r>
            <a:r>
              <a:rPr lang="en-US" sz="1403" b="0" i="0" spc="0" baseline="0" dirty="0">
                <a:latin typeface="TimesNewRomanPSMT"/>
              </a:rPr>
              <a:t>min</a:t>
            </a:r>
            <a:r>
              <a:rPr lang="en-US" sz="1403" b="0" i="0" spc="-11" baseline="0" dirty="0">
                <a:latin typeface="TimesNewRomanPSMT"/>
              </a:rPr>
              <a:t>e</a:t>
            </a:r>
            <a:r>
              <a:rPr lang="en-US" sz="1403" b="0" i="0" spc="0" baseline="0" dirty="0">
                <a:latin typeface="TimesNewRomanPSMT"/>
              </a:rPr>
              <a:t>d</a:t>
            </a:r>
            <a:r>
              <a:rPr lang="en-US" sz="1403" b="0" i="0" spc="106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in</a:t>
            </a:r>
            <a:r>
              <a:rPr lang="en-US" sz="1403" b="0" i="0" spc="116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de</a:t>
            </a:r>
            <a:r>
              <a:rPr lang="en-US" sz="1403" b="0" i="0" spc="-35" baseline="0" dirty="0">
                <a:latin typeface="TimesNewRomanPSMT"/>
              </a:rPr>
              <a:t>f</a:t>
            </a:r>
            <a:r>
              <a:rPr lang="en-US" sz="1403" b="0" i="0" spc="0" baseline="0" dirty="0">
                <a:latin typeface="TimesNewRomanPSMT"/>
              </a:rPr>
              <a:t>ining</a:t>
            </a:r>
            <a:r>
              <a:rPr lang="en-US" sz="1403" b="0" i="0" spc="116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the</a:t>
            </a:r>
            <a:r>
              <a:rPr lang="en-US" sz="1403" b="0" i="0" spc="104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d</a:t>
            </a:r>
            <a:r>
              <a:rPr lang="en-US" sz="1403" b="0" i="0" spc="-11" baseline="0" dirty="0">
                <a:latin typeface="TimesNewRomanPSMT"/>
              </a:rPr>
              <a:t>e</a:t>
            </a:r>
            <a:r>
              <a:rPr lang="en-US" sz="1403" b="0" i="0" spc="0" baseline="0" dirty="0">
                <a:latin typeface="TimesNewRomanPSMT"/>
              </a:rPr>
              <a:t>nsest</a:t>
            </a:r>
            <a:r>
              <a:rPr lang="en-US" sz="1403" b="0" i="0" spc="127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st</a:t>
            </a:r>
            <a:r>
              <a:rPr lang="en-US" sz="1403" b="0" i="0" spc="-11" baseline="0" dirty="0">
                <a:latin typeface="TimesNewRomanPSMT"/>
              </a:rPr>
              <a:t>a</a:t>
            </a:r>
            <a:r>
              <a:rPr lang="en-US" sz="1403" b="0" i="0" spc="0" baseline="0" dirty="0">
                <a:latin typeface="TimesNewRomanPSMT"/>
              </a:rPr>
              <a:t>te</a:t>
            </a:r>
            <a:r>
              <a:rPr lang="en-US" sz="1403" b="0" i="0" spc="236" baseline="0" dirty="0">
                <a:latin typeface="TimesNewRomanPSMT"/>
              </a:rPr>
              <a:t> </a:t>
            </a:r>
            <a:r>
              <a:rPr lang="en-US" sz="1403" b="0" i="0" spc="-11" baseline="0" dirty="0">
                <a:latin typeface="TimesNewRomanPSMT"/>
              </a:rPr>
              <a:t>c</a:t>
            </a:r>
            <a:r>
              <a:rPr lang="en-US" sz="1403" b="0" i="0" spc="0" baseline="0" dirty="0">
                <a:latin typeface="TimesNewRomanPSMT"/>
              </a:rPr>
              <a:t>orresponding</a:t>
            </a:r>
            <a:r>
              <a:rPr lang="en-US" sz="1403" b="0" i="0" spc="225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to </a:t>
            </a:r>
          </a:p>
          <a:p>
            <a:pPr marL="0">
              <a:lnSpc>
                <a:spcPts val="2852"/>
              </a:lnSpc>
            </a:pPr>
            <a:r>
              <a:rPr lang="en-US" sz="1403" b="0" i="0" spc="0" baseline="0" dirty="0">
                <a:latin typeface="CambriaMath"/>
              </a:rPr>
              <a:t>□</a:t>
            </a:r>
            <a:r>
              <a:rPr lang="en-US" sz="1403" b="0" i="0" spc="-36" baseline="0" dirty="0">
                <a:latin typeface="CambriaMath"/>
              </a:rPr>
              <a:t>□</a:t>
            </a:r>
            <a:r>
              <a:rPr lang="en-US" sz="1509" b="0" i="0" spc="0" baseline="-49397" dirty="0">
                <a:latin typeface="CambriaMath"/>
              </a:rPr>
              <a:t>□□□□□□</a:t>
            </a:r>
            <a:r>
              <a:rPr lang="en-US" sz="2125" b="0" i="0" spc="0" baseline="-29059" dirty="0">
                <a:latin typeface="CambriaMath"/>
              </a:rPr>
              <a:t> </a:t>
            </a:r>
            <a:r>
              <a:rPr lang="en-US" sz="2125" b="0" i="0" spc="-62" baseline="-14529" dirty="0">
                <a:latin typeface="TimesNewRomanPSMT"/>
              </a:rPr>
              <a:t> </a:t>
            </a:r>
            <a:r>
              <a:rPr lang="en-US" sz="2125" b="0" i="0" spc="-63" baseline="-14529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(ASTM D</a:t>
            </a:r>
            <a:r>
              <a:rPr lang="en-US" sz="1403" b="0" i="0" spc="-11" baseline="0" dirty="0">
                <a:latin typeface="TimesNewRomanPSMT"/>
              </a:rPr>
              <a:t>-</a:t>
            </a:r>
            <a:r>
              <a:rPr lang="en-US" sz="1403" b="0" i="0" spc="0" baseline="0" dirty="0">
                <a:latin typeface="TimesNewRomanPSMT"/>
              </a:rPr>
              <a:t>4253). Because the pro</a:t>
            </a:r>
            <a:r>
              <a:rPr lang="en-US" sz="1403" b="0" i="0" spc="-11" baseline="0" dirty="0">
                <a:latin typeface="TimesNewRomanPSMT"/>
              </a:rPr>
              <a:t>c</a:t>
            </a:r>
            <a:r>
              <a:rPr lang="en-US" sz="1403" b="0" i="0" spc="0" baseline="0" dirty="0">
                <a:latin typeface="TimesNewRomanPSMT"/>
              </a:rPr>
              <a:t>edur</a:t>
            </a:r>
            <a:r>
              <a:rPr lang="en-US" sz="1403" b="0" i="0" spc="-11" baseline="0" dirty="0">
                <a:latin typeface="TimesNewRomanPSMT"/>
              </a:rPr>
              <a:t>e</a:t>
            </a:r>
            <a:r>
              <a:rPr lang="en-US" sz="1403" b="0" i="0" spc="0" baseline="0" dirty="0">
                <a:latin typeface="TimesNewRomanPSMT"/>
              </a:rPr>
              <a:t>s are di</a:t>
            </a:r>
            <a:r>
              <a:rPr lang="en-US" sz="1403" b="0" i="0" spc="-23" baseline="0" dirty="0">
                <a:latin typeface="TimesNewRomanPSMT"/>
              </a:rPr>
              <a:t>f</a:t>
            </a:r>
            <a:r>
              <a:rPr lang="en-US" sz="1403" b="0" i="0" spc="0" baseline="0" dirty="0">
                <a:latin typeface="TimesNewRomanPSMT"/>
              </a:rPr>
              <a:t>ferent,</a:t>
            </a:r>
            <a:r>
              <a:rPr lang="en-US" sz="1403" b="0" i="0" spc="-65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the</a:t>
            </a:r>
            <a:r>
              <a:rPr lang="en-US" sz="1403" b="0" i="0" spc="-61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t</a:t>
            </a:r>
            <a:r>
              <a:rPr lang="en-US" sz="1403" b="0" i="0" spc="-17" baseline="0" dirty="0">
                <a:latin typeface="TimesNewRomanPSMT"/>
              </a:rPr>
              <a:t>w</a:t>
            </a:r>
            <a:r>
              <a:rPr lang="en-US" sz="1403" b="0" i="0" spc="0" baseline="0" dirty="0">
                <a:latin typeface="TimesNewRomanPSMT"/>
              </a:rPr>
              <a:t>o</a:t>
            </a:r>
            <a:r>
              <a:rPr lang="en-US" sz="1403" b="0" i="0" spc="-62" baseline="0" dirty="0">
                <a:latin typeface="TimesNewRomanPSMT"/>
              </a:rPr>
              <a:t> </a:t>
            </a:r>
            <a:r>
              <a:rPr lang="en-US" sz="1403" b="0" i="0" spc="-18" baseline="0" dirty="0">
                <a:latin typeface="TimesNewRomanPSMT"/>
              </a:rPr>
              <a:t>v</a:t>
            </a:r>
            <a:r>
              <a:rPr lang="en-US" sz="1403" b="0" i="0" spc="-11" baseline="0" dirty="0">
                <a:latin typeface="TimesNewRomanPSMT"/>
              </a:rPr>
              <a:t>a</a:t>
            </a:r>
            <a:r>
              <a:rPr lang="en-US" sz="1403" b="0" i="0" spc="0" baseline="0" dirty="0">
                <a:latin typeface="TimesNewRomanPSMT"/>
              </a:rPr>
              <a:t>lues</a:t>
            </a:r>
            <a:r>
              <a:rPr lang="en-US" sz="1403" b="0" i="0" spc="-63" baseline="0" dirty="0">
                <a:latin typeface="TimesNewRomanPSMT"/>
              </a:rPr>
              <a:t> </a:t>
            </a:r>
            <a:r>
              <a:rPr lang="en-US" sz="1403" b="0" i="0" spc="-11" baseline="0" dirty="0">
                <a:latin typeface="TimesNewRomanPSMT"/>
              </a:rPr>
              <a:t>f</a:t>
            </a:r>
            <a:r>
              <a:rPr lang="en-US" sz="1403" b="0" i="0" spc="0" baseline="0" dirty="0">
                <a:latin typeface="TimesNewRomanPSMT"/>
              </a:rPr>
              <a:t>or</a:t>
            </a:r>
            <a:r>
              <a:rPr lang="en-US" sz="1403" b="0" i="0" spc="-83" baseline="0" dirty="0">
                <a:latin typeface="TimesNewRomanPSMT"/>
              </a:rPr>
              <a:t> </a:t>
            </a:r>
            <a:r>
              <a:rPr lang="en-US" sz="1403" b="0" i="0" spc="0" baseline="0" dirty="0">
                <a:solidFill>
                  <a:srgbClr val="FF0000"/>
                </a:solidFill>
                <a:latin typeface="CambriaMath"/>
              </a:rPr>
              <a:t>□</a:t>
            </a:r>
            <a:r>
              <a:rPr lang="en-US" sz="1403" b="0" i="0" spc="-53" baseline="0" dirty="0">
                <a:solidFill>
                  <a:srgbClr val="FF0000"/>
                </a:solidFill>
                <a:latin typeface="CambriaMath"/>
              </a:rPr>
              <a:t>□</a:t>
            </a:r>
            <a:r>
              <a:rPr lang="en-US" sz="1509" b="0" i="0" spc="0" baseline="-28915" dirty="0">
                <a:solidFill>
                  <a:srgbClr val="FF0000"/>
                </a:solidFill>
                <a:latin typeface="CambriaMath"/>
              </a:rPr>
              <a:t>□□(□□□□□□)</a:t>
            </a:r>
            <a:r>
              <a:rPr lang="en-US" sz="2125" b="0" i="0" spc="0" baseline="-14529" dirty="0">
                <a:latin typeface="TimesNewRomanPSMT"/>
              </a:rPr>
              <a:t> </a:t>
            </a:r>
          </a:p>
        </p:txBody>
      </p:sp>
      <p:sp>
        <p:nvSpPr>
          <p:cNvPr id="283" name="Rectangle 283"/>
          <p:cNvSpPr/>
          <p:nvPr/>
        </p:nvSpPr>
        <p:spPr>
          <a:xfrm>
            <a:off x="719632" y="3590950"/>
            <a:ext cx="1779219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latin typeface="TimesNewRomanPSMT"/>
              </a:rPr>
              <a:t>can</a:t>
            </a:r>
            <a:r>
              <a:rPr lang="en-US" sz="1403" b="0" i="0" spc="-15" baseline="0" dirty="0">
                <a:latin typeface="TimesNewRomanPSMT"/>
              </a:rPr>
              <a:t> </a:t>
            </a:r>
            <a:r>
              <a:rPr lang="en-US" sz="1403" b="0" i="0" spc="0" baseline="0" dirty="0">
                <a:latin typeface="TimesNewRomanPSMT"/>
              </a:rPr>
              <a:t>be slightly di</a:t>
            </a:r>
            <a:r>
              <a:rPr lang="en-US" sz="1403" b="0" i="0" spc="-23" baseline="0" dirty="0">
                <a:latin typeface="TimesNewRomanPSMT"/>
              </a:rPr>
              <a:t>f</a:t>
            </a:r>
            <a:r>
              <a:rPr lang="en-US" sz="1403" b="0" i="0" spc="0" baseline="0" dirty="0">
                <a:latin typeface="TimesNewRomanPSMT"/>
              </a:rPr>
              <a:t>fer</a:t>
            </a:r>
            <a:r>
              <a:rPr lang="en-US" sz="1403" b="0" i="0" spc="-11" baseline="0" dirty="0">
                <a:latin typeface="TimesNewRomanPSMT"/>
              </a:rPr>
              <a:t>e</a:t>
            </a:r>
            <a:r>
              <a:rPr lang="en-US" sz="1403" b="0" i="0" spc="0" baseline="0" dirty="0">
                <a:latin typeface="TimesNewRomanPSMT"/>
              </a:rPr>
              <a:t>nt.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1026</Words>
  <Application>Microsoft Office PowerPoint</Application>
  <PresentationFormat>Custom</PresentationFormat>
  <Paragraphs>192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TimesNewRomanPS-ItalicMT</vt:lpstr>
      <vt:lpstr>CourierNewPSMT</vt:lpstr>
      <vt:lpstr>TimesNewRomanPSMT</vt:lpstr>
      <vt:lpstr>TimesNewRomanPS-BoldMT</vt:lpstr>
      <vt:lpstr>Verdana-BoldItalic</vt:lpstr>
      <vt:lpstr>Arial-BoldMT</vt:lpstr>
      <vt:lpstr>Traditional Arabic</vt:lpstr>
      <vt:lpstr>Verdana-Bold</vt:lpstr>
      <vt:lpstr>CambriaMath</vt:lpstr>
      <vt:lpstr>Verdana-Italic</vt:lpstr>
      <vt:lpstr>ArialMT</vt:lpstr>
      <vt:lpstr>Calibri-Light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Yousif Mawlood</cp:lastModifiedBy>
  <cp:revision>1</cp:revision>
  <dcterms:modified xsi:type="dcterms:W3CDTF">2023-05-06T14:56:33Z</dcterms:modified>
</cp:coreProperties>
</file>