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23"/>
  </p:notesMasterIdLst>
  <p:sldIdLst>
    <p:sldId id="329" r:id="rId5"/>
    <p:sldId id="281" r:id="rId6"/>
    <p:sldId id="312" r:id="rId7"/>
    <p:sldId id="328" r:id="rId8"/>
    <p:sldId id="313" r:id="rId9"/>
    <p:sldId id="325" r:id="rId10"/>
    <p:sldId id="324" r:id="rId11"/>
    <p:sldId id="326" r:id="rId12"/>
    <p:sldId id="327" r:id="rId13"/>
    <p:sldId id="316" r:id="rId14"/>
    <p:sldId id="317" r:id="rId15"/>
    <p:sldId id="318" r:id="rId16"/>
    <p:sldId id="319" r:id="rId17"/>
    <p:sldId id="308" r:id="rId18"/>
    <p:sldId id="320" r:id="rId19"/>
    <p:sldId id="300" r:id="rId20"/>
    <p:sldId id="322" r:id="rId21"/>
    <p:sldId id="30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598" autoAdjust="0"/>
  </p:normalViewPr>
  <p:slideViewPr>
    <p:cSldViewPr snapToGrid="0">
      <p:cViewPr varScale="1">
        <p:scale>
          <a:sx n="69" d="100"/>
          <a:sy n="69" d="100"/>
        </p:scale>
        <p:origin x="654" y="60"/>
      </p:cViewPr>
      <p:guideLst/>
    </p:cSldViewPr>
  </p:slideViewPr>
  <p:notesTextViewPr>
    <p:cViewPr>
      <p:scale>
        <a:sx n="1" d="1"/>
        <a:sy n="1" d="1"/>
      </p:scale>
      <p:origin x="0" y="0"/>
    </p:cViewPr>
  </p:notesTextViewPr>
  <p:sorterViewPr>
    <p:cViewPr varScale="1">
      <p:scale>
        <a:sx n="100" d="100"/>
        <a:sy n="100" d="100"/>
      </p:scale>
      <p:origin x="0" y="-6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03B5A-21DF-4BBB-8059-B6B192FC641E}" type="datetimeFigureOut">
              <a:rPr lang="en-US" smtClean="0"/>
              <a:t>1/9/2024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EF503-E31C-4FCE-86D9-0C61A5CBE283}" type="slidenum">
              <a:rPr lang="en-US" smtClean="0"/>
              <a:t>‹#›</a:t>
            </a:fld>
            <a:endParaRPr lang="en-US" dirty="0"/>
          </a:p>
        </p:txBody>
      </p:sp>
    </p:spTree>
    <p:extLst>
      <p:ext uri="{BB962C8B-B14F-4D97-AF65-F5344CB8AC3E}">
        <p14:creationId xmlns:p14="http://schemas.microsoft.com/office/powerpoint/2010/main" val="3430128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a:t>2/7/20XX</a:t>
            </a:r>
            <a:endParaRPr lang="en-US" dirty="0"/>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
        <p:nvSpPr>
          <p:cNvPr id="45" name="Freeform: Shape 44">
            <a:extLst>
              <a:ext uri="{FF2B5EF4-FFF2-40B4-BE49-F238E27FC236}">
                <a16:creationId xmlns:a16="http://schemas.microsoft.com/office/drawing/2014/main" id="{0EB13613-B0EE-441F-BE95-C20ED5BBAD27}"/>
              </a:ext>
              <a:ext uri="{C183D7F6-B498-43B3-948B-1728B52AA6E4}">
                <adec:decorative xmlns:adec="http://schemas.microsoft.com/office/drawing/2017/decorative" val="1"/>
              </a:ext>
            </a:extLst>
          </p:cNvPr>
          <p:cNvSpPr/>
          <p:nvPr userDrawn="1"/>
        </p:nvSpPr>
        <p:spPr>
          <a:xfrm rot="10800000">
            <a:off x="-33556" y="-3643"/>
            <a:ext cx="4613230" cy="6861641"/>
          </a:xfrm>
          <a:custGeom>
            <a:avLst/>
            <a:gdLst>
              <a:gd name="connsiteX0" fmla="*/ 4613230 w 4613230"/>
              <a:gd name="connsiteY0" fmla="*/ 6861641 h 6861641"/>
              <a:gd name="connsiteX1" fmla="*/ 0 w 4613230"/>
              <a:gd name="connsiteY1" fmla="*/ 6861641 h 6861641"/>
              <a:gd name="connsiteX2" fmla="*/ 1788950 w 4613230"/>
              <a:gd name="connsiteY2" fmla="*/ 0 h 6861641"/>
              <a:gd name="connsiteX3" fmla="*/ 4613230 w 4613230"/>
              <a:gd name="connsiteY3" fmla="*/ 0 h 6861641"/>
              <a:gd name="connsiteX4" fmla="*/ 4613230 w 4613230"/>
              <a:gd name="connsiteY4" fmla="*/ 6861641 h 6861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3230" h="6861641">
                <a:moveTo>
                  <a:pt x="4613230" y="6861641"/>
                </a:moveTo>
                <a:lnTo>
                  <a:pt x="0" y="6861641"/>
                </a:lnTo>
                <a:lnTo>
                  <a:pt x="1788950" y="0"/>
                </a:lnTo>
                <a:lnTo>
                  <a:pt x="4613230" y="0"/>
                </a:lnTo>
                <a:lnTo>
                  <a:pt x="4613230" y="686164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indent="0" algn="ctr">
              <a:buFont typeface="Arial" panose="020B0604020202020204" pitchFamily="34" charset="0"/>
              <a:buNone/>
            </a:pPr>
            <a:endParaRPr lang="en-US" dirty="0"/>
          </a:p>
        </p:txBody>
      </p:sp>
      <p:sp>
        <p:nvSpPr>
          <p:cNvPr id="44" name="Freeform: Shape 43">
            <a:extLst>
              <a:ext uri="{FF2B5EF4-FFF2-40B4-BE49-F238E27FC236}">
                <a16:creationId xmlns:a16="http://schemas.microsoft.com/office/drawing/2014/main" id="{2399D2ED-C606-4FE3-B01C-3A0A39699E38}"/>
              </a:ext>
              <a:ext uri="{C183D7F6-B498-43B3-948B-1728B52AA6E4}">
                <adec:decorative xmlns:adec="http://schemas.microsoft.com/office/drawing/2017/decorative" val="1"/>
              </a:ext>
            </a:extLst>
          </p:cNvPr>
          <p:cNvSpPr/>
          <p:nvPr userDrawn="1"/>
        </p:nvSpPr>
        <p:spPr>
          <a:xfrm rot="10800000">
            <a:off x="-33556" y="-14280"/>
            <a:ext cx="4615080" cy="10637"/>
          </a:xfrm>
          <a:custGeom>
            <a:avLst/>
            <a:gdLst>
              <a:gd name="connsiteX0" fmla="*/ 4615080 w 4615080"/>
              <a:gd name="connsiteY0" fmla="*/ 10637 h 10637"/>
              <a:gd name="connsiteX1" fmla="*/ 0 w 4615080"/>
              <a:gd name="connsiteY1" fmla="*/ 7095 h 10637"/>
              <a:gd name="connsiteX2" fmla="*/ 1850 w 4615080"/>
              <a:gd name="connsiteY2" fmla="*/ 0 h 10637"/>
              <a:gd name="connsiteX3" fmla="*/ 4615080 w 4615080"/>
              <a:gd name="connsiteY3" fmla="*/ 0 h 10637"/>
              <a:gd name="connsiteX4" fmla="*/ 4615080 w 4615080"/>
              <a:gd name="connsiteY4" fmla="*/ 10637 h 10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5080" h="10637">
                <a:moveTo>
                  <a:pt x="4615080" y="10637"/>
                </a:moveTo>
                <a:lnTo>
                  <a:pt x="0" y="7095"/>
                </a:lnTo>
                <a:lnTo>
                  <a:pt x="1850" y="0"/>
                </a:lnTo>
                <a:lnTo>
                  <a:pt x="4615080" y="0"/>
                </a:lnTo>
                <a:lnTo>
                  <a:pt x="4615080" y="1063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10" name="Straight Connector 9">
            <a:extLst>
              <a:ext uri="{FF2B5EF4-FFF2-40B4-BE49-F238E27FC236}">
                <a16:creationId xmlns:a16="http://schemas.microsoft.com/office/drawing/2014/main" id="{8A05C98F-3390-4876-ACE6-6BDD7A931BDC}"/>
              </a:ext>
              <a:ext uri="{C183D7F6-B498-43B3-948B-1728B52AA6E4}">
                <adec:decorative xmlns:adec="http://schemas.microsoft.com/office/drawing/2017/decorative" val="1"/>
              </a:ext>
            </a:extLst>
          </p:cNvPr>
          <p:cNvCxnSpPr>
            <a:cxnSpLocks/>
          </p:cNvCxnSpPr>
          <p:nvPr userDrawn="1"/>
        </p:nvCxnSpPr>
        <p:spPr>
          <a:xfrm flipH="1">
            <a:off x="-33558" y="0"/>
            <a:ext cx="6705601" cy="80962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26F8EC6-7B48-45CF-933E-F83D29E1692D}"/>
              </a:ext>
              <a:ext uri="{C183D7F6-B498-43B3-948B-1728B52AA6E4}">
                <adec:decorative xmlns:adec="http://schemas.microsoft.com/office/drawing/2017/decorative" val="1"/>
              </a:ext>
            </a:extLst>
          </p:cNvPr>
          <p:cNvCxnSpPr>
            <a:cxnSpLocks/>
          </p:cNvCxnSpPr>
          <p:nvPr userDrawn="1"/>
        </p:nvCxnSpPr>
        <p:spPr>
          <a:xfrm flipV="1">
            <a:off x="3514060" y="1"/>
            <a:ext cx="510363" cy="685799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37FFCAA-1618-46D9-B44D-5CE6E225DB8B}"/>
              </a:ext>
              <a:ext uri="{C183D7F6-B498-43B3-948B-1728B52AA6E4}">
                <adec:decorative xmlns:adec="http://schemas.microsoft.com/office/drawing/2017/decorative" val="1"/>
              </a:ext>
            </a:extLst>
          </p:cNvPr>
          <p:cNvCxnSpPr>
            <a:cxnSpLocks/>
          </p:cNvCxnSpPr>
          <p:nvPr userDrawn="1"/>
        </p:nvCxnSpPr>
        <p:spPr>
          <a:xfrm flipV="1">
            <a:off x="11602477" y="365123"/>
            <a:ext cx="589522" cy="649287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6F2CA3C-3424-4A00-9FDF-0DC9EFAC22F1}"/>
              </a:ext>
              <a:ext uri="{C183D7F6-B498-43B3-948B-1728B52AA6E4}">
                <adec:decorative xmlns:adec="http://schemas.microsoft.com/office/drawing/2017/decorative" val="1"/>
              </a:ext>
            </a:extLst>
          </p:cNvPr>
          <p:cNvCxnSpPr>
            <a:cxnSpLocks/>
          </p:cNvCxnSpPr>
          <p:nvPr userDrawn="1"/>
        </p:nvCxnSpPr>
        <p:spPr>
          <a:xfrm flipH="1" flipV="1">
            <a:off x="9340702" y="-10737"/>
            <a:ext cx="2851297" cy="16800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0FA2E1A-8693-4B6C-ABF7-81B17586C3A0}"/>
              </a:ext>
              <a:ext uri="{C183D7F6-B498-43B3-948B-1728B52AA6E4}">
                <adec:decorative xmlns:adec="http://schemas.microsoft.com/office/drawing/2017/decorative" val="1"/>
              </a:ext>
            </a:extLst>
          </p:cNvPr>
          <p:cNvCxnSpPr>
            <a:cxnSpLocks/>
          </p:cNvCxnSpPr>
          <p:nvPr userDrawn="1"/>
        </p:nvCxnSpPr>
        <p:spPr>
          <a:xfrm flipH="1" flipV="1">
            <a:off x="-33557" y="6045958"/>
            <a:ext cx="6876857" cy="812042"/>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48" name="Picture Placeholder 47">
            <a:extLst>
              <a:ext uri="{FF2B5EF4-FFF2-40B4-BE49-F238E27FC236}">
                <a16:creationId xmlns:a16="http://schemas.microsoft.com/office/drawing/2014/main" id="{C564A0C9-27BD-49AC-A786-23623E329EE8}"/>
              </a:ext>
            </a:extLst>
          </p:cNvPr>
          <p:cNvSpPr>
            <a:spLocks noGrp="1"/>
          </p:cNvSpPr>
          <p:nvPr>
            <p:ph type="pic" sz="quarter" idx="13"/>
          </p:nvPr>
        </p:nvSpPr>
        <p:spPr>
          <a:xfrm>
            <a:off x="2623279" y="0"/>
            <a:ext cx="9568721" cy="6858000"/>
          </a:xfrm>
          <a:custGeom>
            <a:avLst/>
            <a:gdLst>
              <a:gd name="connsiteX0" fmla="*/ 1955447 w 9568721"/>
              <a:gd name="connsiteY0" fmla="*/ 0 h 6858000"/>
              <a:gd name="connsiteX1" fmla="*/ 9568721 w 9568721"/>
              <a:gd name="connsiteY1" fmla="*/ 0 h 6858000"/>
              <a:gd name="connsiteX2" fmla="*/ 9568721 w 9568721"/>
              <a:gd name="connsiteY2" fmla="*/ 6858000 h 6858000"/>
              <a:gd name="connsiteX3" fmla="*/ 0 w 9568721"/>
              <a:gd name="connsiteY3" fmla="*/ 6858000 h 6858000"/>
              <a:gd name="connsiteX4" fmla="*/ 0 w 9568721"/>
              <a:gd name="connsiteY4" fmla="*/ 6857998 h 6858000"/>
              <a:gd name="connsiteX5" fmla="*/ 167446 w 9568721"/>
              <a:gd name="connsiteY5" fmla="*/ 685799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68721" h="6858000">
                <a:moveTo>
                  <a:pt x="1955447" y="0"/>
                </a:moveTo>
                <a:lnTo>
                  <a:pt x="9568721" y="0"/>
                </a:lnTo>
                <a:lnTo>
                  <a:pt x="9568721" y="6858000"/>
                </a:lnTo>
                <a:lnTo>
                  <a:pt x="0" y="6858000"/>
                </a:lnTo>
                <a:lnTo>
                  <a:pt x="0" y="6857998"/>
                </a:lnTo>
                <a:lnTo>
                  <a:pt x="167446" y="6857998"/>
                </a:lnTo>
                <a:close/>
              </a:path>
            </a:pathLst>
          </a:custGeom>
          <a:solidFill>
            <a:schemeClr val="accent2"/>
          </a:solidFill>
        </p:spPr>
        <p:txBody>
          <a:bodyPr wrap="square">
            <a:noAutofit/>
          </a:bodyPr>
          <a:lstStyle/>
          <a:p>
            <a:r>
              <a:rPr lang="en-US"/>
              <a:t>Click icon to add picture</a:t>
            </a:r>
            <a:endParaRPr lang="en-US" dirty="0"/>
          </a:p>
        </p:txBody>
      </p:sp>
      <p:sp>
        <p:nvSpPr>
          <p:cNvPr id="6" name="Title 5">
            <a:extLst>
              <a:ext uri="{FF2B5EF4-FFF2-40B4-BE49-F238E27FC236}">
                <a16:creationId xmlns:a16="http://schemas.microsoft.com/office/drawing/2014/main" id="{208E3DBC-8B68-468D-8087-25FED9397CBE}"/>
              </a:ext>
            </a:extLst>
          </p:cNvPr>
          <p:cNvSpPr>
            <a:spLocks noGrp="1"/>
          </p:cNvSpPr>
          <p:nvPr>
            <p:ph type="title"/>
          </p:nvPr>
        </p:nvSpPr>
        <p:spPr>
          <a:xfrm>
            <a:off x="520697" y="1040001"/>
            <a:ext cx="3338625" cy="3150159"/>
          </a:xfrm>
        </p:spPr>
        <p:txBody>
          <a:bodyPr anchor="t"/>
          <a:lstStyle/>
          <a:p>
            <a:r>
              <a:rPr lang="en-US"/>
              <a:t>Click to edit Master title style</a:t>
            </a:r>
            <a:endParaRPr lang="en-US" dirty="0"/>
          </a:p>
        </p:txBody>
      </p:sp>
      <p:sp>
        <p:nvSpPr>
          <p:cNvPr id="15" name="Text Placeholder 14">
            <a:extLst>
              <a:ext uri="{FF2B5EF4-FFF2-40B4-BE49-F238E27FC236}">
                <a16:creationId xmlns:a16="http://schemas.microsoft.com/office/drawing/2014/main" id="{490C672D-EAE7-4BF2-81BB-72858B251D1C}"/>
              </a:ext>
            </a:extLst>
          </p:cNvPr>
          <p:cNvSpPr>
            <a:spLocks noGrp="1"/>
          </p:cNvSpPr>
          <p:nvPr>
            <p:ph type="body" sz="quarter" idx="14" hasCustomPrompt="1"/>
          </p:nvPr>
        </p:nvSpPr>
        <p:spPr>
          <a:xfrm>
            <a:off x="490538" y="4240213"/>
            <a:ext cx="3497262" cy="1801812"/>
          </a:xfrm>
        </p:spPr>
        <p:txBody>
          <a:bodyPr>
            <a:normAutofit/>
          </a:bodyPr>
          <a:lstStyle>
            <a:lvl1pPr marL="0" indent="0">
              <a:buNone/>
              <a:defRPr sz="2400"/>
            </a:lvl1pPr>
            <a:lvl2pPr>
              <a:buNone/>
              <a:defRPr sz="1600"/>
            </a:lvl2pPr>
            <a:lvl3pPr>
              <a:buNone/>
              <a:defRPr sz="1600"/>
            </a:lvl3pPr>
            <a:lvl4pPr>
              <a:buNone/>
              <a:defRPr sz="1600"/>
            </a:lvl4pPr>
            <a:lvl5pPr>
              <a:buNone/>
              <a:defRPr sz="1600"/>
            </a:lvl5pPr>
          </a:lstStyle>
          <a:p>
            <a:pPr lvl="0"/>
            <a:r>
              <a:rPr lang="en-US" dirty="0"/>
              <a:t>Presentation Name</a:t>
            </a:r>
          </a:p>
        </p:txBody>
      </p:sp>
    </p:spTree>
    <p:extLst>
      <p:ext uri="{BB962C8B-B14F-4D97-AF65-F5344CB8AC3E}">
        <p14:creationId xmlns:p14="http://schemas.microsoft.com/office/powerpoint/2010/main" val="1742368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10_Content 2 column (comparis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normAutofit/>
          </a:bodyPr>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ctr" anchorCtr="0">
            <a:normAutofit/>
          </a:bodyPr>
          <a:lstStyle>
            <a:lvl1pPr marL="0" indent="0">
              <a:buNone/>
              <a:defRPr sz="2800" b="1" cap="all" spc="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lvl1pPr marL="283464" indent="-283464">
              <a:defRPr/>
            </a:lvl1pPr>
            <a:lvl2pPr marL="283464" indent="-283464">
              <a:defRPr/>
            </a:lvl2pPr>
            <a:lvl3pPr marL="283464" indent="-283464">
              <a:defRPr/>
            </a:lvl3pPr>
            <a:lvl4pPr marL="283464" indent="-283464">
              <a:defRPr/>
            </a:lvl4pPr>
            <a:lvl5pPr marL="283464" indent="-28346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ctr" anchorCtr="0">
            <a:normAutofit/>
          </a:bodyPr>
          <a:lstStyle>
            <a:lvl1pPr marL="0" indent="0">
              <a:buNone/>
              <a:defRPr sz="2800" b="1" cap="all" spc="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lvl1pPr marL="283464" indent="-283464">
              <a:defRPr/>
            </a:lvl1pPr>
            <a:lvl2pPr marL="283464" indent="-283464">
              <a:defRPr/>
            </a:lvl2pPr>
            <a:lvl3pPr marL="283464" indent="-283464">
              <a:defRPr/>
            </a:lvl3pPr>
            <a:lvl4pPr marL="283464" indent="-283464">
              <a:defRPr/>
            </a:lvl4pPr>
            <a:lvl5pPr marL="283464" indent="-28346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r>
              <a:rPr lang="en-US" dirty="0"/>
              <a:t>Sample Footer Text</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r>
              <a:rPr lang="en-US"/>
              <a:t>2/7/20XX</a:t>
            </a:r>
            <a:endParaRPr lang="en-US" dirty="0"/>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3321030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Content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normAutofit/>
          </a:bodyPr>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3200400" cy="823912"/>
          </a:xfrm>
        </p:spPr>
        <p:txBody>
          <a:bodyPr anchor="ctr" anchorCtr="0">
            <a:normAutofit/>
          </a:bodyPr>
          <a:lstStyle>
            <a:lvl1pPr marL="0" indent="0">
              <a:buNone/>
              <a:defRPr sz="2400" b="1" cap="all" spc="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3200400" cy="3684588"/>
          </a:xfrm>
        </p:spPr>
        <p:txBody>
          <a:bodyPr>
            <a:normAutofit/>
          </a:bodyPr>
          <a:lstStyle>
            <a:lvl1pPr marL="283464" indent="-283464">
              <a:defRPr sz="2000"/>
            </a:lvl1pPr>
            <a:lvl2pPr marL="283464" indent="-283464">
              <a:defRPr sz="2000"/>
            </a:lvl2pPr>
            <a:lvl3pPr marL="283464" indent="-283464">
              <a:defRPr sz="2000"/>
            </a:lvl3pPr>
            <a:lvl4pPr marL="283464" indent="-283464">
              <a:defRPr sz="2000"/>
            </a:lvl4pPr>
            <a:lvl5pPr marL="283464" indent="-283464">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4495800" y="1734325"/>
            <a:ext cx="3200400" cy="823912"/>
          </a:xfrm>
        </p:spPr>
        <p:txBody>
          <a:bodyPr anchor="ctr" anchorCtr="0">
            <a:normAutofit/>
          </a:bodyPr>
          <a:lstStyle>
            <a:lvl1pPr marL="0" indent="0">
              <a:buNone/>
              <a:defRPr sz="2400" b="1" cap="all" spc="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4495800" y="2558237"/>
            <a:ext cx="3200400" cy="3684588"/>
          </a:xfrm>
        </p:spPr>
        <p:txBody>
          <a:bodyPr>
            <a:normAutofit/>
          </a:bodyPr>
          <a:lstStyle>
            <a:lvl1pPr marL="283464" indent="-283464">
              <a:defRPr sz="2000"/>
            </a:lvl1pPr>
            <a:lvl2pPr marL="283464" indent="-283464">
              <a:defRPr sz="2000"/>
            </a:lvl2pPr>
            <a:lvl3pPr marL="283464" indent="-283464">
              <a:defRPr sz="2000"/>
            </a:lvl3pPr>
            <a:lvl4pPr marL="283464" indent="-283464">
              <a:defRPr sz="2000"/>
            </a:lvl4pPr>
            <a:lvl5pPr marL="283464" indent="-283464">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4">
            <a:extLst>
              <a:ext uri="{FF2B5EF4-FFF2-40B4-BE49-F238E27FC236}">
                <a16:creationId xmlns:a16="http://schemas.microsoft.com/office/drawing/2014/main" id="{90851D2E-FEBE-45BF-A78F-C1F61B6C3856}"/>
              </a:ext>
            </a:extLst>
          </p:cNvPr>
          <p:cNvSpPr>
            <a:spLocks noGrp="1"/>
          </p:cNvSpPr>
          <p:nvPr>
            <p:ph type="body" sz="quarter" idx="13"/>
          </p:nvPr>
        </p:nvSpPr>
        <p:spPr>
          <a:xfrm>
            <a:off x="8151812" y="1734325"/>
            <a:ext cx="3200400" cy="823912"/>
          </a:xfrm>
        </p:spPr>
        <p:txBody>
          <a:bodyPr anchor="ctr" anchorCtr="0">
            <a:normAutofit/>
          </a:bodyPr>
          <a:lstStyle>
            <a:lvl1pPr marL="0" indent="0">
              <a:buNone/>
              <a:defRPr sz="2400" b="1" cap="all" spc="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5">
            <a:extLst>
              <a:ext uri="{FF2B5EF4-FFF2-40B4-BE49-F238E27FC236}">
                <a16:creationId xmlns:a16="http://schemas.microsoft.com/office/drawing/2014/main" id="{4135C99B-A268-4617-89C4-8F3AA2AAA69A}"/>
              </a:ext>
            </a:extLst>
          </p:cNvPr>
          <p:cNvSpPr>
            <a:spLocks noGrp="1"/>
          </p:cNvSpPr>
          <p:nvPr>
            <p:ph sz="quarter" idx="14"/>
          </p:nvPr>
        </p:nvSpPr>
        <p:spPr>
          <a:xfrm>
            <a:off x="8151812" y="2558237"/>
            <a:ext cx="3200400" cy="3684588"/>
          </a:xfrm>
        </p:spPr>
        <p:txBody>
          <a:bodyPr>
            <a:normAutofit/>
          </a:bodyPr>
          <a:lstStyle>
            <a:lvl1pPr marL="283464" indent="-283464">
              <a:defRPr sz="2000"/>
            </a:lvl1pPr>
            <a:lvl2pPr marL="283464" indent="-283464">
              <a:defRPr sz="2000"/>
            </a:lvl2pPr>
            <a:lvl3pPr marL="283464" indent="-283464">
              <a:defRPr sz="2000"/>
            </a:lvl3pPr>
            <a:lvl4pPr marL="283464" indent="-283464">
              <a:defRPr sz="2000"/>
            </a:lvl4pPr>
            <a:lvl5pPr marL="283464" indent="-283464">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r>
              <a:rPr lang="en-US" dirty="0"/>
              <a:t>Sample Footer Text</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r>
              <a:rPr lang="en-US"/>
              <a:t>2/7/20XX</a:t>
            </a:r>
            <a:endParaRPr lang="en-US" dirty="0"/>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2760255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9FC1870-C7ED-435A-8479-DFD344B9375D}"/>
              </a:ext>
            </a:extLst>
          </p:cNvPr>
          <p:cNvSpPr>
            <a:spLocks noGrp="1"/>
          </p:cNvSpPr>
          <p:nvPr>
            <p:ph type="title"/>
          </p:nvPr>
        </p:nvSpPr>
        <p:spPr>
          <a:xfrm>
            <a:off x="1143001" y="533400"/>
            <a:ext cx="5496636" cy="1685898"/>
          </a:xfrm>
        </p:spPr>
        <p:txBody>
          <a:bodyPr>
            <a:normAutofit/>
          </a:bodyPr>
          <a:lstStyle>
            <a:lvl1pPr>
              <a:defRPr sz="4400"/>
            </a:lvl1pPr>
          </a:lstStyle>
          <a:p>
            <a:r>
              <a:rPr lang="en-US"/>
              <a:t>Click to edit Master title style</a:t>
            </a:r>
            <a:endParaRPr lang="en-US" dirty="0"/>
          </a:p>
        </p:txBody>
      </p:sp>
      <p:sp>
        <p:nvSpPr>
          <p:cNvPr id="6" name="Content Placeholder 2">
            <a:extLst>
              <a:ext uri="{FF2B5EF4-FFF2-40B4-BE49-F238E27FC236}">
                <a16:creationId xmlns:a16="http://schemas.microsoft.com/office/drawing/2014/main" id="{D855DAF2-123D-4C27-95D2-974B571079F3}"/>
              </a:ext>
            </a:extLst>
          </p:cNvPr>
          <p:cNvSpPr>
            <a:spLocks noGrp="1"/>
          </p:cNvSpPr>
          <p:nvPr>
            <p:ph idx="1"/>
          </p:nvPr>
        </p:nvSpPr>
        <p:spPr>
          <a:xfrm>
            <a:off x="1143001" y="2229347"/>
            <a:ext cx="5496636" cy="3821743"/>
          </a:xfrm>
        </p:spPr>
        <p:txBody>
          <a:bodyPr/>
          <a:lstStyle>
            <a:lvl1pPr marL="0" indent="0">
              <a:buNone/>
              <a:defRPr/>
            </a:lvl1pPr>
          </a:lstStyle>
          <a:p>
            <a:pPr lvl="0"/>
            <a:r>
              <a:rPr lang="en-US"/>
              <a:t>Click to edit Master text styles</a:t>
            </a:r>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14" name="Picture Placeholder 11">
            <a:extLst>
              <a:ext uri="{FF2B5EF4-FFF2-40B4-BE49-F238E27FC236}">
                <a16:creationId xmlns:a16="http://schemas.microsoft.com/office/drawing/2014/main" id="{E3769467-BA9B-49FE-B40A-419EF32766CE}"/>
              </a:ext>
            </a:extLst>
          </p:cNvPr>
          <p:cNvSpPr>
            <a:spLocks noGrp="1"/>
          </p:cNvSpPr>
          <p:nvPr>
            <p:ph type="pic" sz="quarter" idx="14"/>
          </p:nvPr>
        </p:nvSpPr>
        <p:spPr>
          <a:xfrm>
            <a:off x="7186070" y="0"/>
            <a:ext cx="2463897" cy="3429000"/>
          </a:xfrm>
          <a:solidFill>
            <a:schemeClr val="accent2"/>
          </a:solidFill>
        </p:spPr>
        <p:txBody>
          <a:bodyPr/>
          <a:lstStyle/>
          <a:p>
            <a:r>
              <a:rPr lang="en-US"/>
              <a:t>Click icon to add picture</a:t>
            </a:r>
            <a:endParaRPr lang="en-US" dirty="0"/>
          </a:p>
        </p:txBody>
      </p:sp>
      <p:sp>
        <p:nvSpPr>
          <p:cNvPr id="12" name="Picture Placeholder 11">
            <a:extLst>
              <a:ext uri="{FF2B5EF4-FFF2-40B4-BE49-F238E27FC236}">
                <a16:creationId xmlns:a16="http://schemas.microsoft.com/office/drawing/2014/main" id="{77878E15-1592-426F-A454-7F4568224567}"/>
              </a:ext>
            </a:extLst>
          </p:cNvPr>
          <p:cNvSpPr>
            <a:spLocks noGrp="1"/>
          </p:cNvSpPr>
          <p:nvPr>
            <p:ph type="pic" sz="quarter" idx="13"/>
          </p:nvPr>
        </p:nvSpPr>
        <p:spPr>
          <a:xfrm>
            <a:off x="9649155" y="0"/>
            <a:ext cx="2539797" cy="3429000"/>
          </a:xfrm>
          <a:solidFill>
            <a:schemeClr val="accent2"/>
          </a:solidFill>
        </p:spPr>
        <p:txBody>
          <a:bodyPr/>
          <a:lstStyle/>
          <a:p>
            <a:r>
              <a:rPr lang="en-US"/>
              <a:t>Click icon to add picture</a:t>
            </a:r>
            <a:endParaRPr lang="en-US" dirty="0"/>
          </a:p>
        </p:txBody>
      </p:sp>
      <p:sp>
        <p:nvSpPr>
          <p:cNvPr id="16" name="Picture Placeholder 11">
            <a:extLst>
              <a:ext uri="{FF2B5EF4-FFF2-40B4-BE49-F238E27FC236}">
                <a16:creationId xmlns:a16="http://schemas.microsoft.com/office/drawing/2014/main" id="{E318F348-8CAC-4ADD-8162-E88487E44EBB}"/>
              </a:ext>
            </a:extLst>
          </p:cNvPr>
          <p:cNvSpPr>
            <a:spLocks noGrp="1"/>
          </p:cNvSpPr>
          <p:nvPr>
            <p:ph type="pic" sz="quarter" idx="16"/>
          </p:nvPr>
        </p:nvSpPr>
        <p:spPr>
          <a:xfrm>
            <a:off x="7186070" y="3383280"/>
            <a:ext cx="2463897" cy="3474720"/>
          </a:xfrm>
          <a:solidFill>
            <a:schemeClr val="accent2"/>
          </a:solidFill>
        </p:spPr>
        <p:txBody>
          <a:bodyPr/>
          <a:lstStyle/>
          <a:p>
            <a:r>
              <a:rPr lang="en-US"/>
              <a:t>Click icon to add picture</a:t>
            </a:r>
            <a:endParaRPr lang="en-US" dirty="0"/>
          </a:p>
        </p:txBody>
      </p:sp>
      <p:sp>
        <p:nvSpPr>
          <p:cNvPr id="15" name="Picture Placeholder 11">
            <a:extLst>
              <a:ext uri="{FF2B5EF4-FFF2-40B4-BE49-F238E27FC236}">
                <a16:creationId xmlns:a16="http://schemas.microsoft.com/office/drawing/2014/main" id="{C762F208-8E03-4B5E-9F11-0F01147F6A47}"/>
              </a:ext>
            </a:extLst>
          </p:cNvPr>
          <p:cNvSpPr>
            <a:spLocks noGrp="1"/>
          </p:cNvSpPr>
          <p:nvPr>
            <p:ph type="pic" sz="quarter" idx="15"/>
          </p:nvPr>
        </p:nvSpPr>
        <p:spPr>
          <a:xfrm>
            <a:off x="9649155" y="3383280"/>
            <a:ext cx="2539797" cy="3474720"/>
          </a:xfrm>
          <a:solidFill>
            <a:schemeClr val="accent2"/>
          </a:solidFill>
        </p:spPr>
        <p:txBody>
          <a:bodyPr/>
          <a:lstStyle/>
          <a:p>
            <a:r>
              <a:rPr lang="en-US"/>
              <a:t>Click icon to add picture</a:t>
            </a:r>
            <a:endParaRPr lang="en-US" dirty="0"/>
          </a:p>
        </p:txBody>
      </p:sp>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lvl1pPr>
              <a:defRPr>
                <a:solidFill>
                  <a:schemeClr val="bg1"/>
                </a:solidFill>
              </a:defRPr>
            </a:lvl1pPr>
          </a:lstStyle>
          <a:p>
            <a:r>
              <a:rPr lang="en-US"/>
              <a:t>2/7/20XX</a:t>
            </a:r>
            <a:endParaRPr lang="en-US" dirty="0"/>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lvl1pPr>
              <a:defRPr>
                <a:solidFill>
                  <a:schemeClr val="bg1"/>
                </a:solidFill>
              </a:defRPr>
            </a:lvl1pPr>
          </a:lstStyle>
          <a:p>
            <a:fld id="{312CC964-A50B-4C29-B4E4-2C30BB34CCF3}" type="slidenum">
              <a:rPr lang="en-US" smtClean="0"/>
              <a:pPr/>
              <a:t>‹#›</a:t>
            </a:fld>
            <a:endParaRPr lang="en-US" dirty="0"/>
          </a:p>
        </p:txBody>
      </p:sp>
    </p:spTree>
    <p:extLst>
      <p:ext uri="{BB962C8B-B14F-4D97-AF65-F5344CB8AC3E}">
        <p14:creationId xmlns:p14="http://schemas.microsoft.com/office/powerpoint/2010/main" val="459711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Closin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6AF1A06-62E5-489E-B58B-735C8C7AC163}"/>
              </a:ext>
            </a:extLst>
          </p:cNvPr>
          <p:cNvSpPr>
            <a:spLocks noGrp="1"/>
          </p:cNvSpPr>
          <p:nvPr>
            <p:ph type="title"/>
          </p:nvPr>
        </p:nvSpPr>
        <p:spPr>
          <a:xfrm>
            <a:off x="5146159" y="685800"/>
            <a:ext cx="6238688" cy="1382233"/>
          </a:xfrm>
        </p:spPr>
        <p:txBody>
          <a:bodyPr>
            <a:normAutofit/>
          </a:bodyPr>
          <a:lstStyle>
            <a:lvl1pPr>
              <a:defRPr sz="4400"/>
            </a:lvl1pPr>
          </a:lstStyle>
          <a:p>
            <a:r>
              <a:rPr lang="en-US"/>
              <a:t>Click to edit Master title style</a:t>
            </a:r>
            <a:endParaRPr lang="en-US" dirty="0"/>
          </a:p>
        </p:txBody>
      </p:sp>
      <p:sp>
        <p:nvSpPr>
          <p:cNvPr id="11" name="Picture Placeholder 10">
            <a:extLst>
              <a:ext uri="{FF2B5EF4-FFF2-40B4-BE49-F238E27FC236}">
                <a16:creationId xmlns:a16="http://schemas.microsoft.com/office/drawing/2014/main" id="{F69C6C4F-4058-4399-B572-5BE848DDF8B3}"/>
              </a:ext>
            </a:extLst>
          </p:cNvPr>
          <p:cNvSpPr>
            <a:spLocks noGrp="1"/>
          </p:cNvSpPr>
          <p:nvPr>
            <p:ph type="pic" sz="quarter" idx="13"/>
          </p:nvPr>
        </p:nvSpPr>
        <p:spPr>
          <a:xfrm>
            <a:off x="0" y="-7444"/>
            <a:ext cx="4966447" cy="6846394"/>
          </a:xfrm>
          <a:custGeom>
            <a:avLst/>
            <a:gdLst>
              <a:gd name="connsiteX0" fmla="*/ 0 w 4966447"/>
              <a:gd name="connsiteY0" fmla="*/ 0 h 6846394"/>
              <a:gd name="connsiteX1" fmla="*/ 4966447 w 4966447"/>
              <a:gd name="connsiteY1" fmla="*/ 0 h 6846394"/>
              <a:gd name="connsiteX2" fmla="*/ 3362258 w 4966447"/>
              <a:gd name="connsiteY2" fmla="*/ 6846394 h 6846394"/>
              <a:gd name="connsiteX3" fmla="*/ 0 w 4966447"/>
              <a:gd name="connsiteY3" fmla="*/ 6846394 h 6846394"/>
            </a:gdLst>
            <a:ahLst/>
            <a:cxnLst>
              <a:cxn ang="0">
                <a:pos x="connsiteX0" y="connsiteY0"/>
              </a:cxn>
              <a:cxn ang="0">
                <a:pos x="connsiteX1" y="connsiteY1"/>
              </a:cxn>
              <a:cxn ang="0">
                <a:pos x="connsiteX2" y="connsiteY2"/>
              </a:cxn>
              <a:cxn ang="0">
                <a:pos x="connsiteX3" y="connsiteY3"/>
              </a:cxn>
            </a:cxnLst>
            <a:rect l="l" t="t" r="r" b="b"/>
            <a:pathLst>
              <a:path w="4966447" h="6846394">
                <a:moveTo>
                  <a:pt x="0" y="0"/>
                </a:moveTo>
                <a:lnTo>
                  <a:pt x="4966447" y="0"/>
                </a:lnTo>
                <a:lnTo>
                  <a:pt x="3362258" y="6846394"/>
                </a:lnTo>
                <a:lnTo>
                  <a:pt x="0" y="6846394"/>
                </a:lnTo>
                <a:close/>
              </a:path>
            </a:pathLst>
          </a:custGeom>
          <a:solidFill>
            <a:schemeClr val="accent2"/>
          </a:solidFill>
        </p:spPr>
        <p:txBody>
          <a:bodyPr wrap="square">
            <a:noAutofit/>
          </a:bodyPr>
          <a:lstStyle/>
          <a:p>
            <a:r>
              <a:rPr lang="en-US"/>
              <a:t>Click icon to add picture</a:t>
            </a:r>
            <a:endParaRPr lang="en-US" dirty="0"/>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lvl1pPr>
              <a:defRPr>
                <a:solidFill>
                  <a:schemeClr val="bg1"/>
                </a:solidFill>
              </a:defRPr>
            </a:lvl1pPr>
          </a:lstStyle>
          <a:p>
            <a:r>
              <a:rPr lang="en-US" dirty="0"/>
              <a:t>Sample Footer Text</a:t>
            </a:r>
            <a:endParaRPr lang="en-US" dirty="0">
              <a:solidFill>
                <a:schemeClr val="bg1"/>
              </a:solidFill>
            </a:endParaRPr>
          </a:p>
        </p:txBody>
      </p:sp>
      <p:sp>
        <p:nvSpPr>
          <p:cNvPr id="7" name="Content Placeholder 2">
            <a:extLst>
              <a:ext uri="{FF2B5EF4-FFF2-40B4-BE49-F238E27FC236}">
                <a16:creationId xmlns:a16="http://schemas.microsoft.com/office/drawing/2014/main" id="{9C26D8E8-8E78-469E-8668-51D3E4C11F13}"/>
              </a:ext>
            </a:extLst>
          </p:cNvPr>
          <p:cNvSpPr>
            <a:spLocks noGrp="1"/>
          </p:cNvSpPr>
          <p:nvPr>
            <p:ph idx="1"/>
          </p:nvPr>
        </p:nvSpPr>
        <p:spPr>
          <a:xfrm>
            <a:off x="5146158" y="2301949"/>
            <a:ext cx="6238687" cy="4022650"/>
          </a:xfrm>
        </p:spPr>
        <p:txBody>
          <a:bodyPr/>
          <a:lstStyle>
            <a:lvl1pPr>
              <a:buNone/>
              <a:defRPr/>
            </a:lvl1pPr>
          </a:lstStyle>
          <a:p>
            <a:pPr lvl="0"/>
            <a:r>
              <a:rPr lang="en-US"/>
              <a:t>Click to edit Master text styles</a:t>
            </a:r>
          </a:p>
        </p:txBody>
      </p:sp>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a:t>2/7/20XX</a:t>
            </a:r>
            <a:endParaRPr lang="en-US" dirty="0"/>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cxnSp>
        <p:nvCxnSpPr>
          <p:cNvPr id="8" name="Straight Connector 7">
            <a:extLst>
              <a:ext uri="{FF2B5EF4-FFF2-40B4-BE49-F238E27FC236}">
                <a16:creationId xmlns:a16="http://schemas.microsoft.com/office/drawing/2014/main" id="{ED096BF3-A78D-4B37-892C-A0C32711851A}"/>
              </a:ext>
              <a:ext uri="{C183D7F6-B498-43B3-948B-1728B52AA6E4}">
                <adec:decorative xmlns:adec="http://schemas.microsoft.com/office/drawing/2017/decorative" val="1"/>
              </a:ext>
            </a:extLst>
          </p:cNvPr>
          <p:cNvCxnSpPr>
            <a:cxnSpLocks/>
          </p:cNvCxnSpPr>
          <p:nvPr userDrawn="1"/>
        </p:nvCxnSpPr>
        <p:spPr>
          <a:xfrm flipH="1">
            <a:off x="3627455" y="-19394"/>
            <a:ext cx="806149" cy="6877392"/>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9478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0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a:t>2/7/20XX</a:t>
            </a:r>
            <a:endParaRPr lang="en-US" dirty="0"/>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3687023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r>
              <a:rPr lang="en-US"/>
              <a:t>2/7/20XX</a:t>
            </a:r>
            <a:endParaRPr lang="en-US" dirty="0"/>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949970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r>
              <a:rPr lang="en-US"/>
              <a:t>2/7/20XX</a:t>
            </a:r>
            <a:endParaRPr lang="en-US" dirty="0"/>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1284515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r>
              <a:rPr lang="en-US"/>
              <a:t>2/7/20XX</a:t>
            </a:r>
            <a:endParaRPr lang="en-US" dirty="0"/>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31136795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r>
              <a:rPr lang="en-US"/>
              <a:t>2/7/20XX</a:t>
            </a:r>
            <a:endParaRPr lang="en-US" dirty="0"/>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925975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a:t>2/7/20XX</a:t>
            </a:r>
            <a:endParaRPr lang="en-US" dirty="0"/>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1185752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CA046725-2805-431E-AA4E-0B018DFB3EAC}"/>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23">
            <a:extLst>
              <a:ext uri="{FF2B5EF4-FFF2-40B4-BE49-F238E27FC236}">
                <a16:creationId xmlns:a16="http://schemas.microsoft.com/office/drawing/2014/main" id="{3C30A62C-FEC9-4F1D-976E-DB003592FD3E}"/>
              </a:ext>
              <a:ext uri="{C183D7F6-B498-43B3-948B-1728B52AA6E4}">
                <adec:decorative xmlns:adec="http://schemas.microsoft.com/office/drawing/2017/decorative" val="1"/>
              </a:ext>
            </a:extLst>
          </p:cNvPr>
          <p:cNvSpPr/>
          <p:nvPr userDrawn="1"/>
        </p:nvSpPr>
        <p:spPr>
          <a:xfrm rot="10800000">
            <a:off x="0" y="-5979"/>
            <a:ext cx="5111086"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ACA2C262-0DF7-4EBE-8F23-D1240B3BB5A9}"/>
              </a:ext>
            </a:extLst>
          </p:cNvPr>
          <p:cNvSpPr>
            <a:spLocks noGrp="1"/>
          </p:cNvSpPr>
          <p:nvPr>
            <p:ph type="title"/>
          </p:nvPr>
        </p:nvSpPr>
        <p:spPr>
          <a:xfrm>
            <a:off x="680485" y="675167"/>
            <a:ext cx="3761862" cy="3055078"/>
          </a:xfrm>
        </p:spPr>
        <p:txBody>
          <a:bodyPr anchor="t">
            <a:normAutofit/>
          </a:bodyPr>
          <a:lstStyle>
            <a:lvl1pPr>
              <a:defRPr sz="4400"/>
            </a:lvl1pPr>
          </a:lstStyle>
          <a:p>
            <a:r>
              <a:rPr lang="en-US"/>
              <a:t>Click to edit Master title style</a:t>
            </a:r>
            <a:endParaRPr lang="en-US" dirty="0"/>
          </a:p>
        </p:txBody>
      </p:sp>
      <p:sp>
        <p:nvSpPr>
          <p:cNvPr id="8" name="Content Placeholder 2">
            <a:extLst>
              <a:ext uri="{FF2B5EF4-FFF2-40B4-BE49-F238E27FC236}">
                <a16:creationId xmlns:a16="http://schemas.microsoft.com/office/drawing/2014/main" id="{430E531D-ED29-45E2-A30F-0363B29E057C}"/>
              </a:ext>
            </a:extLst>
          </p:cNvPr>
          <p:cNvSpPr>
            <a:spLocks noGrp="1"/>
          </p:cNvSpPr>
          <p:nvPr>
            <p:ph idx="1"/>
          </p:nvPr>
        </p:nvSpPr>
        <p:spPr>
          <a:xfrm>
            <a:off x="5167424" y="533400"/>
            <a:ext cx="3794512" cy="5797237"/>
          </a:xfrm>
        </p:spPr>
        <p:txBody>
          <a:bodyPr anchor="ctr">
            <a:normAutofit/>
          </a:bodyPr>
          <a:lstStyle>
            <a:lvl1pPr>
              <a:buNone/>
              <a:defRPr/>
            </a:lvl1pPr>
          </a:lstStyle>
          <a:p>
            <a:pPr lvl="0"/>
            <a:r>
              <a:rPr lang="en-US"/>
              <a:t>Click to edit Master text styles</a:t>
            </a:r>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cxnSp>
        <p:nvCxnSpPr>
          <p:cNvPr id="10" name="Straight Connector 9">
            <a:extLst>
              <a:ext uri="{FF2B5EF4-FFF2-40B4-BE49-F238E27FC236}">
                <a16:creationId xmlns:a16="http://schemas.microsoft.com/office/drawing/2014/main" id="{0801F434-3E0E-40D9-A2D3-857BAE77D1D7}"/>
              </a:ext>
              <a:ext uri="{C183D7F6-B498-43B3-948B-1728B52AA6E4}">
                <adec:decorative xmlns:adec="http://schemas.microsoft.com/office/drawing/2017/decorative" val="1"/>
              </a:ext>
            </a:extLst>
          </p:cNvPr>
          <p:cNvCxnSpPr>
            <a:cxnSpLocks/>
            <a:stCxn id="5" idx="2"/>
          </p:cNvCxnSpPr>
          <p:nvPr userDrawn="1"/>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13" name="Picture Placeholder 12">
            <a:extLst>
              <a:ext uri="{FF2B5EF4-FFF2-40B4-BE49-F238E27FC236}">
                <a16:creationId xmlns:a16="http://schemas.microsoft.com/office/drawing/2014/main" id="{D44F5C56-0053-4E4A-BFFF-E98E7B91CCA9}"/>
              </a:ext>
            </a:extLst>
          </p:cNvPr>
          <p:cNvSpPr>
            <a:spLocks noGrp="1"/>
          </p:cNvSpPr>
          <p:nvPr>
            <p:ph type="pic" sz="quarter" idx="13"/>
          </p:nvPr>
        </p:nvSpPr>
        <p:spPr>
          <a:xfrm>
            <a:off x="9531096" y="0"/>
            <a:ext cx="2660904" cy="3429000"/>
          </a:xfrm>
          <a:solidFill>
            <a:schemeClr val="accent2"/>
          </a:solidFill>
        </p:spPr>
        <p:txBody>
          <a:bodyPr/>
          <a:lstStyle/>
          <a:p>
            <a:r>
              <a:rPr lang="en-US"/>
              <a:t>Click icon to add picture</a:t>
            </a:r>
            <a:endParaRPr lang="en-US" dirty="0"/>
          </a:p>
        </p:txBody>
      </p:sp>
      <p:sp>
        <p:nvSpPr>
          <p:cNvPr id="14" name="Picture Placeholder 12">
            <a:extLst>
              <a:ext uri="{FF2B5EF4-FFF2-40B4-BE49-F238E27FC236}">
                <a16:creationId xmlns:a16="http://schemas.microsoft.com/office/drawing/2014/main" id="{226008DD-DEA7-4900-8D76-128694E12320}"/>
              </a:ext>
            </a:extLst>
          </p:cNvPr>
          <p:cNvSpPr>
            <a:spLocks noGrp="1"/>
          </p:cNvSpPr>
          <p:nvPr>
            <p:ph type="pic" sz="quarter" idx="14"/>
          </p:nvPr>
        </p:nvSpPr>
        <p:spPr>
          <a:xfrm>
            <a:off x="9531096" y="3383280"/>
            <a:ext cx="2660904" cy="3474720"/>
          </a:xfrm>
          <a:solidFill>
            <a:schemeClr val="accent2"/>
          </a:solidFill>
        </p:spPr>
        <p:txBody>
          <a:bodyPr/>
          <a:lstStyle/>
          <a:p>
            <a:r>
              <a:rPr lang="en-US"/>
              <a:t>Click icon to add picture</a:t>
            </a:r>
            <a:endParaRPr lang="en-US" dirty="0"/>
          </a:p>
        </p:txBody>
      </p:sp>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a:t>2/7/20XX</a:t>
            </a:r>
            <a:endParaRPr lang="en-US" dirty="0"/>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10998517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943FF111-78CB-4983-B8F5-B6B8AB608EBD}"/>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D7213E2B-F1F4-4058-B2C2-73EC82E30701}"/>
              </a:ext>
            </a:extLst>
          </p:cNvPr>
          <p:cNvSpPr>
            <a:spLocks noGrp="1"/>
          </p:cNvSpPr>
          <p:nvPr>
            <p:ph type="ctrTitle"/>
          </p:nvPr>
        </p:nvSpPr>
        <p:spPr>
          <a:xfrm>
            <a:off x="5083790" y="1064715"/>
            <a:ext cx="6153912" cy="3922755"/>
          </a:xfrm>
        </p:spPr>
        <p:txBody>
          <a:bodyPr>
            <a:normAutofit/>
          </a:bodyPr>
          <a:lstStyle>
            <a:lvl1pPr algn="l">
              <a:defRPr sz="4400"/>
            </a:lvl1pPr>
          </a:lstStyle>
          <a:p>
            <a:pPr algn="r"/>
            <a:r>
              <a:rPr lang="en-US"/>
              <a:t>Click to edit Master title style</a:t>
            </a:r>
            <a:endParaRPr lang="en-US" dirty="0"/>
          </a:p>
        </p:txBody>
      </p:sp>
      <p:sp>
        <p:nvSpPr>
          <p:cNvPr id="7" name="Subtitle 2">
            <a:extLst>
              <a:ext uri="{FF2B5EF4-FFF2-40B4-BE49-F238E27FC236}">
                <a16:creationId xmlns:a16="http://schemas.microsoft.com/office/drawing/2014/main" id="{6F3C210C-32A8-4833-93AA-B97D51CEA9A5}"/>
              </a:ext>
            </a:extLst>
          </p:cNvPr>
          <p:cNvSpPr>
            <a:spLocks noGrp="1"/>
          </p:cNvSpPr>
          <p:nvPr>
            <p:ph type="subTitle" idx="1"/>
          </p:nvPr>
        </p:nvSpPr>
        <p:spPr>
          <a:xfrm>
            <a:off x="5083790" y="5033339"/>
            <a:ext cx="6157951" cy="943386"/>
          </a:xfrm>
        </p:spPr>
        <p:txBody>
          <a:bodyPr/>
          <a:lstStyle>
            <a:lvl1pPr>
              <a:buNone/>
              <a:defRPr/>
            </a:lvl1pPr>
          </a:lstStyle>
          <a:p>
            <a:pPr algn="r"/>
            <a:r>
              <a:rPr lang="en-US"/>
              <a:t>Click to edit Master subtitle style</a:t>
            </a:r>
            <a:endParaRPr lang="en-US" dirty="0"/>
          </a:p>
        </p:txBody>
      </p:sp>
      <p:cxnSp>
        <p:nvCxnSpPr>
          <p:cNvPr id="9" name="Straight Connector 8">
            <a:extLst>
              <a:ext uri="{FF2B5EF4-FFF2-40B4-BE49-F238E27FC236}">
                <a16:creationId xmlns:a16="http://schemas.microsoft.com/office/drawing/2014/main" id="{F9FA8250-8F05-4500-98CD-AD8B9E2BABCB}"/>
              </a:ext>
              <a:ext uri="{C183D7F6-B498-43B3-948B-1728B52AA6E4}">
                <adec:decorative xmlns:adec="http://schemas.microsoft.com/office/drawing/2017/decorative" val="1"/>
              </a:ext>
            </a:extLst>
          </p:cNvPr>
          <p:cNvCxnSpPr>
            <a:cxnSpLocks/>
          </p:cNvCxnSpPr>
          <p:nvPr userDrawn="1"/>
        </p:nvCxnSpPr>
        <p:spPr>
          <a:xfrm flipH="1">
            <a:off x="3418764" y="0"/>
            <a:ext cx="815637"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F4A7590-29E0-4C43-A12B-EE5A8672A9B9}"/>
              </a:ext>
              <a:ext uri="{C183D7F6-B498-43B3-948B-1728B52AA6E4}">
                <adec:decorative xmlns:adec="http://schemas.microsoft.com/office/drawing/2017/decorative" val="1"/>
              </a:ext>
            </a:extLst>
          </p:cNvPr>
          <p:cNvCxnSpPr>
            <a:cxnSpLocks/>
          </p:cNvCxnSpPr>
          <p:nvPr userDrawn="1"/>
        </p:nvCxnSpPr>
        <p:spPr>
          <a:xfrm>
            <a:off x="0" y="5468380"/>
            <a:ext cx="6096000" cy="138961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13" name="Picture Placeholder 12">
            <a:extLst>
              <a:ext uri="{FF2B5EF4-FFF2-40B4-BE49-F238E27FC236}">
                <a16:creationId xmlns:a16="http://schemas.microsoft.com/office/drawing/2014/main" id="{8440C747-2FA3-4C97-A0A7-52520A197E23}"/>
              </a:ext>
            </a:extLst>
          </p:cNvPr>
          <p:cNvSpPr>
            <a:spLocks noGrp="1"/>
          </p:cNvSpPr>
          <p:nvPr>
            <p:ph type="pic" sz="quarter" idx="13"/>
          </p:nvPr>
        </p:nvSpPr>
        <p:spPr>
          <a:xfrm>
            <a:off x="16822" y="0"/>
            <a:ext cx="4811317" cy="6857998"/>
          </a:xfrm>
          <a:custGeom>
            <a:avLst/>
            <a:gdLst>
              <a:gd name="connsiteX0" fmla="*/ 0 w 4811317"/>
              <a:gd name="connsiteY0" fmla="*/ 0 h 6857998"/>
              <a:gd name="connsiteX1" fmla="*/ 4811317 w 4811317"/>
              <a:gd name="connsiteY1" fmla="*/ 0 h 6857998"/>
              <a:gd name="connsiteX2" fmla="*/ 2712446 w 4811317"/>
              <a:gd name="connsiteY2" fmla="*/ 6857998 h 6857998"/>
              <a:gd name="connsiteX3" fmla="*/ 0 w 4811317"/>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4811317" h="6857998">
                <a:moveTo>
                  <a:pt x="0" y="0"/>
                </a:moveTo>
                <a:lnTo>
                  <a:pt x="4811317" y="0"/>
                </a:lnTo>
                <a:lnTo>
                  <a:pt x="2712446" y="6857998"/>
                </a:lnTo>
                <a:lnTo>
                  <a:pt x="0" y="6857998"/>
                </a:lnTo>
                <a:close/>
              </a:path>
            </a:pathLst>
          </a:custGeom>
          <a:solidFill>
            <a:schemeClr val="accent2"/>
          </a:solidFill>
        </p:spPr>
        <p:txBody>
          <a:bodyPr wrap="square">
            <a:noAutofit/>
          </a:bodyPr>
          <a:lstStyle/>
          <a:p>
            <a:r>
              <a:rPr lang="en-US"/>
              <a:t>Click icon to add picture</a:t>
            </a:r>
            <a:endParaRPr lang="en-US" dirty="0"/>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a:t>2/7/20XX</a:t>
            </a:r>
            <a:endParaRPr lang="en-US" dirty="0"/>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2506046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r>
              <a:rPr lang="en-US"/>
              <a:t>2/7/20XX</a:t>
            </a:r>
            <a:endParaRPr lang="en-US" dirty="0"/>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33391958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r>
              <a:rPr lang="en-US"/>
              <a:t>2/7/20XX</a:t>
            </a:r>
            <a:endParaRPr lang="en-US" dirty="0"/>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4200526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F3DC9447-F266-4B2E-8776-377FB587EEA9}"/>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67F96C23-62A5-470B-9372-6381453507D1}"/>
              </a:ext>
            </a:extLst>
          </p:cNvPr>
          <p:cNvSpPr>
            <a:spLocks noGrp="1"/>
          </p:cNvSpPr>
          <p:nvPr>
            <p:ph type="title"/>
          </p:nvPr>
        </p:nvSpPr>
        <p:spPr>
          <a:xfrm>
            <a:off x="5693734" y="557304"/>
            <a:ext cx="5355265" cy="1625731"/>
          </a:xfrm>
        </p:spPr>
        <p:txBody>
          <a:bodyPr>
            <a:normAutofit/>
          </a:bodyPr>
          <a:lstStyle>
            <a:lvl1pPr>
              <a:defRPr sz="4400"/>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34B16D8F-69C0-44C7-95EE-6C7CDECACDAF}"/>
              </a:ext>
              <a:ext uri="{C183D7F6-B498-43B3-948B-1728B52AA6E4}">
                <adec:decorative xmlns:adec="http://schemas.microsoft.com/office/drawing/2017/decorative" val="1"/>
              </a:ext>
            </a:extLst>
          </p:cNvPr>
          <p:cNvCxnSpPr>
            <a:cxnSpLocks/>
          </p:cNvCxnSpPr>
          <p:nvPr userDrawn="1"/>
        </p:nvCxnSpPr>
        <p:spPr>
          <a:xfrm flipV="1">
            <a:off x="4576137" y="0"/>
            <a:ext cx="668374" cy="68580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13" name="Picture Placeholder 12">
            <a:extLst>
              <a:ext uri="{FF2B5EF4-FFF2-40B4-BE49-F238E27FC236}">
                <a16:creationId xmlns:a16="http://schemas.microsoft.com/office/drawing/2014/main" id="{E8FA2190-55B9-429E-AE43-1A9A41DBEBF9}"/>
              </a:ext>
            </a:extLst>
          </p:cNvPr>
          <p:cNvSpPr>
            <a:spLocks noGrp="1"/>
          </p:cNvSpPr>
          <p:nvPr>
            <p:ph type="pic" sz="quarter" idx="13"/>
          </p:nvPr>
        </p:nvSpPr>
        <p:spPr>
          <a:xfrm>
            <a:off x="1" y="0"/>
            <a:ext cx="4742121" cy="3434316"/>
          </a:xfrm>
          <a:custGeom>
            <a:avLst/>
            <a:gdLst>
              <a:gd name="connsiteX0" fmla="*/ 0 w 4742121"/>
              <a:gd name="connsiteY0" fmla="*/ 0 h 3434316"/>
              <a:gd name="connsiteX1" fmla="*/ 4306186 w 4742121"/>
              <a:gd name="connsiteY1" fmla="*/ 0 h 3434316"/>
              <a:gd name="connsiteX2" fmla="*/ 4742121 w 4742121"/>
              <a:gd name="connsiteY2" fmla="*/ 3434316 h 3434316"/>
              <a:gd name="connsiteX3" fmla="*/ 0 w 4742121"/>
              <a:gd name="connsiteY3" fmla="*/ 3434316 h 3434316"/>
            </a:gdLst>
            <a:ahLst/>
            <a:cxnLst>
              <a:cxn ang="0">
                <a:pos x="connsiteX0" y="connsiteY0"/>
              </a:cxn>
              <a:cxn ang="0">
                <a:pos x="connsiteX1" y="connsiteY1"/>
              </a:cxn>
              <a:cxn ang="0">
                <a:pos x="connsiteX2" y="connsiteY2"/>
              </a:cxn>
              <a:cxn ang="0">
                <a:pos x="connsiteX3" y="connsiteY3"/>
              </a:cxn>
            </a:cxnLst>
            <a:rect l="l" t="t" r="r" b="b"/>
            <a:pathLst>
              <a:path w="4742121" h="3434316">
                <a:moveTo>
                  <a:pt x="0" y="0"/>
                </a:moveTo>
                <a:lnTo>
                  <a:pt x="4306186" y="0"/>
                </a:lnTo>
                <a:lnTo>
                  <a:pt x="4742121" y="3434316"/>
                </a:lnTo>
                <a:lnTo>
                  <a:pt x="0" y="3434316"/>
                </a:lnTo>
                <a:close/>
              </a:path>
            </a:pathLst>
          </a:custGeom>
          <a:solidFill>
            <a:schemeClr val="accent2"/>
          </a:solidFill>
        </p:spPr>
        <p:txBody>
          <a:bodyPr wrap="square">
            <a:noAutofit/>
          </a:bodyPr>
          <a:lstStyle/>
          <a:p>
            <a:r>
              <a:rPr lang="en-US"/>
              <a:t>Click icon to add picture</a:t>
            </a:r>
            <a:endParaRPr lang="en-US" dirty="0"/>
          </a:p>
        </p:txBody>
      </p:sp>
      <p:sp>
        <p:nvSpPr>
          <p:cNvPr id="16" name="Picture Placeholder 15">
            <a:extLst>
              <a:ext uri="{FF2B5EF4-FFF2-40B4-BE49-F238E27FC236}">
                <a16:creationId xmlns:a16="http://schemas.microsoft.com/office/drawing/2014/main" id="{B2EDFEAD-E435-414E-A9BA-4119679CBA66}"/>
              </a:ext>
            </a:extLst>
          </p:cNvPr>
          <p:cNvSpPr>
            <a:spLocks noGrp="1"/>
          </p:cNvSpPr>
          <p:nvPr>
            <p:ph type="pic" sz="quarter" idx="14"/>
          </p:nvPr>
        </p:nvSpPr>
        <p:spPr>
          <a:xfrm>
            <a:off x="-5" y="3432620"/>
            <a:ext cx="5178056" cy="3425380"/>
          </a:xfrm>
          <a:custGeom>
            <a:avLst/>
            <a:gdLst>
              <a:gd name="connsiteX0" fmla="*/ 0 w 5178056"/>
              <a:gd name="connsiteY0" fmla="*/ 0 h 3425380"/>
              <a:gd name="connsiteX1" fmla="*/ 4742581 w 5178056"/>
              <a:gd name="connsiteY1" fmla="*/ 0 h 3425380"/>
              <a:gd name="connsiteX2" fmla="*/ 5178056 w 5178056"/>
              <a:gd name="connsiteY2" fmla="*/ 3425380 h 3425380"/>
              <a:gd name="connsiteX3" fmla="*/ 0 w 5178056"/>
              <a:gd name="connsiteY3" fmla="*/ 3425380 h 3425380"/>
            </a:gdLst>
            <a:ahLst/>
            <a:cxnLst>
              <a:cxn ang="0">
                <a:pos x="connsiteX0" y="connsiteY0"/>
              </a:cxn>
              <a:cxn ang="0">
                <a:pos x="connsiteX1" y="connsiteY1"/>
              </a:cxn>
              <a:cxn ang="0">
                <a:pos x="connsiteX2" y="connsiteY2"/>
              </a:cxn>
              <a:cxn ang="0">
                <a:pos x="connsiteX3" y="connsiteY3"/>
              </a:cxn>
            </a:cxnLst>
            <a:rect l="l" t="t" r="r" b="b"/>
            <a:pathLst>
              <a:path w="5178056" h="3425380">
                <a:moveTo>
                  <a:pt x="0" y="0"/>
                </a:moveTo>
                <a:lnTo>
                  <a:pt x="4742581" y="0"/>
                </a:lnTo>
                <a:lnTo>
                  <a:pt x="5178056" y="3425380"/>
                </a:lnTo>
                <a:lnTo>
                  <a:pt x="0" y="3425380"/>
                </a:lnTo>
                <a:close/>
              </a:path>
            </a:pathLst>
          </a:custGeom>
          <a:solidFill>
            <a:schemeClr val="accent2">
              <a:lumMod val="60000"/>
              <a:lumOff val="40000"/>
            </a:schemeClr>
          </a:solidFill>
        </p:spPr>
        <p:txBody>
          <a:bodyPr wrap="square">
            <a:noAutofit/>
          </a:bodyPr>
          <a:lstStyle/>
          <a:p>
            <a:r>
              <a:rPr lang="en-US"/>
              <a:t>Click icon to add picture</a:t>
            </a:r>
            <a:endParaRPr lang="en-US" dirty="0"/>
          </a:p>
        </p:txBody>
      </p:sp>
      <p:sp>
        <p:nvSpPr>
          <p:cNvPr id="9" name="Content Placeholder 2">
            <a:extLst>
              <a:ext uri="{FF2B5EF4-FFF2-40B4-BE49-F238E27FC236}">
                <a16:creationId xmlns:a16="http://schemas.microsoft.com/office/drawing/2014/main" id="{F7C28F12-C8E8-444E-8B69-9A0561604317}"/>
              </a:ext>
            </a:extLst>
          </p:cNvPr>
          <p:cNvSpPr>
            <a:spLocks noGrp="1"/>
          </p:cNvSpPr>
          <p:nvPr>
            <p:ph idx="1"/>
          </p:nvPr>
        </p:nvSpPr>
        <p:spPr>
          <a:xfrm>
            <a:off x="5693734" y="2183035"/>
            <a:ext cx="5355266" cy="4121845"/>
          </a:xfrm>
        </p:spPr>
        <p:txBody>
          <a:bodyPr anchor="ctr">
            <a:normAutofit/>
          </a:bodyPr>
          <a:lstStyle>
            <a:lvl1pPr marL="0" indent="0">
              <a:buNone/>
              <a:defRPr/>
            </a:lvl1pPr>
          </a:lstStyle>
          <a:p>
            <a:pPr lvl="0"/>
            <a:r>
              <a:rPr lang="en-US"/>
              <a:t>Click to edit Master text styles</a:t>
            </a:r>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lvl1pPr>
              <a:defRPr>
                <a:solidFill>
                  <a:schemeClr val="bg1"/>
                </a:solidFill>
              </a:defRPr>
            </a:lvl1pPr>
          </a:lstStyle>
          <a:p>
            <a:r>
              <a:rPr lang="en-US" dirty="0"/>
              <a:t>Sample Footer Text</a:t>
            </a:r>
            <a:endParaRPr lang="en-US" dirty="0">
              <a:solidFill>
                <a:schemeClr val="bg1"/>
              </a:solidFill>
            </a:endParaRPr>
          </a:p>
        </p:txBody>
      </p:sp>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a:t>2/7/20XX</a:t>
            </a:r>
            <a:endParaRPr lang="en-US" dirty="0"/>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455565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on Break">
    <p:spTree>
      <p:nvGrpSpPr>
        <p:cNvPr id="1" name=""/>
        <p:cNvGrpSpPr/>
        <p:nvPr/>
      </p:nvGrpSpPr>
      <p:grpSpPr>
        <a:xfrm>
          <a:off x="0" y="0"/>
          <a:ext cx="0" cy="0"/>
          <a:chOff x="0" y="0"/>
          <a:chExt cx="0" cy="0"/>
        </a:xfrm>
      </p:grpSpPr>
      <p:sp>
        <p:nvSpPr>
          <p:cNvPr id="13" name="Subtitle 2">
            <a:extLst>
              <a:ext uri="{FF2B5EF4-FFF2-40B4-BE49-F238E27FC236}">
                <a16:creationId xmlns:a16="http://schemas.microsoft.com/office/drawing/2014/main" id="{49714512-90F0-4B35-94F8-E1B4DCE963AA}"/>
              </a:ext>
            </a:extLst>
          </p:cNvPr>
          <p:cNvSpPr>
            <a:spLocks noGrp="1"/>
          </p:cNvSpPr>
          <p:nvPr>
            <p:ph type="subTitle" idx="1"/>
          </p:nvPr>
        </p:nvSpPr>
        <p:spPr>
          <a:xfrm>
            <a:off x="967750" y="975816"/>
            <a:ext cx="2979897" cy="1264340"/>
          </a:xfrm>
        </p:spPr>
        <p:txBody>
          <a:bodyPr anchor="b">
            <a:normAutofit/>
          </a:bodyPr>
          <a:lstStyle>
            <a:lvl1pPr>
              <a:buNone/>
              <a:defRPr/>
            </a:lvl1pPr>
          </a:lstStyle>
          <a:p>
            <a:pPr algn="l"/>
            <a:r>
              <a:rPr lang="en-US" sz="1600"/>
              <a:t>Click to edit Master subtitle style</a:t>
            </a:r>
            <a:endParaRPr lang="en-US" sz="1600" dirty="0"/>
          </a:p>
        </p:txBody>
      </p:sp>
      <p:sp>
        <p:nvSpPr>
          <p:cNvPr id="20" name="Picture Placeholder 19">
            <a:extLst>
              <a:ext uri="{FF2B5EF4-FFF2-40B4-BE49-F238E27FC236}">
                <a16:creationId xmlns:a16="http://schemas.microsoft.com/office/drawing/2014/main" id="{44895DE7-C22A-447F-B81A-BDCA25CAF27B}"/>
              </a:ext>
            </a:extLst>
          </p:cNvPr>
          <p:cNvSpPr>
            <a:spLocks noGrp="1"/>
          </p:cNvSpPr>
          <p:nvPr>
            <p:ph type="pic" sz="quarter" idx="13"/>
          </p:nvPr>
        </p:nvSpPr>
        <p:spPr>
          <a:xfrm>
            <a:off x="3208292" y="3"/>
            <a:ext cx="8997356" cy="4581079"/>
          </a:xfrm>
          <a:custGeom>
            <a:avLst/>
            <a:gdLst>
              <a:gd name="connsiteX0" fmla="*/ 0 w 8997356"/>
              <a:gd name="connsiteY0" fmla="*/ 0 h 4581079"/>
              <a:gd name="connsiteX1" fmla="*/ 8983708 w 8997356"/>
              <a:gd name="connsiteY1" fmla="*/ 0 h 4581079"/>
              <a:gd name="connsiteX2" fmla="*/ 8997356 w 8997356"/>
              <a:gd name="connsiteY2" fmla="*/ 893928 h 4581079"/>
              <a:gd name="connsiteX3" fmla="*/ 4060801 w 8997356"/>
              <a:gd name="connsiteY3" fmla="*/ 4581079 h 4581079"/>
            </a:gdLst>
            <a:ahLst/>
            <a:cxnLst>
              <a:cxn ang="0">
                <a:pos x="connsiteX0" y="connsiteY0"/>
              </a:cxn>
              <a:cxn ang="0">
                <a:pos x="connsiteX1" y="connsiteY1"/>
              </a:cxn>
              <a:cxn ang="0">
                <a:pos x="connsiteX2" y="connsiteY2"/>
              </a:cxn>
              <a:cxn ang="0">
                <a:pos x="connsiteX3" y="connsiteY3"/>
              </a:cxn>
            </a:cxnLst>
            <a:rect l="l" t="t" r="r" b="b"/>
            <a:pathLst>
              <a:path w="8997356" h="4581079">
                <a:moveTo>
                  <a:pt x="0" y="0"/>
                </a:moveTo>
                <a:lnTo>
                  <a:pt x="8983708" y="0"/>
                </a:lnTo>
                <a:lnTo>
                  <a:pt x="8997356" y="893928"/>
                </a:lnTo>
                <a:lnTo>
                  <a:pt x="4060801" y="4581079"/>
                </a:lnTo>
                <a:close/>
              </a:path>
            </a:pathLst>
          </a:custGeom>
          <a:solidFill>
            <a:schemeClr val="accent2"/>
          </a:solidFill>
        </p:spPr>
        <p:txBody>
          <a:bodyPr wrap="square">
            <a:noAutofit/>
          </a:bodyPr>
          <a:lstStyle/>
          <a:p>
            <a:r>
              <a:rPr lang="en-US"/>
              <a:t>Click icon to add picture</a:t>
            </a:r>
            <a:endParaRPr lang="en-US" dirty="0"/>
          </a:p>
        </p:txBody>
      </p:sp>
      <p:sp>
        <p:nvSpPr>
          <p:cNvPr id="23" name="Picture Placeholder 22">
            <a:extLst>
              <a:ext uri="{FF2B5EF4-FFF2-40B4-BE49-F238E27FC236}">
                <a16:creationId xmlns:a16="http://schemas.microsoft.com/office/drawing/2014/main" id="{A5B5EF63-EEAA-4B07-A2B8-2483452BBA37}"/>
              </a:ext>
            </a:extLst>
          </p:cNvPr>
          <p:cNvSpPr>
            <a:spLocks noGrp="1"/>
          </p:cNvSpPr>
          <p:nvPr>
            <p:ph type="pic" sz="quarter" idx="14"/>
          </p:nvPr>
        </p:nvSpPr>
        <p:spPr>
          <a:xfrm>
            <a:off x="7243070" y="883420"/>
            <a:ext cx="4948931" cy="5974580"/>
          </a:xfrm>
          <a:custGeom>
            <a:avLst/>
            <a:gdLst>
              <a:gd name="connsiteX0" fmla="*/ 4948931 w 4948931"/>
              <a:gd name="connsiteY0" fmla="*/ 0 h 5974580"/>
              <a:gd name="connsiteX1" fmla="*/ 4948931 w 4948931"/>
              <a:gd name="connsiteY1" fmla="*/ 5974580 h 5974580"/>
              <a:gd name="connsiteX2" fmla="*/ 2028713 w 4948931"/>
              <a:gd name="connsiteY2" fmla="*/ 5974580 h 5974580"/>
              <a:gd name="connsiteX3" fmla="*/ 0 w 4948931"/>
              <a:gd name="connsiteY3" fmla="*/ 3710792 h 5974580"/>
            </a:gdLst>
            <a:ahLst/>
            <a:cxnLst>
              <a:cxn ang="0">
                <a:pos x="connsiteX0" y="connsiteY0"/>
              </a:cxn>
              <a:cxn ang="0">
                <a:pos x="connsiteX1" y="connsiteY1"/>
              </a:cxn>
              <a:cxn ang="0">
                <a:pos x="connsiteX2" y="connsiteY2"/>
              </a:cxn>
              <a:cxn ang="0">
                <a:pos x="connsiteX3" y="connsiteY3"/>
              </a:cxn>
            </a:cxnLst>
            <a:rect l="l" t="t" r="r" b="b"/>
            <a:pathLst>
              <a:path w="4948931" h="5974580">
                <a:moveTo>
                  <a:pt x="4948931" y="0"/>
                </a:moveTo>
                <a:lnTo>
                  <a:pt x="4948931" y="5974580"/>
                </a:lnTo>
                <a:lnTo>
                  <a:pt x="2028713" y="5974580"/>
                </a:lnTo>
                <a:lnTo>
                  <a:pt x="0" y="3710792"/>
                </a:lnTo>
                <a:close/>
              </a:path>
            </a:pathLst>
          </a:custGeom>
          <a:solidFill>
            <a:schemeClr val="accent2">
              <a:lumMod val="60000"/>
              <a:lumOff val="40000"/>
            </a:schemeClr>
          </a:solidFill>
        </p:spPr>
        <p:txBody>
          <a:bodyPr wrap="square">
            <a:noAutofit/>
          </a:bodyPr>
          <a:lstStyle/>
          <a:p>
            <a:r>
              <a:rPr lang="en-US"/>
              <a:t>Click icon to add picture</a:t>
            </a:r>
            <a:endParaRPr lang="en-US" dirty="0"/>
          </a:p>
        </p:txBody>
      </p:sp>
      <p:sp>
        <p:nvSpPr>
          <p:cNvPr id="26" name="Picture Placeholder 25">
            <a:extLst>
              <a:ext uri="{FF2B5EF4-FFF2-40B4-BE49-F238E27FC236}">
                <a16:creationId xmlns:a16="http://schemas.microsoft.com/office/drawing/2014/main" id="{C4F9D0F6-DE6A-44A3-9D9E-A53D0C229248}"/>
              </a:ext>
            </a:extLst>
          </p:cNvPr>
          <p:cNvSpPr>
            <a:spLocks noGrp="1"/>
          </p:cNvSpPr>
          <p:nvPr>
            <p:ph type="pic" sz="quarter" idx="15"/>
          </p:nvPr>
        </p:nvSpPr>
        <p:spPr>
          <a:xfrm>
            <a:off x="4234997" y="4574265"/>
            <a:ext cx="5074516" cy="2298983"/>
          </a:xfrm>
          <a:custGeom>
            <a:avLst/>
            <a:gdLst>
              <a:gd name="connsiteX0" fmla="*/ 3034176 w 5074516"/>
              <a:gd name="connsiteY0" fmla="*/ 0 h 2298983"/>
              <a:gd name="connsiteX1" fmla="*/ 5074516 w 5074516"/>
              <a:gd name="connsiteY1" fmla="*/ 2298983 h 2298983"/>
              <a:gd name="connsiteX2" fmla="*/ 0 w 5074516"/>
              <a:gd name="connsiteY2" fmla="*/ 2298983 h 2298983"/>
            </a:gdLst>
            <a:ahLst/>
            <a:cxnLst>
              <a:cxn ang="0">
                <a:pos x="connsiteX0" y="connsiteY0"/>
              </a:cxn>
              <a:cxn ang="0">
                <a:pos x="connsiteX1" y="connsiteY1"/>
              </a:cxn>
              <a:cxn ang="0">
                <a:pos x="connsiteX2" y="connsiteY2"/>
              </a:cxn>
            </a:cxnLst>
            <a:rect l="l" t="t" r="r" b="b"/>
            <a:pathLst>
              <a:path w="5074516" h="2298983">
                <a:moveTo>
                  <a:pt x="3034176" y="0"/>
                </a:moveTo>
                <a:lnTo>
                  <a:pt x="5074516" y="2298983"/>
                </a:lnTo>
                <a:lnTo>
                  <a:pt x="0" y="2298983"/>
                </a:lnTo>
                <a:close/>
              </a:path>
            </a:pathLst>
          </a:custGeom>
          <a:solidFill>
            <a:schemeClr val="accent2"/>
          </a:solidFill>
        </p:spPr>
        <p:txBody>
          <a:bodyPr wrap="square">
            <a:noAutofit/>
          </a:bodyPr>
          <a:lstStyle/>
          <a:p>
            <a:r>
              <a:rPr lang="en-US"/>
              <a:t>Click icon to add picture</a:t>
            </a:r>
            <a:endParaRPr lang="en-US" dirty="0"/>
          </a:p>
        </p:txBody>
      </p:sp>
      <p:sp>
        <p:nvSpPr>
          <p:cNvPr id="5" name="Title 4">
            <a:extLst>
              <a:ext uri="{FF2B5EF4-FFF2-40B4-BE49-F238E27FC236}">
                <a16:creationId xmlns:a16="http://schemas.microsoft.com/office/drawing/2014/main" id="{9FEE8AE0-4188-4CB6-8BFB-70E163ED7FA5}"/>
              </a:ext>
            </a:extLst>
          </p:cNvPr>
          <p:cNvSpPr>
            <a:spLocks noGrp="1"/>
          </p:cNvSpPr>
          <p:nvPr>
            <p:ph type="title"/>
          </p:nvPr>
        </p:nvSpPr>
        <p:spPr>
          <a:xfrm>
            <a:off x="969264" y="2679192"/>
            <a:ext cx="4946904" cy="3273552"/>
          </a:xfrm>
        </p:spPr>
        <p:txBody>
          <a:bodyPr>
            <a:normAutofit/>
          </a:bodyPr>
          <a:lstStyle>
            <a:lvl1pPr>
              <a:defRPr sz="4400"/>
            </a:lvl1pPr>
          </a:lstStyle>
          <a:p>
            <a:r>
              <a:rPr lang="en-US"/>
              <a:t>Click to edit Master title style</a:t>
            </a:r>
          </a:p>
        </p:txBody>
      </p:sp>
    </p:spTree>
    <p:extLst>
      <p:ext uri="{BB962C8B-B14F-4D97-AF65-F5344CB8AC3E}">
        <p14:creationId xmlns:p14="http://schemas.microsoft.com/office/powerpoint/2010/main" val="132981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Title and Content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a:xfrm>
            <a:off x="1143000" y="2009775"/>
            <a:ext cx="9906000" cy="4024312"/>
          </a:xfrm>
        </p:spPr>
        <p:txBody>
          <a:bodyPr/>
          <a:lstStyle>
            <a:lvl1pPr>
              <a:lnSpc>
                <a:spcPct val="100000"/>
              </a:lnSpc>
              <a:buNone/>
              <a:defRPr/>
            </a:lvl1pPr>
            <a:lvl2pPr>
              <a:lnSpc>
                <a:spcPct val="100000"/>
              </a:lnSpc>
              <a:buNone/>
              <a:defRPr/>
            </a:lvl2pPr>
            <a:lvl3pPr>
              <a:lnSpc>
                <a:spcPct val="100000"/>
              </a:lnSpc>
              <a:buNone/>
              <a:defRPr/>
            </a:lvl3pPr>
            <a:lvl4pPr>
              <a:lnSpc>
                <a:spcPct val="100000"/>
              </a:lnSpc>
              <a:buNone/>
              <a:defRPr/>
            </a:lvl4pPr>
            <a:lvl5pPr>
              <a:lnSpc>
                <a:spcPct val="100000"/>
              </a:lnSpc>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r>
              <a:rPr lang="en-US" dirty="0"/>
              <a:t>Sample Footer Text</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r>
              <a:rPr lang="en-US"/>
              <a:t>2/7/20XX</a:t>
            </a:r>
            <a:endParaRPr lang="en-US" dirty="0"/>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3626483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a:xfrm>
            <a:off x="1143000" y="2009775"/>
            <a:ext cx="9906000" cy="2649690"/>
          </a:xfrm>
        </p:spPr>
        <p:txBody>
          <a:bodyPr/>
          <a:lstStyle>
            <a:lvl1pPr>
              <a:lnSpc>
                <a:spcPct val="100000"/>
              </a:lnSpc>
              <a:buNone/>
              <a:defRPr/>
            </a:lvl1pPr>
            <a:lvl2pPr>
              <a:lnSpc>
                <a:spcPct val="100000"/>
              </a:lnSpc>
              <a:buNone/>
              <a:defRPr/>
            </a:lvl2pPr>
            <a:lvl3pPr>
              <a:lnSpc>
                <a:spcPct val="100000"/>
              </a:lnSpc>
              <a:buNone/>
              <a:defRPr/>
            </a:lvl3pPr>
            <a:lvl4pPr>
              <a:lnSpc>
                <a:spcPct val="100000"/>
              </a:lnSpc>
              <a:buNone/>
              <a:defRPr/>
            </a:lvl4pPr>
            <a:lvl5pPr>
              <a:lnSpc>
                <a:spcPct val="100000"/>
              </a:lnSpc>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r>
              <a:rPr lang="en-US" dirty="0"/>
              <a:t>Sample Footer Text</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r>
              <a:rPr lang="en-US"/>
              <a:t>2/7/20XX</a:t>
            </a:r>
            <a:endParaRPr lang="en-US" dirty="0"/>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490591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a:t>2/7/20XX</a:t>
            </a:r>
            <a:endParaRPr lang="en-US" dirty="0"/>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
        <p:nvSpPr>
          <p:cNvPr id="6" name="Rectangle 23">
            <a:extLst>
              <a:ext uri="{FF2B5EF4-FFF2-40B4-BE49-F238E27FC236}">
                <a16:creationId xmlns:a16="http://schemas.microsoft.com/office/drawing/2014/main" id="{08BDEDEF-6AC9-4ADF-B6AE-83CC82D2A7B7}"/>
              </a:ext>
              <a:ext uri="{C183D7F6-B498-43B3-948B-1728B52AA6E4}">
                <adec:decorative xmlns:adec="http://schemas.microsoft.com/office/drawing/2017/decorative" val="1"/>
              </a:ext>
            </a:extLst>
          </p:cNvPr>
          <p:cNvSpPr/>
          <p:nvPr userDrawn="1"/>
        </p:nvSpPr>
        <p:spPr>
          <a:xfrm rot="10800000">
            <a:off x="0" y="-5979"/>
            <a:ext cx="5111086" cy="6877626"/>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 name="connsiteX0" fmla="*/ 2702995 w 6699211"/>
              <a:gd name="connsiteY0" fmla="*/ 56139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56139 h 6857998"/>
              <a:gd name="connsiteX0" fmla="*/ 2702995 w 6699211"/>
              <a:gd name="connsiteY0" fmla="*/ 29135 h 6830994"/>
              <a:gd name="connsiteX1" fmla="*/ 6681322 w 6699211"/>
              <a:gd name="connsiteY1" fmla="*/ 0 h 6830994"/>
              <a:gd name="connsiteX2" fmla="*/ 6699211 w 6699211"/>
              <a:gd name="connsiteY2" fmla="*/ 6830994 h 6830994"/>
              <a:gd name="connsiteX3" fmla="*/ 0 w 6699211"/>
              <a:gd name="connsiteY3" fmla="*/ 6817346 h 6830994"/>
              <a:gd name="connsiteX4" fmla="*/ 2702995 w 6699211"/>
              <a:gd name="connsiteY4" fmla="*/ 29135 h 6830994"/>
              <a:gd name="connsiteX0" fmla="*/ 2702995 w 6699211"/>
              <a:gd name="connsiteY0" fmla="*/ 2131 h 6803990"/>
              <a:gd name="connsiteX1" fmla="*/ 6699211 w 6699211"/>
              <a:gd name="connsiteY1" fmla="*/ 0 h 6803990"/>
              <a:gd name="connsiteX2" fmla="*/ 6699211 w 6699211"/>
              <a:gd name="connsiteY2" fmla="*/ 6803990 h 6803990"/>
              <a:gd name="connsiteX3" fmla="*/ 0 w 6699211"/>
              <a:gd name="connsiteY3" fmla="*/ 6790342 h 6803990"/>
              <a:gd name="connsiteX4" fmla="*/ 2702995 w 6699211"/>
              <a:gd name="connsiteY4" fmla="*/ 2131 h 68039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03990">
                <a:moveTo>
                  <a:pt x="2702995" y="2131"/>
                </a:moveTo>
                <a:lnTo>
                  <a:pt x="6699211" y="0"/>
                </a:lnTo>
                <a:lnTo>
                  <a:pt x="6699211" y="6803990"/>
                </a:lnTo>
                <a:lnTo>
                  <a:pt x="0" y="6790342"/>
                </a:lnTo>
                <a:lnTo>
                  <a:pt x="2702995" y="213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AC0CB336-8515-4565-B747-B4EA83B435BD}"/>
              </a:ext>
            </a:extLst>
          </p:cNvPr>
          <p:cNvSpPr>
            <a:spLocks noGrp="1"/>
          </p:cNvSpPr>
          <p:nvPr>
            <p:ph type="title"/>
          </p:nvPr>
        </p:nvSpPr>
        <p:spPr>
          <a:xfrm>
            <a:off x="716280" y="680485"/>
            <a:ext cx="3393440" cy="2748515"/>
          </a:xfrm>
        </p:spPr>
        <p:txBody>
          <a:bodyPr anchor="t"/>
          <a:lstStyle/>
          <a:p>
            <a:r>
              <a:rPr lang="en-US"/>
              <a:t>Click to edit Master title style</a:t>
            </a:r>
            <a:endParaRPr lang="en-US" dirty="0"/>
          </a:p>
        </p:txBody>
      </p:sp>
      <p:cxnSp>
        <p:nvCxnSpPr>
          <p:cNvPr id="8" name="Straight Connector 7">
            <a:extLst>
              <a:ext uri="{FF2B5EF4-FFF2-40B4-BE49-F238E27FC236}">
                <a16:creationId xmlns:a16="http://schemas.microsoft.com/office/drawing/2014/main" id="{064F675D-D792-42C0-8961-D2D1D79CDAEB}"/>
              </a:ext>
              <a:ext uri="{C183D7F6-B498-43B3-948B-1728B52AA6E4}">
                <adec:decorative xmlns:adec="http://schemas.microsoft.com/office/drawing/2017/decorative" val="1"/>
              </a:ext>
            </a:extLst>
          </p:cNvPr>
          <p:cNvCxnSpPr>
            <a:cxnSpLocks/>
          </p:cNvCxnSpPr>
          <p:nvPr userDrawn="1"/>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06D2EC4D-FD33-4925-B0A8-68C9818DB8E2}"/>
              </a:ext>
            </a:extLst>
          </p:cNvPr>
          <p:cNvSpPr>
            <a:spLocks noGrp="1"/>
          </p:cNvSpPr>
          <p:nvPr>
            <p:ph idx="1"/>
          </p:nvPr>
        </p:nvSpPr>
        <p:spPr>
          <a:xfrm>
            <a:off x="5175678" y="533399"/>
            <a:ext cx="3678762" cy="5771481"/>
          </a:xfrm>
        </p:spPr>
        <p:txBody>
          <a:bodyPr anchor="ctr">
            <a:normAutofit/>
          </a:bodyPr>
          <a:lstStyle/>
          <a:p>
            <a:pPr lvl="0"/>
            <a:r>
              <a:rPr lang="en-US"/>
              <a:t>Click to edit Master text styles</a:t>
            </a:r>
          </a:p>
        </p:txBody>
      </p:sp>
      <p:sp>
        <p:nvSpPr>
          <p:cNvPr id="14" name="Picture Placeholder 13">
            <a:extLst>
              <a:ext uri="{FF2B5EF4-FFF2-40B4-BE49-F238E27FC236}">
                <a16:creationId xmlns:a16="http://schemas.microsoft.com/office/drawing/2014/main" id="{FC7C9F55-A39F-4FB9-BEAD-745EA3E0A22E}"/>
              </a:ext>
            </a:extLst>
          </p:cNvPr>
          <p:cNvSpPr>
            <a:spLocks noGrp="1"/>
          </p:cNvSpPr>
          <p:nvPr>
            <p:ph type="pic" sz="quarter" idx="13"/>
          </p:nvPr>
        </p:nvSpPr>
        <p:spPr>
          <a:xfrm>
            <a:off x="9531096" y="0"/>
            <a:ext cx="2660904" cy="2322576"/>
          </a:xfrm>
          <a:solidFill>
            <a:schemeClr val="accent2"/>
          </a:solidFill>
        </p:spPr>
        <p:txBody>
          <a:bodyPr/>
          <a:lstStyle/>
          <a:p>
            <a:r>
              <a:rPr lang="en-US"/>
              <a:t>Click icon to add picture</a:t>
            </a:r>
            <a:endParaRPr lang="en-US" dirty="0"/>
          </a:p>
        </p:txBody>
      </p:sp>
      <p:sp>
        <p:nvSpPr>
          <p:cNvPr id="15" name="Picture Placeholder 13">
            <a:extLst>
              <a:ext uri="{FF2B5EF4-FFF2-40B4-BE49-F238E27FC236}">
                <a16:creationId xmlns:a16="http://schemas.microsoft.com/office/drawing/2014/main" id="{A480833B-6513-44B8-B08A-6FCB3911FEC8}"/>
              </a:ext>
            </a:extLst>
          </p:cNvPr>
          <p:cNvSpPr>
            <a:spLocks noGrp="1"/>
          </p:cNvSpPr>
          <p:nvPr>
            <p:ph type="pic" sz="quarter" idx="14"/>
          </p:nvPr>
        </p:nvSpPr>
        <p:spPr>
          <a:xfrm>
            <a:off x="9531096" y="2324100"/>
            <a:ext cx="2660904" cy="2322576"/>
          </a:xfrm>
          <a:solidFill>
            <a:schemeClr val="accent2"/>
          </a:solidFill>
        </p:spPr>
        <p:txBody>
          <a:bodyPr/>
          <a:lstStyle/>
          <a:p>
            <a:r>
              <a:rPr lang="en-US"/>
              <a:t>Click icon to add picture</a:t>
            </a:r>
            <a:endParaRPr lang="en-US" dirty="0"/>
          </a:p>
        </p:txBody>
      </p:sp>
      <p:sp>
        <p:nvSpPr>
          <p:cNvPr id="16" name="Picture Placeholder 13">
            <a:extLst>
              <a:ext uri="{FF2B5EF4-FFF2-40B4-BE49-F238E27FC236}">
                <a16:creationId xmlns:a16="http://schemas.microsoft.com/office/drawing/2014/main" id="{3BCCF25F-1246-4BAE-BAA2-FB33719CF555}"/>
              </a:ext>
            </a:extLst>
          </p:cNvPr>
          <p:cNvSpPr>
            <a:spLocks noGrp="1"/>
          </p:cNvSpPr>
          <p:nvPr>
            <p:ph type="pic" sz="quarter" idx="15"/>
          </p:nvPr>
        </p:nvSpPr>
        <p:spPr>
          <a:xfrm>
            <a:off x="9531096" y="4535424"/>
            <a:ext cx="2660904" cy="2322576"/>
          </a:xfrm>
          <a:solidFill>
            <a:schemeClr val="accent2"/>
          </a:solidFill>
        </p:spPr>
        <p:txBody>
          <a:bodyPr/>
          <a:lstStyle/>
          <a:p>
            <a:r>
              <a:rPr lang="en-US"/>
              <a:t>Click icon to add picture</a:t>
            </a:r>
            <a:endParaRPr lang="en-US" dirty="0"/>
          </a:p>
        </p:txBody>
      </p:sp>
    </p:spTree>
    <p:extLst>
      <p:ext uri="{BB962C8B-B14F-4D97-AF65-F5344CB8AC3E}">
        <p14:creationId xmlns:p14="http://schemas.microsoft.com/office/powerpoint/2010/main" val="2670542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normAutofit/>
          </a:bodyPr>
          <a:lstStyle>
            <a:lvl1pPr>
              <a:defRPr sz="4400"/>
            </a:lvl1pPr>
          </a:lstStyle>
          <a:p>
            <a:r>
              <a:rPr lang="en-US"/>
              <a:t>Click to edit Master title style</a:t>
            </a:r>
          </a:p>
        </p:txBody>
      </p:sp>
      <p:sp>
        <p:nvSpPr>
          <p:cNvPr id="50" name="Picture Placeholder 49">
            <a:extLst>
              <a:ext uri="{FF2B5EF4-FFF2-40B4-BE49-F238E27FC236}">
                <a16:creationId xmlns:a16="http://schemas.microsoft.com/office/drawing/2014/main" id="{5496CA69-F288-4538-974D-9A68581F4941}"/>
              </a:ext>
            </a:extLst>
          </p:cNvPr>
          <p:cNvSpPr>
            <a:spLocks noGrp="1"/>
          </p:cNvSpPr>
          <p:nvPr>
            <p:ph type="pic" sz="quarter" idx="20"/>
          </p:nvPr>
        </p:nvSpPr>
        <p:spPr>
          <a:xfrm>
            <a:off x="1143000" y="2350008"/>
            <a:ext cx="1965960" cy="1801368"/>
          </a:xfrm>
          <a:solidFill>
            <a:schemeClr val="accent2"/>
          </a:solidFill>
        </p:spPr>
        <p:txBody>
          <a:bodyPr/>
          <a:lstStyle/>
          <a:p>
            <a:r>
              <a:rPr lang="en-US"/>
              <a:t>Click icon to add picture</a:t>
            </a:r>
            <a:endParaRPr lang="en-US" dirty="0"/>
          </a:p>
        </p:txBody>
      </p:sp>
      <p:sp>
        <p:nvSpPr>
          <p:cNvPr id="39" name="Text Placeholder 2">
            <a:extLst>
              <a:ext uri="{FF2B5EF4-FFF2-40B4-BE49-F238E27FC236}">
                <a16:creationId xmlns:a16="http://schemas.microsoft.com/office/drawing/2014/main" id="{1F7CBA7A-8076-4743-AD9E-CB0B2B1D1856}"/>
              </a:ext>
            </a:extLst>
          </p:cNvPr>
          <p:cNvSpPr>
            <a:spLocks noGrp="1"/>
          </p:cNvSpPr>
          <p:nvPr>
            <p:ph type="body" idx="1" hasCustomPrompt="1"/>
          </p:nvPr>
        </p:nvSpPr>
        <p:spPr>
          <a:xfrm>
            <a:off x="1145421" y="4319521"/>
            <a:ext cx="1963236" cy="365760"/>
          </a:xfrm>
        </p:spPr>
        <p:txBody>
          <a:bodyPr>
            <a:noAutofit/>
          </a:bodyPr>
          <a:lstStyle>
            <a:lvl1pPr marL="0" indent="0">
              <a:buNone/>
              <a:defRPr sz="2000" b="1">
                <a:solidFill>
                  <a:schemeClr val="tx1">
                    <a:lumMod val="85000"/>
                    <a:lumOff val="15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42" name="Text Placeholder 2">
            <a:extLst>
              <a:ext uri="{FF2B5EF4-FFF2-40B4-BE49-F238E27FC236}">
                <a16:creationId xmlns:a16="http://schemas.microsoft.com/office/drawing/2014/main" id="{8B03D9A7-85A7-4570-ADAF-E43C05B52D00}"/>
              </a:ext>
            </a:extLst>
          </p:cNvPr>
          <p:cNvSpPr>
            <a:spLocks noGrp="1"/>
          </p:cNvSpPr>
          <p:nvPr>
            <p:ph type="body" idx="13" hasCustomPrompt="1"/>
          </p:nvPr>
        </p:nvSpPr>
        <p:spPr>
          <a:xfrm>
            <a:off x="1143000" y="4761768"/>
            <a:ext cx="1963236" cy="741904"/>
          </a:xfrm>
        </p:spPr>
        <p:txBody>
          <a:bodyPr>
            <a:noAutofit/>
          </a:bodyPr>
          <a:lstStyle>
            <a:lvl1pPr marL="0" indent="0">
              <a:buNone/>
              <a:defRPr sz="2000">
                <a:solidFill>
                  <a:schemeClr val="tx1">
                    <a:lumMod val="50000"/>
                    <a:lumOff val="50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51" name="Picture Placeholder 49">
            <a:extLst>
              <a:ext uri="{FF2B5EF4-FFF2-40B4-BE49-F238E27FC236}">
                <a16:creationId xmlns:a16="http://schemas.microsoft.com/office/drawing/2014/main" id="{ADF2F19D-7D9A-47B3-8711-A71F034693FE}"/>
              </a:ext>
            </a:extLst>
          </p:cNvPr>
          <p:cNvSpPr>
            <a:spLocks noGrp="1"/>
          </p:cNvSpPr>
          <p:nvPr>
            <p:ph type="pic" sz="quarter" idx="21"/>
          </p:nvPr>
        </p:nvSpPr>
        <p:spPr>
          <a:xfrm>
            <a:off x="3784636" y="2350008"/>
            <a:ext cx="1965960" cy="1801368"/>
          </a:xfrm>
          <a:solidFill>
            <a:schemeClr val="accent2"/>
          </a:solidFill>
        </p:spPr>
        <p:txBody>
          <a:bodyPr/>
          <a:lstStyle/>
          <a:p>
            <a:r>
              <a:rPr lang="en-US"/>
              <a:t>Click icon to add picture</a:t>
            </a:r>
            <a:endParaRPr lang="en-US" dirty="0"/>
          </a:p>
        </p:txBody>
      </p:sp>
      <p:sp>
        <p:nvSpPr>
          <p:cNvPr id="43" name="Text Placeholder 2">
            <a:extLst>
              <a:ext uri="{FF2B5EF4-FFF2-40B4-BE49-F238E27FC236}">
                <a16:creationId xmlns:a16="http://schemas.microsoft.com/office/drawing/2014/main" id="{790A904C-841C-438E-BD4B-C18FC28CBD03}"/>
              </a:ext>
            </a:extLst>
          </p:cNvPr>
          <p:cNvSpPr>
            <a:spLocks noGrp="1"/>
          </p:cNvSpPr>
          <p:nvPr>
            <p:ph type="body" idx="14" hasCustomPrompt="1"/>
          </p:nvPr>
        </p:nvSpPr>
        <p:spPr>
          <a:xfrm>
            <a:off x="3789781" y="4319520"/>
            <a:ext cx="1963236" cy="365760"/>
          </a:xfrm>
        </p:spPr>
        <p:txBody>
          <a:bodyPr>
            <a:noAutofit/>
          </a:bodyPr>
          <a:lstStyle>
            <a:lvl1pPr marL="0" indent="0">
              <a:buNone/>
              <a:defRPr sz="2000" b="1">
                <a:solidFill>
                  <a:schemeClr val="tx1">
                    <a:lumMod val="85000"/>
                    <a:lumOff val="15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44" name="Text Placeholder 2">
            <a:extLst>
              <a:ext uri="{FF2B5EF4-FFF2-40B4-BE49-F238E27FC236}">
                <a16:creationId xmlns:a16="http://schemas.microsoft.com/office/drawing/2014/main" id="{611759C1-BECA-460C-916A-079B29E05C36}"/>
              </a:ext>
            </a:extLst>
          </p:cNvPr>
          <p:cNvSpPr>
            <a:spLocks noGrp="1"/>
          </p:cNvSpPr>
          <p:nvPr>
            <p:ph type="body" idx="15" hasCustomPrompt="1"/>
          </p:nvPr>
        </p:nvSpPr>
        <p:spPr>
          <a:xfrm>
            <a:off x="3787360" y="4761767"/>
            <a:ext cx="1963236" cy="741904"/>
          </a:xfrm>
        </p:spPr>
        <p:txBody>
          <a:bodyPr>
            <a:noAutofit/>
          </a:bodyPr>
          <a:lstStyle>
            <a:lvl1pPr marL="0" indent="0">
              <a:buNone/>
              <a:defRPr sz="2000">
                <a:solidFill>
                  <a:schemeClr val="tx1">
                    <a:lumMod val="50000"/>
                    <a:lumOff val="50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52" name="Picture Placeholder 49">
            <a:extLst>
              <a:ext uri="{FF2B5EF4-FFF2-40B4-BE49-F238E27FC236}">
                <a16:creationId xmlns:a16="http://schemas.microsoft.com/office/drawing/2014/main" id="{4519A595-9DA0-413B-A1E1-B0F059132DD1}"/>
              </a:ext>
            </a:extLst>
          </p:cNvPr>
          <p:cNvSpPr>
            <a:spLocks noGrp="1"/>
          </p:cNvSpPr>
          <p:nvPr>
            <p:ph type="pic" sz="quarter" idx="22"/>
          </p:nvPr>
        </p:nvSpPr>
        <p:spPr>
          <a:xfrm>
            <a:off x="6437376" y="2350008"/>
            <a:ext cx="1965960" cy="1801368"/>
          </a:xfrm>
          <a:solidFill>
            <a:schemeClr val="accent2"/>
          </a:solidFill>
        </p:spPr>
        <p:txBody>
          <a:bodyPr/>
          <a:lstStyle/>
          <a:p>
            <a:r>
              <a:rPr lang="en-US"/>
              <a:t>Click icon to add picture</a:t>
            </a:r>
            <a:endParaRPr lang="en-US" dirty="0"/>
          </a:p>
        </p:txBody>
      </p:sp>
      <p:sp>
        <p:nvSpPr>
          <p:cNvPr id="45" name="Text Placeholder 2">
            <a:extLst>
              <a:ext uri="{FF2B5EF4-FFF2-40B4-BE49-F238E27FC236}">
                <a16:creationId xmlns:a16="http://schemas.microsoft.com/office/drawing/2014/main" id="{C20274DC-5128-46D8-9229-02288D264936}"/>
              </a:ext>
            </a:extLst>
          </p:cNvPr>
          <p:cNvSpPr>
            <a:spLocks noGrp="1"/>
          </p:cNvSpPr>
          <p:nvPr>
            <p:ph type="body" idx="16" hasCustomPrompt="1"/>
          </p:nvPr>
        </p:nvSpPr>
        <p:spPr>
          <a:xfrm>
            <a:off x="6441406" y="4319520"/>
            <a:ext cx="1963236" cy="365760"/>
          </a:xfrm>
        </p:spPr>
        <p:txBody>
          <a:bodyPr>
            <a:noAutofit/>
          </a:bodyPr>
          <a:lstStyle>
            <a:lvl1pPr marL="0" indent="0">
              <a:buNone/>
              <a:defRPr sz="2000" b="1">
                <a:solidFill>
                  <a:schemeClr val="tx1">
                    <a:lumMod val="85000"/>
                    <a:lumOff val="15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46" name="Text Placeholder 2">
            <a:extLst>
              <a:ext uri="{FF2B5EF4-FFF2-40B4-BE49-F238E27FC236}">
                <a16:creationId xmlns:a16="http://schemas.microsoft.com/office/drawing/2014/main" id="{6F92FD73-9CD4-4AB0-8DEF-B9D7B1C5904D}"/>
              </a:ext>
            </a:extLst>
          </p:cNvPr>
          <p:cNvSpPr>
            <a:spLocks noGrp="1"/>
          </p:cNvSpPr>
          <p:nvPr>
            <p:ph type="body" idx="17" hasCustomPrompt="1"/>
          </p:nvPr>
        </p:nvSpPr>
        <p:spPr>
          <a:xfrm>
            <a:off x="6438985" y="4761767"/>
            <a:ext cx="1963236" cy="741904"/>
          </a:xfrm>
        </p:spPr>
        <p:txBody>
          <a:bodyPr>
            <a:noAutofit/>
          </a:bodyPr>
          <a:lstStyle>
            <a:lvl1pPr marL="0" indent="0">
              <a:buNone/>
              <a:defRPr sz="2000">
                <a:solidFill>
                  <a:schemeClr val="tx1">
                    <a:lumMod val="50000"/>
                    <a:lumOff val="50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53" name="Picture Placeholder 49">
            <a:extLst>
              <a:ext uri="{FF2B5EF4-FFF2-40B4-BE49-F238E27FC236}">
                <a16:creationId xmlns:a16="http://schemas.microsoft.com/office/drawing/2014/main" id="{ECF2CB24-2F78-42B5-BEC0-904245F37452}"/>
              </a:ext>
            </a:extLst>
          </p:cNvPr>
          <p:cNvSpPr>
            <a:spLocks noGrp="1"/>
          </p:cNvSpPr>
          <p:nvPr>
            <p:ph type="pic" sz="quarter" idx="23"/>
          </p:nvPr>
        </p:nvSpPr>
        <p:spPr>
          <a:xfrm>
            <a:off x="9089136" y="2350008"/>
            <a:ext cx="1965960" cy="1801368"/>
          </a:xfrm>
          <a:solidFill>
            <a:schemeClr val="accent2"/>
          </a:solidFill>
        </p:spPr>
        <p:txBody>
          <a:bodyPr/>
          <a:lstStyle/>
          <a:p>
            <a:r>
              <a:rPr lang="en-US"/>
              <a:t>Click icon to add picture</a:t>
            </a:r>
            <a:endParaRPr lang="en-US" dirty="0"/>
          </a:p>
        </p:txBody>
      </p:sp>
      <p:sp>
        <p:nvSpPr>
          <p:cNvPr id="47" name="Text Placeholder 2">
            <a:extLst>
              <a:ext uri="{FF2B5EF4-FFF2-40B4-BE49-F238E27FC236}">
                <a16:creationId xmlns:a16="http://schemas.microsoft.com/office/drawing/2014/main" id="{E099301F-F262-4EB4-9AAA-D10A9CF42DCF}"/>
              </a:ext>
            </a:extLst>
          </p:cNvPr>
          <p:cNvSpPr>
            <a:spLocks noGrp="1"/>
          </p:cNvSpPr>
          <p:nvPr>
            <p:ph type="body" idx="18" hasCustomPrompt="1"/>
          </p:nvPr>
        </p:nvSpPr>
        <p:spPr>
          <a:xfrm>
            <a:off x="9090610" y="4319520"/>
            <a:ext cx="1963236" cy="365760"/>
          </a:xfrm>
        </p:spPr>
        <p:txBody>
          <a:bodyPr>
            <a:noAutofit/>
          </a:bodyPr>
          <a:lstStyle>
            <a:lvl1pPr marL="0" indent="0">
              <a:buNone/>
              <a:defRPr sz="2000" b="1">
                <a:solidFill>
                  <a:schemeClr val="tx1">
                    <a:lumMod val="85000"/>
                    <a:lumOff val="15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48" name="Text Placeholder 2">
            <a:extLst>
              <a:ext uri="{FF2B5EF4-FFF2-40B4-BE49-F238E27FC236}">
                <a16:creationId xmlns:a16="http://schemas.microsoft.com/office/drawing/2014/main" id="{BD5BC820-7DAB-4C8E-A7E4-A885BBE9AB8E}"/>
              </a:ext>
            </a:extLst>
          </p:cNvPr>
          <p:cNvSpPr>
            <a:spLocks noGrp="1"/>
          </p:cNvSpPr>
          <p:nvPr>
            <p:ph type="body" idx="19" hasCustomPrompt="1"/>
          </p:nvPr>
        </p:nvSpPr>
        <p:spPr>
          <a:xfrm>
            <a:off x="9088189" y="4761767"/>
            <a:ext cx="1963236" cy="741904"/>
          </a:xfrm>
        </p:spPr>
        <p:txBody>
          <a:bodyPr>
            <a:noAutofit/>
          </a:bodyPr>
          <a:lstStyle>
            <a:lvl1pPr marL="0" indent="0">
              <a:buNone/>
              <a:defRPr sz="2000">
                <a:solidFill>
                  <a:schemeClr val="tx1">
                    <a:lumMod val="50000"/>
                    <a:lumOff val="50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r>
              <a:rPr lang="en-US" dirty="0"/>
              <a:t>Sample Footer Text</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r>
              <a:rPr lang="en-US"/>
              <a:t>2/7/20XX</a:t>
            </a:r>
            <a:endParaRPr lang="en-US" dirty="0"/>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1728327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and Content Timelin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a:xfrm>
            <a:off x="838200" y="1825625"/>
            <a:ext cx="10692810" cy="4351338"/>
          </a:xfrm>
        </p:spPr>
        <p:txBody>
          <a:bodyPr/>
          <a:lstStyle>
            <a:lvl1pPr>
              <a:lnSpc>
                <a:spcPct val="100000"/>
              </a:lnSpc>
              <a:buNone/>
              <a:defRPr/>
            </a:lvl1pPr>
            <a:lvl2pPr>
              <a:lnSpc>
                <a:spcPct val="100000"/>
              </a:lnSpc>
              <a:buNone/>
              <a:defRPr/>
            </a:lvl2pPr>
            <a:lvl3pPr>
              <a:lnSpc>
                <a:spcPct val="100000"/>
              </a:lnSpc>
              <a:buNone/>
              <a:defRPr/>
            </a:lvl3pPr>
            <a:lvl4pPr>
              <a:lnSpc>
                <a:spcPct val="100000"/>
              </a:lnSpc>
              <a:buNone/>
              <a:defRPr/>
            </a:lvl4pPr>
            <a:lvl5pPr>
              <a:lnSpc>
                <a:spcPct val="100000"/>
              </a:lnSpc>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normAutofit/>
          </a:bodyPr>
          <a:lstStyle>
            <a:lvl1pPr>
              <a:defRPr sz="4400"/>
            </a:lvl1p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r>
              <a:rPr lang="en-US" dirty="0"/>
              <a:t>Sample Footer Text</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r>
              <a:rPr lang="en-US"/>
              <a:t>2/7/20XX</a:t>
            </a:r>
            <a:endParaRPr lang="en-US" dirty="0"/>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2276218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r>
              <a:rPr lang="en-US"/>
              <a:t>2/7/20XX</a:t>
            </a:r>
            <a:endParaRPr lang="en-US" dirty="0"/>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r>
              <a:rPr lang="en-US" dirty="0"/>
              <a:t>Sample Footer Text</a:t>
            </a:r>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a:t>
            </a:fld>
            <a:endParaRPr lang="en-US" dirty="0"/>
          </a:p>
        </p:txBody>
      </p:sp>
    </p:spTree>
    <p:extLst>
      <p:ext uri="{BB962C8B-B14F-4D97-AF65-F5344CB8AC3E}">
        <p14:creationId xmlns:p14="http://schemas.microsoft.com/office/powerpoint/2010/main" val="9060365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5" r:id="rId4"/>
    <p:sldLayoutId id="2147483686" r:id="rId5"/>
    <p:sldLayoutId id="2147483662" r:id="rId6"/>
    <p:sldLayoutId id="2147483679" r:id="rId7"/>
    <p:sldLayoutId id="2147483682" r:id="rId8"/>
    <p:sldLayoutId id="2147483687" r:id="rId9"/>
    <p:sldLayoutId id="2147483665" r:id="rId10"/>
    <p:sldLayoutId id="2147483683" r:id="rId11"/>
    <p:sldLayoutId id="2147483677" r:id="rId12"/>
    <p:sldLayoutId id="2147483678" r:id="rId13"/>
    <p:sldLayoutId id="2147483684" r:id="rId14"/>
    <p:sldLayoutId id="2147483661" r:id="rId15"/>
    <p:sldLayoutId id="2147483663" r:id="rId16"/>
    <p:sldLayoutId id="2147483664" r:id="rId17"/>
    <p:sldLayoutId id="2147483666" r:id="rId18"/>
    <p:sldLayoutId id="2147483667" r:id="rId19"/>
    <p:sldLayoutId id="2147483685" r:id="rId20"/>
    <p:sldLayoutId id="2147483668" r:id="rId21"/>
    <p:sldLayoutId id="2147483669" r:id="rId22"/>
  </p:sldLayoutIdLst>
  <p:hf hdr="0" dt="0"/>
  <p:txStyles>
    <p:titleStyle>
      <a:lvl1pPr algn="l" defTabSz="914400" rtl="0" eaLnBrk="1" latinLnBrk="0" hangingPunct="1">
        <a:lnSpc>
          <a:spcPct val="90000"/>
        </a:lnSpc>
        <a:spcBef>
          <a:spcPct val="0"/>
        </a:spcBef>
        <a:buNone/>
        <a:defRPr sz="32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336">
          <p15:clr>
            <a:srgbClr val="F26B43"/>
          </p15:clr>
        </p15:guide>
        <p15:guide id="4" orient="horz" pos="3984">
          <p15:clr>
            <a:srgbClr val="F26B43"/>
          </p15:clr>
        </p15:guide>
        <p15:guide id="5" pos="336">
          <p15:clr>
            <a:srgbClr val="F26B43"/>
          </p15:clr>
        </p15:guide>
        <p15:guide id="6" pos="7344">
          <p15:clr>
            <a:srgbClr val="F26B43"/>
          </p15:clr>
        </p15:guide>
        <p15:guide id="7" pos="720">
          <p15:clr>
            <a:srgbClr val="F26B43"/>
          </p15:clr>
        </p15:guide>
        <p15:guide id="8" pos="696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0D74A56-CEA9-144E-6335-9FA86A7226E3}"/>
              </a:ext>
            </a:extLst>
          </p:cNvPr>
          <p:cNvSpPr>
            <a:spLocks noGrp="1"/>
          </p:cNvSpPr>
          <p:nvPr>
            <p:ph type="sldNum" sz="quarter" idx="12"/>
          </p:nvPr>
        </p:nvSpPr>
        <p:spPr/>
        <p:txBody>
          <a:bodyPr/>
          <a:lstStyle/>
          <a:p>
            <a:fld id="{312CC964-A50B-4C29-B4E4-2C30BB34CCF3}" type="slidenum">
              <a:rPr lang="en-US" smtClean="0"/>
              <a:t>1</a:t>
            </a:fld>
            <a:endParaRPr lang="en-US" dirty="0"/>
          </a:p>
        </p:txBody>
      </p:sp>
      <p:sp>
        <p:nvSpPr>
          <p:cNvPr id="4" name="Subtitle 2">
            <a:extLst>
              <a:ext uri="{FF2B5EF4-FFF2-40B4-BE49-F238E27FC236}">
                <a16:creationId xmlns:a16="http://schemas.microsoft.com/office/drawing/2014/main" id="{D5316D7B-F16A-B762-FE5E-F329FB1D767C}"/>
              </a:ext>
            </a:extLst>
          </p:cNvPr>
          <p:cNvSpPr txBox="1">
            <a:spLocks/>
          </p:cNvSpPr>
          <p:nvPr/>
        </p:nvSpPr>
        <p:spPr>
          <a:xfrm>
            <a:off x="208796" y="309942"/>
            <a:ext cx="11477683" cy="6238115"/>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err="1"/>
              <a:t>Salahaddin</a:t>
            </a:r>
            <a:r>
              <a:rPr lang="en-US" dirty="0"/>
              <a:t> </a:t>
            </a:r>
            <a:r>
              <a:rPr lang="en-US" dirty="0" err="1"/>
              <a:t>University_Erbil</a:t>
            </a:r>
            <a:endParaRPr lang="en-US" dirty="0"/>
          </a:p>
          <a:p>
            <a:pPr marL="0" indent="0" algn="ctr">
              <a:buNone/>
            </a:pPr>
            <a:r>
              <a:rPr lang="en-US" dirty="0"/>
              <a:t>College of Engineering</a:t>
            </a:r>
          </a:p>
          <a:p>
            <a:pPr marL="0" indent="0" algn="ctr">
              <a:buNone/>
            </a:pPr>
            <a:r>
              <a:rPr lang="en-US" dirty="0"/>
              <a:t>Department of Civil Engineering</a:t>
            </a:r>
          </a:p>
          <a:p>
            <a:pPr marL="0" indent="0" algn="ctr">
              <a:buNone/>
            </a:pPr>
            <a:r>
              <a:rPr lang="en-US" dirty="0"/>
              <a:t>Flow through </a:t>
            </a:r>
            <a:r>
              <a:rPr lang="en-US" dirty="0" err="1"/>
              <a:t>porus</a:t>
            </a:r>
            <a:r>
              <a:rPr lang="en-US" dirty="0"/>
              <a:t> media</a:t>
            </a:r>
          </a:p>
          <a:p>
            <a:pPr marL="0" indent="0" algn="ctr">
              <a:buNone/>
            </a:pPr>
            <a:endParaRPr lang="en-US" dirty="0">
              <a:solidFill>
                <a:schemeClr val="bg1"/>
              </a:solidFill>
            </a:endParaRPr>
          </a:p>
          <a:p>
            <a:pPr marL="0" indent="0" algn="ctr">
              <a:buNone/>
            </a:pPr>
            <a:endParaRPr lang="en-US" dirty="0">
              <a:solidFill>
                <a:schemeClr val="bg1"/>
              </a:solidFill>
            </a:endParaRPr>
          </a:p>
          <a:p>
            <a:pPr marL="0" indent="0" algn="ctr">
              <a:buNone/>
            </a:pPr>
            <a:r>
              <a:rPr lang="en-US" sz="4000" b="1" dirty="0">
                <a:solidFill>
                  <a:srgbClr val="0070C0"/>
                </a:solidFill>
                <a:latin typeface="Times New Roman" panose="02020603050405020304" pitchFamily="18" charset="0"/>
                <a:cs typeface="Times New Roman" panose="02020603050405020304" pitchFamily="18" charset="0"/>
              </a:rPr>
              <a:t>Geotextile encased columns</a:t>
            </a:r>
          </a:p>
          <a:p>
            <a:pPr marL="0" indent="0" algn="ctr">
              <a:buNone/>
            </a:pPr>
            <a:endParaRPr lang="en-US" dirty="0">
              <a:solidFill>
                <a:schemeClr val="bg1"/>
              </a:solidFill>
            </a:endParaRPr>
          </a:p>
          <a:p>
            <a:pPr marL="0" indent="0" algn="ctr">
              <a:buNone/>
            </a:pPr>
            <a:r>
              <a:rPr lang="en-US" sz="1800" dirty="0"/>
              <a:t>Prepared by:</a:t>
            </a:r>
          </a:p>
          <a:p>
            <a:pPr marL="0" indent="0" algn="ctr">
              <a:buNone/>
            </a:pPr>
            <a:r>
              <a:rPr lang="en-US" sz="1800" dirty="0" err="1"/>
              <a:t>Nazik</a:t>
            </a:r>
            <a:r>
              <a:rPr lang="en-US" sz="1800" dirty="0"/>
              <a:t> Falah </a:t>
            </a:r>
            <a:r>
              <a:rPr lang="en-US" sz="1800" dirty="0" err="1"/>
              <a:t>Muhammedfakhri</a:t>
            </a:r>
            <a:endParaRPr lang="en-US" sz="1800" dirty="0"/>
          </a:p>
          <a:p>
            <a:pPr marL="0" indent="0" algn="ctr">
              <a:buNone/>
            </a:pPr>
            <a:r>
              <a:rPr lang="en-US" sz="1800" dirty="0"/>
              <a:t>Supervised By:</a:t>
            </a:r>
          </a:p>
          <a:p>
            <a:pPr marL="0" indent="0" algn="ctr">
              <a:buNone/>
            </a:pPr>
            <a:r>
              <a:rPr lang="en-US" sz="1800" dirty="0"/>
              <a:t>Dr. </a:t>
            </a:r>
            <a:r>
              <a:rPr lang="en-US" sz="1800" dirty="0" err="1"/>
              <a:t>yousif</a:t>
            </a:r>
            <a:r>
              <a:rPr lang="en-US" sz="1800" dirty="0"/>
              <a:t> </a:t>
            </a:r>
            <a:r>
              <a:rPr lang="en-US" sz="1800" dirty="0" err="1"/>
              <a:t>Mawlood</a:t>
            </a:r>
            <a:endParaRPr lang="en-US" sz="1800" dirty="0"/>
          </a:p>
          <a:p>
            <a:pPr marL="0" indent="0" algn="ctr">
              <a:buNone/>
            </a:pPr>
            <a:r>
              <a:rPr lang="en-US" sz="1800" dirty="0"/>
              <a:t>January, 2024</a:t>
            </a:r>
          </a:p>
        </p:txBody>
      </p:sp>
      <p:pic>
        <p:nvPicPr>
          <p:cNvPr id="5" name="Picture 4" descr="Image result for جامعة صلاح الدين">
            <a:extLst>
              <a:ext uri="{FF2B5EF4-FFF2-40B4-BE49-F238E27FC236}">
                <a16:creationId xmlns:a16="http://schemas.microsoft.com/office/drawing/2014/main" id="{F758A462-5853-DD80-5C42-AF405574CA1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5521" y="431955"/>
            <a:ext cx="1901090" cy="1731010"/>
          </a:xfrm>
          <a:prstGeom prst="rect">
            <a:avLst/>
          </a:prstGeom>
          <a:noFill/>
          <a:ln>
            <a:noFill/>
          </a:ln>
        </p:spPr>
      </p:pic>
    </p:spTree>
    <p:extLst>
      <p:ext uri="{BB962C8B-B14F-4D97-AF65-F5344CB8AC3E}">
        <p14:creationId xmlns:p14="http://schemas.microsoft.com/office/powerpoint/2010/main" val="2209499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C4C9992-682C-3CB7-59AA-5572F7C68301}"/>
              </a:ext>
            </a:extLst>
          </p:cNvPr>
          <p:cNvSpPr txBox="1"/>
          <p:nvPr/>
        </p:nvSpPr>
        <p:spPr>
          <a:xfrm>
            <a:off x="123416" y="252441"/>
            <a:ext cx="11814272" cy="3304182"/>
          </a:xfrm>
          <a:prstGeom prst="rect">
            <a:avLst/>
          </a:prstGeom>
        </p:spPr>
        <p:txBody>
          <a:bodyPr vert="horz" lIns="91440" tIns="45720" rIns="91440" bIns="45720" rtlCol="0" anchor="ctr">
            <a:normAutofit fontScale="92500" lnSpcReduction="20000"/>
          </a:bodyPr>
          <a:lstStyle/>
          <a:p>
            <a:pPr marR="0">
              <a:lnSpc>
                <a:spcPct val="90000"/>
              </a:lnSpc>
              <a:spcBef>
                <a:spcPct val="0"/>
              </a:spcBef>
              <a:spcAft>
                <a:spcPts val="800"/>
              </a:spcAft>
            </a:pPr>
            <a:br>
              <a:rPr lang="en-US" sz="5400" b="1" dirty="0">
                <a:effectLst/>
              </a:rPr>
            </a:br>
            <a:r>
              <a:rPr lang="en-US" sz="3200" b="1" kern="1200" baseline="0" dirty="0">
                <a:solidFill>
                  <a:schemeClr val="tx2">
                    <a:lumMod val="75000"/>
                    <a:lumOff val="25000"/>
                  </a:schemeClr>
                </a:solidFill>
                <a:effectLst/>
                <a:latin typeface="Times New Roman" panose="02020603050405020304" pitchFamily="18" charset="0"/>
                <a:ea typeface="+mj-ea"/>
                <a:cs typeface="Times New Roman" panose="02020603050405020304" pitchFamily="18" charset="0"/>
              </a:rPr>
              <a:t>Types of </a:t>
            </a:r>
            <a:r>
              <a:rPr lang="en-US" sz="3500" b="1" kern="1200" baseline="0" dirty="0">
                <a:solidFill>
                  <a:schemeClr val="tx2">
                    <a:lumMod val="75000"/>
                    <a:lumOff val="25000"/>
                  </a:schemeClr>
                </a:solidFill>
                <a:effectLst/>
                <a:latin typeface="Times New Roman" panose="02020603050405020304" pitchFamily="18" charset="0"/>
                <a:ea typeface="+mj-ea"/>
                <a:cs typeface="Times New Roman" panose="02020603050405020304" pitchFamily="18" charset="0"/>
              </a:rPr>
              <a:t>geotextile</a:t>
            </a:r>
            <a:r>
              <a:rPr lang="en-US" sz="3500" b="1" dirty="0">
                <a:solidFill>
                  <a:schemeClr val="tx2">
                    <a:lumMod val="75000"/>
                    <a:lumOff val="25000"/>
                  </a:schemeClr>
                </a:solidFill>
                <a:latin typeface="Times New Roman" panose="02020603050405020304" pitchFamily="18" charset="0"/>
                <a:ea typeface="+mj-ea"/>
                <a:cs typeface="Times New Roman" panose="02020603050405020304" pitchFamily="18" charset="0"/>
              </a:rPr>
              <a:t>s</a:t>
            </a:r>
          </a:p>
          <a:p>
            <a:pPr marR="0">
              <a:lnSpc>
                <a:spcPct val="90000"/>
              </a:lnSpc>
              <a:spcBef>
                <a:spcPct val="0"/>
              </a:spcBef>
              <a:spcAft>
                <a:spcPts val="800"/>
              </a:spcAft>
            </a:pPr>
            <a:endParaRPr lang="en-US" sz="2400" b="1" kern="1200" baseline="0" dirty="0">
              <a:solidFill>
                <a:schemeClr val="tx2">
                  <a:lumMod val="75000"/>
                  <a:lumOff val="25000"/>
                </a:schemeClr>
              </a:solidFill>
              <a:effectLst/>
              <a:latin typeface="Times New Roman" panose="02020603050405020304" pitchFamily="18" charset="0"/>
              <a:ea typeface="+mj-ea"/>
              <a:cs typeface="Times New Roman" panose="02020603050405020304" pitchFamily="18" charset="0"/>
            </a:endParaRPr>
          </a:p>
          <a:p>
            <a:pPr marL="342900" marR="0" indent="-342900">
              <a:lnSpc>
                <a:spcPct val="90000"/>
              </a:lnSpc>
              <a:spcBef>
                <a:spcPct val="0"/>
              </a:spcBef>
              <a:spcAft>
                <a:spcPts val="800"/>
              </a:spcAft>
              <a:buFont typeface="Courier New" panose="02070309020205020404" pitchFamily="49" charset="0"/>
              <a:buChar char="o"/>
            </a:pPr>
            <a:r>
              <a:rPr lang="en-US" sz="2400" b="1" kern="1200" baseline="0" dirty="0">
                <a:solidFill>
                  <a:schemeClr val="tx2">
                    <a:lumMod val="75000"/>
                    <a:lumOff val="25000"/>
                  </a:schemeClr>
                </a:solidFill>
                <a:effectLst/>
                <a:latin typeface="+mj-lt"/>
                <a:ea typeface="+mj-ea"/>
                <a:cs typeface="+mj-cs"/>
              </a:rPr>
              <a:t>Geotextile encased stone columns (GEC)</a:t>
            </a:r>
          </a:p>
          <a:p>
            <a:pPr marL="0" marR="0">
              <a:lnSpc>
                <a:spcPct val="160000"/>
              </a:lnSpc>
              <a:spcBef>
                <a:spcPct val="0"/>
              </a:spcBef>
              <a:spcAft>
                <a:spcPts val="800"/>
              </a:spcAft>
            </a:pPr>
            <a:r>
              <a:rPr lang="en-US" sz="2000" kern="1200" baseline="0" dirty="0">
                <a:solidFill>
                  <a:schemeClr val="tx2"/>
                </a:solidFill>
                <a:effectLst/>
                <a:latin typeface="Times New Roman" panose="02020603050405020304" pitchFamily="18" charset="0"/>
                <a:ea typeface="+mj-ea"/>
                <a:cs typeface="Times New Roman" panose="02020603050405020304" pitchFamily="18" charset="0"/>
              </a:rPr>
              <a:t>Method: stone or aggregate is inserted and compacted within a geotextile sleeve or casing.</a:t>
            </a:r>
          </a:p>
          <a:p>
            <a:pPr marL="0" marR="0">
              <a:lnSpc>
                <a:spcPct val="160000"/>
              </a:lnSpc>
              <a:spcBef>
                <a:spcPct val="0"/>
              </a:spcBef>
              <a:spcAft>
                <a:spcPts val="800"/>
              </a:spcAft>
            </a:pPr>
            <a:r>
              <a:rPr lang="en-US" sz="2000" kern="1200" baseline="0" dirty="0">
                <a:solidFill>
                  <a:schemeClr val="tx2"/>
                </a:solidFill>
                <a:effectLst/>
                <a:latin typeface="Times New Roman" panose="02020603050405020304" pitchFamily="18" charset="0"/>
                <a:ea typeface="+mj-ea"/>
                <a:cs typeface="Times New Roman" panose="02020603050405020304" pitchFamily="18" charset="0"/>
              </a:rPr>
              <a:t>Function: these columns enhance soil stability by improving load-bearing capacity and reducing settlement through the vertical columns' reinforcement effect.</a:t>
            </a:r>
          </a:p>
          <a:p>
            <a:pPr marL="0" marR="0">
              <a:lnSpc>
                <a:spcPct val="90000"/>
              </a:lnSpc>
              <a:spcBef>
                <a:spcPct val="0"/>
              </a:spcBef>
              <a:spcAft>
                <a:spcPts val="800"/>
              </a:spcAft>
            </a:pPr>
            <a:endParaRPr lang="en-US" sz="1400" i="1" kern="1200" baseline="0" dirty="0">
              <a:solidFill>
                <a:schemeClr val="tx2"/>
              </a:solidFill>
              <a:effectLst/>
              <a:latin typeface="+mj-lt"/>
              <a:ea typeface="+mj-ea"/>
              <a:cs typeface="+mj-cs"/>
            </a:endParaRPr>
          </a:p>
          <a:p>
            <a:pPr marL="0" marR="0">
              <a:lnSpc>
                <a:spcPct val="90000"/>
              </a:lnSpc>
              <a:spcBef>
                <a:spcPct val="0"/>
              </a:spcBef>
              <a:spcAft>
                <a:spcPts val="800"/>
              </a:spcAft>
            </a:pPr>
            <a:endParaRPr lang="en-US" sz="1400" i="1" kern="1200" cap="all" baseline="0" dirty="0">
              <a:solidFill>
                <a:schemeClr val="tx2"/>
              </a:solidFill>
              <a:effectLst/>
              <a:latin typeface="+mj-lt"/>
              <a:ea typeface="+mj-ea"/>
              <a:cs typeface="+mj-cs"/>
            </a:endParaRPr>
          </a:p>
          <a:p>
            <a:pPr>
              <a:lnSpc>
                <a:spcPct val="90000"/>
              </a:lnSpc>
              <a:spcBef>
                <a:spcPct val="0"/>
              </a:spcBef>
            </a:pPr>
            <a:endParaRPr lang="en-US" sz="1400" i="1" kern="1200" cap="all" baseline="0" dirty="0">
              <a:solidFill>
                <a:schemeClr val="tx2"/>
              </a:solidFill>
              <a:latin typeface="+mj-lt"/>
              <a:ea typeface="+mj-ea"/>
              <a:cs typeface="+mj-cs"/>
            </a:endParaRPr>
          </a:p>
        </p:txBody>
      </p:sp>
      <p:pic>
        <p:nvPicPr>
          <p:cNvPr id="1026" name="Picture 2" descr="Figure 4.25 from Stability Analysis of Geotextile Encased Sand Columns ...">
            <a:extLst>
              <a:ext uri="{FF2B5EF4-FFF2-40B4-BE49-F238E27FC236}">
                <a16:creationId xmlns:a16="http://schemas.microsoft.com/office/drawing/2014/main" id="{2B5A05D0-4067-6650-5ADA-866BA9C9DEF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59779" y="3428999"/>
            <a:ext cx="7713498" cy="3259027"/>
          </a:xfrm>
          <a:prstGeom prst="rect">
            <a:avLst/>
          </a:prstGeom>
          <a:solidFill>
            <a:srgbClr val="FFFFFF"/>
          </a:solidFill>
        </p:spPr>
      </p:pic>
      <p:sp>
        <p:nvSpPr>
          <p:cNvPr id="3" name="Slide Number Placeholder 2">
            <a:extLst>
              <a:ext uri="{FF2B5EF4-FFF2-40B4-BE49-F238E27FC236}">
                <a16:creationId xmlns:a16="http://schemas.microsoft.com/office/drawing/2014/main" id="{28121154-50C4-1614-287E-0AE05011061A}"/>
              </a:ext>
            </a:extLst>
          </p:cNvPr>
          <p:cNvSpPr>
            <a:spLocks noGrp="1"/>
          </p:cNvSpPr>
          <p:nvPr>
            <p:ph type="sldNum" sz="quarter" idx="12"/>
          </p:nvPr>
        </p:nvSpPr>
        <p:spPr>
          <a:xfrm>
            <a:off x="11602477" y="6398878"/>
            <a:ext cx="470887" cy="365125"/>
          </a:xfrm>
        </p:spPr>
        <p:txBody>
          <a:bodyPr vert="horz" lIns="91440" tIns="45720" rIns="91440" bIns="45720" rtlCol="0" anchor="ctr">
            <a:normAutofit/>
          </a:bodyPr>
          <a:lstStyle/>
          <a:p>
            <a:pPr>
              <a:spcAft>
                <a:spcPts val="600"/>
              </a:spcAft>
            </a:pPr>
            <a:fld id="{312CC964-A50B-4C29-B4E4-2C30BB34CCF3}" type="slidenum">
              <a:rPr lang="en-US" smtClean="0"/>
              <a:pPr>
                <a:spcAft>
                  <a:spcPts val="600"/>
                </a:spcAft>
              </a:pPr>
              <a:t>10</a:t>
            </a:fld>
            <a:endParaRPr lang="en-US"/>
          </a:p>
        </p:txBody>
      </p:sp>
    </p:spTree>
    <p:extLst>
      <p:ext uri="{BB962C8B-B14F-4D97-AF65-F5344CB8AC3E}">
        <p14:creationId xmlns:p14="http://schemas.microsoft.com/office/powerpoint/2010/main" val="415777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404B5BE-1D7D-7F89-5B22-41FA96937BDC}"/>
              </a:ext>
            </a:extLst>
          </p:cNvPr>
          <p:cNvSpPr>
            <a:spLocks noGrp="1"/>
          </p:cNvSpPr>
          <p:nvPr>
            <p:ph type="sldNum" sz="quarter" idx="12"/>
          </p:nvPr>
        </p:nvSpPr>
        <p:spPr/>
        <p:txBody>
          <a:bodyPr/>
          <a:lstStyle/>
          <a:p>
            <a:fld id="{312CC964-A50B-4C29-B4E4-2C30BB34CCF3}" type="slidenum">
              <a:rPr lang="en-US" smtClean="0"/>
              <a:t>11</a:t>
            </a:fld>
            <a:endParaRPr lang="en-US" dirty="0"/>
          </a:p>
        </p:txBody>
      </p:sp>
      <p:sp>
        <p:nvSpPr>
          <p:cNvPr id="4" name="TextBox 3">
            <a:extLst>
              <a:ext uri="{FF2B5EF4-FFF2-40B4-BE49-F238E27FC236}">
                <a16:creationId xmlns:a16="http://schemas.microsoft.com/office/drawing/2014/main" id="{C0C8B2A3-3196-815F-05E0-222CF3EC7FA0}"/>
              </a:ext>
            </a:extLst>
          </p:cNvPr>
          <p:cNvSpPr txBox="1"/>
          <p:nvPr/>
        </p:nvSpPr>
        <p:spPr>
          <a:xfrm>
            <a:off x="1088304" y="347809"/>
            <a:ext cx="10776457" cy="4252446"/>
          </a:xfrm>
          <a:prstGeom prst="rect">
            <a:avLst/>
          </a:prstGeom>
          <a:noFill/>
        </p:spPr>
        <p:txBody>
          <a:bodyPr wrap="square" rtlCol="0">
            <a:spAutoFit/>
          </a:bodyPr>
          <a:lstStyle/>
          <a:p>
            <a:pPr marL="342900" marR="0" indent="-342900">
              <a:lnSpc>
                <a:spcPct val="115000"/>
              </a:lnSpc>
              <a:spcBef>
                <a:spcPts val="0"/>
              </a:spcBef>
              <a:spcAft>
                <a:spcPts val="800"/>
              </a:spcAft>
              <a:buFont typeface="Courier New" panose="02070309020205020404" pitchFamily="49" charset="0"/>
              <a:buChar char="o"/>
            </a:pPr>
            <a:r>
              <a:rPr lang="en-US" sz="2400" b="1" kern="100" dirty="0">
                <a:solidFill>
                  <a:schemeClr val="tx2">
                    <a:lumMod val="75000"/>
                    <a:lumOff val="25000"/>
                  </a:schemeClr>
                </a:solidFill>
                <a:effectLst/>
                <a:latin typeface="+mj-lt"/>
                <a:ea typeface="Calibri" panose="020F0502020204030204" pitchFamily="34" charset="0"/>
                <a:cs typeface="Arial" panose="020B0604020202020204" pitchFamily="34" charset="0"/>
              </a:rPr>
              <a:t>Geotextile Encased Cementitious Columns (GCC or </a:t>
            </a:r>
            <a:r>
              <a:rPr lang="en-US" sz="2400" b="1" kern="100" dirty="0" err="1">
                <a:solidFill>
                  <a:schemeClr val="tx2">
                    <a:lumMod val="75000"/>
                    <a:lumOff val="25000"/>
                  </a:schemeClr>
                </a:solidFill>
                <a:effectLst/>
                <a:latin typeface="+mj-lt"/>
                <a:ea typeface="Calibri" panose="020F0502020204030204" pitchFamily="34" charset="0"/>
                <a:cs typeface="Arial" panose="020B0604020202020204" pitchFamily="34" charset="0"/>
              </a:rPr>
              <a:t>Geopiers</a:t>
            </a:r>
            <a:r>
              <a:rPr lang="en-US" sz="2400" b="1" kern="100" dirty="0">
                <a:solidFill>
                  <a:schemeClr val="tx2">
                    <a:lumMod val="75000"/>
                    <a:lumOff val="25000"/>
                  </a:schemeClr>
                </a:solidFill>
                <a:effectLst/>
                <a:latin typeface="+mj-lt"/>
                <a:ea typeface="Calibri" panose="020F0502020204030204" pitchFamily="34" charset="0"/>
                <a:cs typeface="Arial" panose="020B0604020202020204" pitchFamily="34" charset="0"/>
              </a:rPr>
              <a:t>)</a:t>
            </a:r>
          </a:p>
          <a:p>
            <a:pPr marL="0" marR="0">
              <a:lnSpc>
                <a:spcPct val="150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Method: Cementitious material or grout is injected into the ground through a casing formed by geotextile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sleeves.These</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columns create stiff columns or pillars within the soil, reinforcing it and providing additional load-bearing capacity, </a:t>
            </a:r>
            <a:r>
              <a:rPr lang="en-US"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and provide confinement in very weak soils up to an undrained shear strength of 15kPa.</a:t>
            </a:r>
          </a:p>
          <a:p>
            <a:pPr marL="0" marR="0">
              <a:lnSpc>
                <a:spcPct val="150000"/>
              </a:lnSpc>
              <a:spcBef>
                <a:spcPts val="0"/>
              </a:spcBef>
              <a:spcAft>
                <a:spcPts val="800"/>
              </a:spcAft>
            </a:pPr>
            <a:endParaRPr lang="en-US" sz="20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endParaRPr lang="en-US" sz="1800" kern="100" dirty="0">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15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301746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able 1 from An Introduction to Ground Improvement using Geotextile ...">
            <a:extLst>
              <a:ext uri="{FF2B5EF4-FFF2-40B4-BE49-F238E27FC236}">
                <a16:creationId xmlns:a16="http://schemas.microsoft.com/office/drawing/2014/main" id="{0DF5A952-2721-C737-4CC8-C615AEADA75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788078" y="2767622"/>
            <a:ext cx="5912709" cy="3695442"/>
          </a:xfrm>
          <a:prstGeom prst="rect">
            <a:avLst/>
          </a:prstGeom>
          <a:solidFill>
            <a:srgbClr val="FFFFFF"/>
          </a:solidFill>
        </p:spPr>
      </p:pic>
      <p:sp>
        <p:nvSpPr>
          <p:cNvPr id="4" name="TextBox 3">
            <a:extLst>
              <a:ext uri="{FF2B5EF4-FFF2-40B4-BE49-F238E27FC236}">
                <a16:creationId xmlns:a16="http://schemas.microsoft.com/office/drawing/2014/main" id="{5AA1F480-0516-E5D4-1B2C-A081596700B3}"/>
              </a:ext>
            </a:extLst>
          </p:cNvPr>
          <p:cNvSpPr txBox="1"/>
          <p:nvPr/>
        </p:nvSpPr>
        <p:spPr>
          <a:xfrm>
            <a:off x="1201452" y="681036"/>
            <a:ext cx="9966306" cy="1949967"/>
          </a:xfrm>
          <a:prstGeom prst="rect">
            <a:avLst/>
          </a:prstGeom>
        </p:spPr>
        <p:txBody>
          <a:bodyPr vert="horz" lIns="91440" tIns="45720" rIns="91440" bIns="45720" rtlCol="0" anchor="ctr">
            <a:normAutofit fontScale="92500" lnSpcReduction="20000"/>
          </a:bodyPr>
          <a:lstStyle/>
          <a:p>
            <a:pPr marL="457200" marR="0" indent="-457200">
              <a:lnSpc>
                <a:spcPct val="90000"/>
              </a:lnSpc>
              <a:spcBef>
                <a:spcPct val="0"/>
              </a:spcBef>
              <a:spcAft>
                <a:spcPts val="800"/>
              </a:spcAft>
              <a:buFont typeface="Courier New" panose="02070309020205020404" pitchFamily="49" charset="0"/>
              <a:buChar char="o"/>
            </a:pPr>
            <a:r>
              <a:rPr lang="en-US" sz="2600" b="1" kern="1200" baseline="0" dirty="0">
                <a:solidFill>
                  <a:schemeClr val="tx2">
                    <a:lumMod val="75000"/>
                    <a:lumOff val="25000"/>
                  </a:schemeClr>
                </a:solidFill>
                <a:effectLst/>
                <a:latin typeface="+mj-lt"/>
                <a:ea typeface="+mj-ea"/>
                <a:cs typeface="+mj-cs"/>
              </a:rPr>
              <a:t>Geotextile encased sand columns</a:t>
            </a:r>
          </a:p>
          <a:p>
            <a:pPr marL="0" marR="0">
              <a:lnSpc>
                <a:spcPct val="160000"/>
              </a:lnSpc>
              <a:spcBef>
                <a:spcPct val="0"/>
              </a:spcBef>
              <a:spcAft>
                <a:spcPts val="800"/>
              </a:spcAft>
            </a:pPr>
            <a:r>
              <a:rPr lang="en-US" sz="2000" kern="1200" baseline="0" dirty="0">
                <a:solidFill>
                  <a:schemeClr val="tx2"/>
                </a:solidFill>
                <a:effectLst/>
                <a:latin typeface="Times New Roman" panose="02020603050405020304" pitchFamily="18" charset="0"/>
                <a:ea typeface="+mj-ea"/>
                <a:cs typeface="Times New Roman" panose="02020603050405020304" pitchFamily="18" charset="0"/>
              </a:rPr>
              <a:t>Method: granular sand or other fine aggregates are placed within geotextile sleeves.</a:t>
            </a:r>
          </a:p>
          <a:p>
            <a:pPr marL="0" marR="0">
              <a:lnSpc>
                <a:spcPct val="160000"/>
              </a:lnSpc>
              <a:spcBef>
                <a:spcPct val="0"/>
              </a:spcBef>
              <a:spcAft>
                <a:spcPts val="800"/>
              </a:spcAft>
            </a:pPr>
            <a:r>
              <a:rPr lang="en-US" sz="2000" kern="1200" baseline="0" dirty="0">
                <a:solidFill>
                  <a:schemeClr val="tx2"/>
                </a:solidFill>
                <a:effectLst/>
                <a:latin typeface="Times New Roman" panose="02020603050405020304" pitchFamily="18" charset="0"/>
                <a:ea typeface="+mj-ea"/>
                <a:cs typeface="Times New Roman" panose="02020603050405020304" pitchFamily="18" charset="0"/>
              </a:rPr>
              <a:t>Function: similar to stone columns, these enhance soil stability and load-bearing capacity, particularly in loose or soft soils.</a:t>
            </a:r>
          </a:p>
          <a:p>
            <a:pPr marL="0" marR="0">
              <a:lnSpc>
                <a:spcPct val="160000"/>
              </a:lnSpc>
              <a:spcBef>
                <a:spcPct val="0"/>
              </a:spcBef>
              <a:spcAft>
                <a:spcPts val="800"/>
              </a:spcAft>
            </a:pPr>
            <a:endParaRPr lang="en-US" sz="2000" i="1" kern="1200" baseline="0" dirty="0">
              <a:solidFill>
                <a:schemeClr val="tx2"/>
              </a:solidFill>
              <a:effectLst/>
              <a:latin typeface="Times New Roman" panose="02020603050405020304" pitchFamily="18" charset="0"/>
              <a:ea typeface="+mj-ea"/>
              <a:cs typeface="Times New Roman" panose="02020603050405020304" pitchFamily="18" charset="0"/>
            </a:endParaRPr>
          </a:p>
          <a:p>
            <a:pPr>
              <a:lnSpc>
                <a:spcPct val="90000"/>
              </a:lnSpc>
              <a:spcBef>
                <a:spcPct val="0"/>
              </a:spcBef>
            </a:pPr>
            <a:endParaRPr lang="en-US" sz="1400" i="1" kern="1200" cap="all" baseline="0" dirty="0">
              <a:solidFill>
                <a:schemeClr val="tx2"/>
              </a:solidFill>
              <a:latin typeface="+mj-lt"/>
              <a:ea typeface="+mj-ea"/>
              <a:cs typeface="+mj-cs"/>
            </a:endParaRPr>
          </a:p>
        </p:txBody>
      </p:sp>
      <p:sp>
        <p:nvSpPr>
          <p:cNvPr id="3" name="Slide Number Placeholder 2">
            <a:extLst>
              <a:ext uri="{FF2B5EF4-FFF2-40B4-BE49-F238E27FC236}">
                <a16:creationId xmlns:a16="http://schemas.microsoft.com/office/drawing/2014/main" id="{B729D0E7-CE3A-D207-C9BF-C225591D9D2E}"/>
              </a:ext>
            </a:extLst>
          </p:cNvPr>
          <p:cNvSpPr>
            <a:spLocks noGrp="1"/>
          </p:cNvSpPr>
          <p:nvPr>
            <p:ph type="sldNum" sz="quarter" idx="12"/>
          </p:nvPr>
        </p:nvSpPr>
        <p:spPr>
          <a:xfrm>
            <a:off x="11602477" y="6398878"/>
            <a:ext cx="470887" cy="365125"/>
          </a:xfrm>
        </p:spPr>
        <p:txBody>
          <a:bodyPr vert="horz" lIns="91440" tIns="45720" rIns="91440" bIns="45720" rtlCol="0" anchor="ctr">
            <a:normAutofit/>
          </a:bodyPr>
          <a:lstStyle/>
          <a:p>
            <a:pPr>
              <a:spcAft>
                <a:spcPts val="600"/>
              </a:spcAft>
            </a:pPr>
            <a:fld id="{312CC964-A50B-4C29-B4E4-2C30BB34CCF3}" type="slidenum">
              <a:rPr lang="en-US" smtClean="0"/>
              <a:pPr>
                <a:spcAft>
                  <a:spcPts val="600"/>
                </a:spcAft>
              </a:pPr>
              <a:t>12</a:t>
            </a:fld>
            <a:endParaRPr lang="en-US"/>
          </a:p>
        </p:txBody>
      </p:sp>
    </p:spTree>
    <p:extLst>
      <p:ext uri="{BB962C8B-B14F-4D97-AF65-F5344CB8AC3E}">
        <p14:creationId xmlns:p14="http://schemas.microsoft.com/office/powerpoint/2010/main" val="812706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445228C-847F-0608-BC92-A6F4E7642387}"/>
              </a:ext>
            </a:extLst>
          </p:cNvPr>
          <p:cNvSpPr txBox="1"/>
          <p:nvPr/>
        </p:nvSpPr>
        <p:spPr>
          <a:xfrm>
            <a:off x="1098122" y="459122"/>
            <a:ext cx="9906000" cy="2364878"/>
          </a:xfrm>
          <a:prstGeom prst="rect">
            <a:avLst/>
          </a:prstGeom>
        </p:spPr>
        <p:txBody>
          <a:bodyPr vert="horz" lIns="91440" tIns="45720" rIns="91440" bIns="45720" rtlCol="0" anchor="ctr">
            <a:normAutofit/>
          </a:bodyPr>
          <a:lstStyle/>
          <a:p>
            <a:pPr marL="457200" marR="0" indent="-457200">
              <a:lnSpc>
                <a:spcPct val="90000"/>
              </a:lnSpc>
              <a:spcBef>
                <a:spcPct val="0"/>
              </a:spcBef>
              <a:spcAft>
                <a:spcPts val="800"/>
              </a:spcAft>
              <a:buFont typeface="Courier New" panose="02070309020205020404" pitchFamily="49" charset="0"/>
              <a:buChar char="o"/>
            </a:pPr>
            <a:r>
              <a:rPr lang="en-US" sz="2600" b="1" kern="1200" baseline="0" dirty="0">
                <a:solidFill>
                  <a:schemeClr val="tx2">
                    <a:lumMod val="75000"/>
                    <a:lumOff val="25000"/>
                  </a:schemeClr>
                </a:solidFill>
                <a:effectLst/>
                <a:latin typeface="+mj-lt"/>
                <a:ea typeface="+mj-ea"/>
                <a:cs typeface="+mj-cs"/>
              </a:rPr>
              <a:t>Geotextile-encased prefabricated vertical drains (PVD)</a:t>
            </a:r>
          </a:p>
          <a:p>
            <a:pPr>
              <a:lnSpc>
                <a:spcPct val="160000"/>
              </a:lnSpc>
              <a:spcBef>
                <a:spcPct val="0"/>
              </a:spcBef>
            </a:pPr>
            <a:r>
              <a:rPr lang="en-US" sz="2000" b="0" kern="1200" baseline="0" dirty="0">
                <a:solidFill>
                  <a:schemeClr val="tx2"/>
                </a:solidFill>
                <a:effectLst/>
                <a:latin typeface="Times New Roman" panose="02020603050405020304" pitchFamily="18" charset="0"/>
                <a:ea typeface="+mj-ea"/>
                <a:cs typeface="Times New Roman" panose="02020603050405020304" pitchFamily="18" charset="0"/>
              </a:rPr>
              <a:t>Prefabricated vertical drains (</a:t>
            </a:r>
            <a:r>
              <a:rPr lang="en-US" sz="2000" b="0" kern="1200" baseline="0" dirty="0" err="1">
                <a:solidFill>
                  <a:schemeClr val="tx2"/>
                </a:solidFill>
                <a:effectLst/>
                <a:latin typeface="Times New Roman" panose="02020603050405020304" pitchFamily="18" charset="0"/>
                <a:ea typeface="+mj-ea"/>
                <a:cs typeface="Times New Roman" panose="02020603050405020304" pitchFamily="18" charset="0"/>
              </a:rPr>
              <a:t>pvds</a:t>
            </a:r>
            <a:r>
              <a:rPr lang="en-US" sz="2000" b="0" kern="1200" baseline="0" dirty="0">
                <a:solidFill>
                  <a:schemeClr val="tx2"/>
                </a:solidFill>
                <a:effectLst/>
                <a:latin typeface="Times New Roman" panose="02020603050405020304" pitchFamily="18" charset="0"/>
                <a:ea typeface="+mj-ea"/>
                <a:cs typeface="Times New Roman" panose="02020603050405020304" pitchFamily="18" charset="0"/>
              </a:rPr>
              <a:t>) or ‘</a:t>
            </a:r>
            <a:r>
              <a:rPr lang="en-US" sz="2000" b="1" kern="1200" baseline="0" dirty="0">
                <a:solidFill>
                  <a:schemeClr val="tx2"/>
                </a:solidFill>
                <a:effectLst/>
                <a:latin typeface="Times New Roman" panose="02020603050405020304" pitchFamily="18" charset="0"/>
                <a:ea typeface="+mj-ea"/>
                <a:cs typeface="Times New Roman" panose="02020603050405020304" pitchFamily="18" charset="0"/>
              </a:rPr>
              <a:t>wick drains</a:t>
            </a:r>
            <a:r>
              <a:rPr lang="en-US" sz="2000" b="0" kern="1200" baseline="0" dirty="0">
                <a:solidFill>
                  <a:schemeClr val="tx2"/>
                </a:solidFill>
                <a:effectLst/>
                <a:latin typeface="Times New Roman" panose="02020603050405020304" pitchFamily="18" charset="0"/>
                <a:ea typeface="+mj-ea"/>
                <a:cs typeface="Times New Roman" panose="02020603050405020304" pitchFamily="18" charset="0"/>
              </a:rPr>
              <a:t>' are composed of a plastic core encased by a geotextile for the purpose of expediting consolidation of slow draining soils. They are typically coupled with surcharging to expedite preconstruction soil consolidation.</a:t>
            </a:r>
          </a:p>
          <a:p>
            <a:pPr>
              <a:lnSpc>
                <a:spcPct val="90000"/>
              </a:lnSpc>
              <a:spcBef>
                <a:spcPct val="0"/>
              </a:spcBef>
            </a:pPr>
            <a:endParaRPr lang="en-US" sz="1400" i="1" kern="1200" cap="all" baseline="0" dirty="0">
              <a:solidFill>
                <a:schemeClr val="tx2"/>
              </a:solidFill>
              <a:latin typeface="+mj-lt"/>
              <a:ea typeface="+mj-ea"/>
              <a:cs typeface="+mj-cs"/>
            </a:endParaRPr>
          </a:p>
        </p:txBody>
      </p:sp>
      <p:pic>
        <p:nvPicPr>
          <p:cNvPr id="3074" name="Picture 2">
            <a:extLst>
              <a:ext uri="{FF2B5EF4-FFF2-40B4-BE49-F238E27FC236}">
                <a16:creationId xmlns:a16="http://schemas.microsoft.com/office/drawing/2014/main" id="{85801147-327B-8E47-83BE-7F483C63E08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036233" y="2922253"/>
            <a:ext cx="6590759" cy="3476625"/>
          </a:xfrm>
          <a:prstGeom prst="rect">
            <a:avLst/>
          </a:prstGeom>
          <a:solidFill>
            <a:srgbClr val="FFFFFF"/>
          </a:solidFill>
        </p:spPr>
      </p:pic>
      <p:sp>
        <p:nvSpPr>
          <p:cNvPr id="3" name="Slide Number Placeholder 2">
            <a:extLst>
              <a:ext uri="{FF2B5EF4-FFF2-40B4-BE49-F238E27FC236}">
                <a16:creationId xmlns:a16="http://schemas.microsoft.com/office/drawing/2014/main" id="{C9E00BC4-3D8B-E148-33EE-2702090848DB}"/>
              </a:ext>
            </a:extLst>
          </p:cNvPr>
          <p:cNvSpPr>
            <a:spLocks noGrp="1"/>
          </p:cNvSpPr>
          <p:nvPr>
            <p:ph type="sldNum" sz="quarter" idx="12"/>
          </p:nvPr>
        </p:nvSpPr>
        <p:spPr>
          <a:xfrm>
            <a:off x="11602477" y="6398878"/>
            <a:ext cx="470887" cy="365125"/>
          </a:xfrm>
        </p:spPr>
        <p:txBody>
          <a:bodyPr vert="horz" lIns="91440" tIns="45720" rIns="91440" bIns="45720" rtlCol="0" anchor="ctr">
            <a:normAutofit/>
          </a:bodyPr>
          <a:lstStyle/>
          <a:p>
            <a:pPr>
              <a:spcAft>
                <a:spcPts val="600"/>
              </a:spcAft>
            </a:pPr>
            <a:fld id="{312CC964-A50B-4C29-B4E4-2C30BB34CCF3}" type="slidenum">
              <a:rPr lang="en-US" smtClean="0"/>
              <a:pPr>
                <a:spcAft>
                  <a:spcPts val="600"/>
                </a:spcAft>
              </a:pPr>
              <a:t>13</a:t>
            </a:fld>
            <a:endParaRPr lang="en-US"/>
          </a:p>
        </p:txBody>
      </p:sp>
    </p:spTree>
    <p:extLst>
      <p:ext uri="{BB962C8B-B14F-4D97-AF65-F5344CB8AC3E}">
        <p14:creationId xmlns:p14="http://schemas.microsoft.com/office/powerpoint/2010/main" val="1373229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BD4CE57B-A125-4D72-839E-A7A6A044FC38}"/>
              </a:ext>
            </a:extLst>
          </p:cNvPr>
          <p:cNvSpPr>
            <a:spLocks noGrp="1"/>
          </p:cNvSpPr>
          <p:nvPr>
            <p:ph type="subTitle" idx="1"/>
          </p:nvPr>
        </p:nvSpPr>
        <p:spPr>
          <a:xfrm>
            <a:off x="314150" y="180848"/>
            <a:ext cx="10921983" cy="6583155"/>
          </a:xfrm>
        </p:spPr>
        <p:txBody>
          <a:bodyPr>
            <a:normAutofit fontScale="32500" lnSpcReduction="20000"/>
          </a:bodyPr>
          <a:lstStyle/>
          <a:p>
            <a:pPr marL="0" marR="0" lvl="0" indent="0" rtl="0">
              <a:lnSpc>
                <a:spcPct val="170000"/>
              </a:lnSpc>
              <a:spcBef>
                <a:spcPts val="0"/>
              </a:spcBef>
              <a:spcAft>
                <a:spcPts val="0"/>
              </a:spcAft>
            </a:pPr>
            <a:r>
              <a:rPr lang="en-US" sz="6200" b="1" kern="100" dirty="0">
                <a:solidFill>
                  <a:schemeClr val="tx2">
                    <a:lumMod val="75000"/>
                    <a:lumOff val="2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8600" b="1" i="0" dirty="0">
                <a:solidFill>
                  <a:schemeClr val="tx2">
                    <a:lumMod val="75000"/>
                    <a:lumOff val="25000"/>
                  </a:schemeClr>
                </a:solidFill>
                <a:effectLst/>
                <a:latin typeface="+mj-lt"/>
              </a:rPr>
              <a:t>Advantage and limitation</a:t>
            </a:r>
          </a:p>
          <a:p>
            <a:pPr marL="0" marR="0" lvl="0" indent="0" rtl="0">
              <a:lnSpc>
                <a:spcPct val="170000"/>
              </a:lnSpc>
              <a:spcBef>
                <a:spcPts val="0"/>
              </a:spcBef>
              <a:spcAft>
                <a:spcPts val="0"/>
              </a:spcAft>
            </a:pPr>
            <a:r>
              <a:rPr lang="en-US" sz="7400" b="1" kern="100" dirty="0">
                <a:solidFill>
                  <a:schemeClr val="tx1"/>
                </a:solidFill>
                <a:effectLst/>
                <a:latin typeface="+mj-lt"/>
                <a:ea typeface="Calibri" panose="020F0502020204030204" pitchFamily="34" charset="0"/>
                <a:cs typeface="Times New Roman" panose="02020603050405020304" pitchFamily="18" charset="0"/>
              </a:rPr>
              <a:t>  Advantages:</a:t>
            </a:r>
          </a:p>
          <a:p>
            <a:pPr marL="342900" marR="0" lvl="0" indent="-342900">
              <a:lnSpc>
                <a:spcPct val="170000"/>
              </a:lnSpc>
              <a:spcBef>
                <a:spcPts val="0"/>
              </a:spcBef>
              <a:spcAft>
                <a:spcPts val="0"/>
              </a:spcAft>
              <a:buFont typeface="Wingdings" panose="05000000000000000000" pitchFamily="2" charset="2"/>
              <a:buChar char=""/>
            </a:pPr>
            <a:r>
              <a:rPr lang="en-US" sz="5500" kern="100" dirty="0">
                <a:effectLst/>
                <a:latin typeface="Times New Roman" panose="02020603050405020304" pitchFamily="18" charset="0"/>
                <a:ea typeface="Calibri" panose="020F0502020204030204" pitchFamily="34" charset="0"/>
                <a:cs typeface="Times New Roman" panose="02020603050405020304" pitchFamily="18" charset="0"/>
              </a:rPr>
              <a:t>Improved Soil Stability: Reinforces weak soils, enhancing their load-bearing capacity, and reduces settlement.</a:t>
            </a:r>
          </a:p>
          <a:p>
            <a:pPr marL="342900" marR="0" lvl="0" indent="-342900">
              <a:lnSpc>
                <a:spcPct val="170000"/>
              </a:lnSpc>
              <a:spcBef>
                <a:spcPts val="0"/>
              </a:spcBef>
              <a:spcAft>
                <a:spcPts val="0"/>
              </a:spcAft>
              <a:buFont typeface="Wingdings" panose="05000000000000000000" pitchFamily="2" charset="2"/>
              <a:buChar char=""/>
            </a:pPr>
            <a:r>
              <a:rPr lang="en-US" sz="5500" kern="100" dirty="0">
                <a:effectLst/>
                <a:latin typeface="Times New Roman" panose="02020603050405020304" pitchFamily="18" charset="0"/>
                <a:ea typeface="Calibri" panose="020F0502020204030204" pitchFamily="34" charset="0"/>
                <a:cs typeface="Times New Roman" panose="02020603050405020304" pitchFamily="18" charset="0"/>
              </a:rPr>
              <a:t>Versatility: Adaptable for various soil conditions, including loose or soft soils, providing stability in a wide range of situations.</a:t>
            </a:r>
          </a:p>
          <a:p>
            <a:pPr marL="342900" marR="0" lvl="0" indent="-342900">
              <a:lnSpc>
                <a:spcPct val="170000"/>
              </a:lnSpc>
              <a:spcBef>
                <a:spcPts val="0"/>
              </a:spcBef>
              <a:spcAft>
                <a:spcPts val="0"/>
              </a:spcAft>
              <a:buFont typeface="Wingdings" panose="05000000000000000000" pitchFamily="2" charset="2"/>
              <a:buChar char=""/>
            </a:pPr>
            <a:r>
              <a:rPr lang="en-US" sz="5500" kern="100" dirty="0">
                <a:effectLst/>
                <a:latin typeface="Times New Roman" panose="02020603050405020304" pitchFamily="18" charset="0"/>
                <a:ea typeface="Calibri" panose="020F0502020204030204" pitchFamily="34" charset="0"/>
                <a:cs typeface="Times New Roman" panose="02020603050405020304" pitchFamily="18" charset="0"/>
              </a:rPr>
              <a:t>Cost-Efficiency: Often more cost-effective compared to traditional deep foundation systems, reducing construction time and materials required.</a:t>
            </a:r>
          </a:p>
          <a:p>
            <a:pPr marL="342900" marR="0" lvl="0" indent="-342900">
              <a:lnSpc>
                <a:spcPct val="170000"/>
              </a:lnSpc>
              <a:spcBef>
                <a:spcPts val="0"/>
              </a:spcBef>
              <a:spcAft>
                <a:spcPts val="0"/>
              </a:spcAft>
              <a:buFont typeface="Wingdings" panose="05000000000000000000" pitchFamily="2" charset="2"/>
              <a:buChar char=""/>
            </a:pPr>
            <a:r>
              <a:rPr lang="en-US" sz="5500" kern="100" dirty="0">
                <a:effectLst/>
                <a:latin typeface="Times New Roman" panose="02020603050405020304" pitchFamily="18" charset="0"/>
                <a:ea typeface="Calibri" panose="020F0502020204030204" pitchFamily="34" charset="0"/>
                <a:cs typeface="Times New Roman" panose="02020603050405020304" pitchFamily="18" charset="0"/>
              </a:rPr>
              <a:t>Environmentally Friendly: Generally, installation produces minimal environmental impact compared to other methods.</a:t>
            </a:r>
          </a:p>
          <a:p>
            <a:pPr marL="342900" marR="0" lvl="0" indent="-342900">
              <a:lnSpc>
                <a:spcPct val="170000"/>
              </a:lnSpc>
              <a:spcBef>
                <a:spcPts val="0"/>
              </a:spcBef>
              <a:spcAft>
                <a:spcPts val="0"/>
              </a:spcAft>
              <a:buFont typeface="Wingdings" panose="05000000000000000000" pitchFamily="2" charset="2"/>
              <a:buChar char=""/>
            </a:pPr>
            <a:r>
              <a:rPr lang="en-US" sz="5500" kern="100" dirty="0">
                <a:effectLst/>
                <a:latin typeface="Times New Roman" panose="02020603050405020304" pitchFamily="18" charset="0"/>
                <a:ea typeface="Calibri" panose="020F0502020204030204" pitchFamily="34" charset="0"/>
                <a:cs typeface="Times New Roman" panose="02020603050405020304" pitchFamily="18" charset="0"/>
              </a:rPr>
              <a:t>Construction Flexibility: Can be used in restricted access sites or areas with height limitations where other foundation methods might be impractical.</a:t>
            </a:r>
          </a:p>
          <a:p>
            <a:pPr marL="342900" marR="0" lvl="0" indent="-342900">
              <a:lnSpc>
                <a:spcPct val="170000"/>
              </a:lnSpc>
              <a:spcBef>
                <a:spcPts val="0"/>
              </a:spcBef>
              <a:spcAft>
                <a:spcPts val="800"/>
              </a:spcAft>
              <a:buFont typeface="Wingdings" panose="05000000000000000000" pitchFamily="2" charset="2"/>
              <a:buChar char=""/>
            </a:pPr>
            <a:r>
              <a:rPr lang="en-US" sz="5500" kern="100" dirty="0">
                <a:effectLst/>
                <a:latin typeface="Times New Roman" panose="02020603050405020304" pitchFamily="18" charset="0"/>
                <a:ea typeface="Calibri" panose="020F0502020204030204" pitchFamily="34" charset="0"/>
                <a:cs typeface="Times New Roman" panose="02020603050405020304" pitchFamily="18" charset="0"/>
              </a:rPr>
              <a:t>Uniform Settlement Control: Assists in reducing differential settlement, ensuring more uniform settlement across the structure.</a:t>
            </a:r>
          </a:p>
          <a:p>
            <a:pPr>
              <a:lnSpc>
                <a:spcPct val="170000"/>
              </a:lnSpc>
            </a:pPr>
            <a:endParaRPr lang="en-US" dirty="0"/>
          </a:p>
        </p:txBody>
      </p:sp>
      <p:sp>
        <p:nvSpPr>
          <p:cNvPr id="4" name="Slide Number Placeholder 3">
            <a:extLst>
              <a:ext uri="{FF2B5EF4-FFF2-40B4-BE49-F238E27FC236}">
                <a16:creationId xmlns:a16="http://schemas.microsoft.com/office/drawing/2014/main" id="{05F8C04B-250D-4AE1-9F65-682FB4830BAF}"/>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14</a:t>
            </a:fld>
            <a:endParaRPr lang="en-US" dirty="0"/>
          </a:p>
        </p:txBody>
      </p:sp>
    </p:spTree>
    <p:extLst>
      <p:ext uri="{BB962C8B-B14F-4D97-AF65-F5344CB8AC3E}">
        <p14:creationId xmlns:p14="http://schemas.microsoft.com/office/powerpoint/2010/main" val="718815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BD4CE57B-A125-4D72-839E-A7A6A044FC38}"/>
              </a:ext>
            </a:extLst>
          </p:cNvPr>
          <p:cNvSpPr>
            <a:spLocks noGrp="1"/>
          </p:cNvSpPr>
          <p:nvPr>
            <p:ph type="subTitle" idx="1"/>
          </p:nvPr>
        </p:nvSpPr>
        <p:spPr>
          <a:xfrm>
            <a:off x="258052" y="291710"/>
            <a:ext cx="11702076" cy="6337658"/>
          </a:xfrm>
        </p:spPr>
        <p:txBody>
          <a:bodyPr>
            <a:normAutofit fontScale="92500" lnSpcReduction="10000"/>
          </a:bodyPr>
          <a:lstStyle/>
          <a:p>
            <a:pPr marL="0" marR="0" lvl="0" indent="0" rtl="0">
              <a:lnSpc>
                <a:spcPct val="150000"/>
              </a:lnSpc>
              <a:spcBef>
                <a:spcPts val="0"/>
              </a:spcBef>
              <a:spcAft>
                <a:spcPts val="0"/>
              </a:spcAft>
            </a:pPr>
            <a:r>
              <a:rPr lang="en-US" b="1" kern="100" dirty="0">
                <a:solidFill>
                  <a:schemeClr val="tx2">
                    <a:lumMod val="75000"/>
                    <a:lumOff val="25000"/>
                  </a:schemeClr>
                </a:solidFill>
                <a:latin typeface="+mj-lt"/>
                <a:ea typeface="Calibri" panose="020F0502020204030204" pitchFamily="34" charset="0"/>
                <a:cs typeface="Times New Roman" panose="02020603050405020304" pitchFamily="18" charset="0"/>
              </a:rPr>
              <a:t>limitation</a:t>
            </a:r>
            <a:endParaRPr lang="en-US" b="1" kern="100" dirty="0">
              <a:solidFill>
                <a:schemeClr val="tx2">
                  <a:lumMod val="75000"/>
                  <a:lumOff val="25000"/>
                </a:schemeClr>
              </a:solidFill>
              <a:effectLst/>
              <a:latin typeface="+mj-lt"/>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Limited Bearing Capacity: May have limitations in terms of load-bearing capacity, especially in certain soil conditions or when faced with heavy loads.</a:t>
            </a:r>
          </a:p>
          <a:p>
            <a:pPr marL="342900" marR="0" lvl="0" indent="-342900">
              <a:lnSpc>
                <a:spcPct val="150000"/>
              </a:lnSpc>
              <a:spcBef>
                <a:spcPts val="0"/>
              </a:spcBef>
              <a:spcAft>
                <a:spcPts val="0"/>
              </a:spcAft>
              <a:buFont typeface="Wingdings" panose="05000000000000000000" pitchFamily="2" charset="2"/>
              <a:buChar char=""/>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Long-Term Performance: Long-term performance may vary based on the consolidation and behavior of the surrounding soil over time.</a:t>
            </a:r>
          </a:p>
          <a:p>
            <a:pPr marL="342900" marR="0" lvl="0" indent="-342900">
              <a:lnSpc>
                <a:spcPct val="150000"/>
              </a:lnSpc>
              <a:spcBef>
                <a:spcPts val="0"/>
              </a:spcBef>
              <a:spcAft>
                <a:spcPts val="0"/>
              </a:spcAft>
              <a:buFont typeface="Wingdings" panose="05000000000000000000" pitchFamily="2" charset="2"/>
              <a:buChar char=""/>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Design Complexity: Requires a detailed analysis and design process, potentially complicating the construction process.</a:t>
            </a:r>
          </a:p>
          <a:p>
            <a:pPr marL="342900" marR="0" lvl="0" indent="-342900">
              <a:lnSpc>
                <a:spcPct val="150000"/>
              </a:lnSpc>
              <a:spcBef>
                <a:spcPts val="0"/>
              </a:spcBef>
              <a:spcAft>
                <a:spcPts val="0"/>
              </a:spcAft>
              <a:buFont typeface="Wingdings" panose="05000000000000000000" pitchFamily="2" charset="2"/>
              <a:buChar char=""/>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Site-Specific Nature: The effectiveness of geotextile encased columns can be site-specific, requiring careful consideration and analysis before implementation.</a:t>
            </a:r>
          </a:p>
          <a:p>
            <a:pPr marL="342900" marR="0" lvl="0" indent="-342900">
              <a:lnSpc>
                <a:spcPct val="150000"/>
              </a:lnSpc>
              <a:spcBef>
                <a:spcPts val="0"/>
              </a:spcBef>
              <a:spcAft>
                <a:spcPts val="0"/>
              </a:spcAft>
              <a:buFont typeface="Wingdings" panose="05000000000000000000" pitchFamily="2" charset="2"/>
              <a:buChar char=""/>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Quality Control Challenges: Ensuring consistent installation and quality control during construction can be challenging.</a:t>
            </a:r>
          </a:p>
          <a:p>
            <a:pPr marL="342900" marR="0" lvl="0" indent="-342900">
              <a:lnSpc>
                <a:spcPct val="150000"/>
              </a:lnSpc>
              <a:spcBef>
                <a:spcPts val="0"/>
              </a:spcBef>
              <a:spcAft>
                <a:spcPts val="800"/>
              </a:spcAft>
              <a:buFont typeface="Wingdings" panose="05000000000000000000" pitchFamily="2" charset="2"/>
              <a:buChar char=""/>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Maintenance Requirements: Over time, there might be a need for maintenance or monitoring to ensure continued effectiveness.</a:t>
            </a:r>
          </a:p>
          <a:p>
            <a:pPr>
              <a:lnSpc>
                <a:spcPct val="170000"/>
              </a:lnSpc>
            </a:pPr>
            <a:endParaRPr lang="en-US" dirty="0"/>
          </a:p>
        </p:txBody>
      </p:sp>
      <p:sp>
        <p:nvSpPr>
          <p:cNvPr id="4" name="Slide Number Placeholder 3">
            <a:extLst>
              <a:ext uri="{FF2B5EF4-FFF2-40B4-BE49-F238E27FC236}">
                <a16:creationId xmlns:a16="http://schemas.microsoft.com/office/drawing/2014/main" id="{05F8C04B-250D-4AE1-9F65-682FB4830BAF}"/>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15</a:t>
            </a:fld>
            <a:endParaRPr lang="en-US" dirty="0"/>
          </a:p>
        </p:txBody>
      </p:sp>
    </p:spTree>
    <p:extLst>
      <p:ext uri="{BB962C8B-B14F-4D97-AF65-F5344CB8AC3E}">
        <p14:creationId xmlns:p14="http://schemas.microsoft.com/office/powerpoint/2010/main" val="2973717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E2E09-3A82-4E32-88E3-59E694EFE546}"/>
              </a:ext>
            </a:extLst>
          </p:cNvPr>
          <p:cNvSpPr>
            <a:spLocks noGrp="1"/>
          </p:cNvSpPr>
          <p:nvPr>
            <p:ph type="title"/>
          </p:nvPr>
        </p:nvSpPr>
        <p:spPr>
          <a:xfrm>
            <a:off x="924219" y="711764"/>
            <a:ext cx="5496636" cy="617763"/>
          </a:xfrm>
        </p:spPr>
        <p:txBody>
          <a:bodyPr anchor="t">
            <a:normAutofit/>
          </a:bodyPr>
          <a:lstStyle/>
          <a:p>
            <a:r>
              <a:rPr lang="en-US" sz="3600" b="1" dirty="0">
                <a:solidFill>
                  <a:schemeClr val="tx2">
                    <a:lumMod val="75000"/>
                    <a:lumOff val="25000"/>
                  </a:schemeClr>
                </a:solidFill>
              </a:rPr>
              <a:t>Conclusion</a:t>
            </a:r>
          </a:p>
        </p:txBody>
      </p:sp>
      <p:sp>
        <p:nvSpPr>
          <p:cNvPr id="3" name="Content Placeholder 2">
            <a:extLst>
              <a:ext uri="{FF2B5EF4-FFF2-40B4-BE49-F238E27FC236}">
                <a16:creationId xmlns:a16="http://schemas.microsoft.com/office/drawing/2014/main" id="{9925E272-AF60-4462-95A9-115739F781AE}"/>
              </a:ext>
            </a:extLst>
          </p:cNvPr>
          <p:cNvSpPr>
            <a:spLocks noGrp="1"/>
          </p:cNvSpPr>
          <p:nvPr>
            <p:ph idx="1"/>
          </p:nvPr>
        </p:nvSpPr>
        <p:spPr>
          <a:xfrm>
            <a:off x="709854" y="1413674"/>
            <a:ext cx="10756610" cy="5065664"/>
          </a:xfrm>
        </p:spPr>
        <p:txBody>
          <a:bodyPr>
            <a:normAutofit lnSpcReduction="10000"/>
          </a:bodyPr>
          <a:lstStyle/>
          <a:p>
            <a:pPr>
              <a:lnSpc>
                <a:spcPct val="150000"/>
              </a:lnSpc>
            </a:pPr>
            <a:r>
              <a:rPr lang="en-US" b="0" i="0" dirty="0">
                <a:solidFill>
                  <a:srgbClr val="374151"/>
                </a:solidFill>
                <a:effectLst/>
                <a:latin typeface="Times New Roman" panose="02020603050405020304" pitchFamily="18" charset="0"/>
                <a:cs typeface="Times New Roman" panose="02020603050405020304" pitchFamily="18" charset="0"/>
              </a:rPr>
              <a:t>The choice of geotextile depends on the specific requirements of the project, including soil conditions, expected loads, drainage requirements, and environmental factors. Each type of geotextile offers different strengths and characteristics suitable for distinct applications in geotechnical engineering.</a:t>
            </a:r>
          </a:p>
          <a:p>
            <a:pPr>
              <a:lnSpc>
                <a:spcPct val="150000"/>
              </a:lnSpc>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 Common Applications of geotextile encased columns is to  Providing filtration and separation in drainage systems, and to Preventing soil erosion on slopes, embankments, or construction sites Used in geotextile encased columns, roadways, and retaining walls for soil stabilization, and to Preventing mixing of dissimilar soil layers in construction projects</a:t>
            </a:r>
            <a:endParaRPr lang="en-US" dirty="0">
              <a:latin typeface="Times New Roman" panose="02020603050405020304" pitchFamily="18" charset="0"/>
              <a:cs typeface="Times New Roman" panose="02020603050405020304" pitchFamily="18" charset="0"/>
            </a:endParaRPr>
          </a:p>
        </p:txBody>
      </p:sp>
      <p:sp>
        <p:nvSpPr>
          <p:cNvPr id="18" name="Slide Number Placeholder 17">
            <a:extLst>
              <a:ext uri="{FF2B5EF4-FFF2-40B4-BE49-F238E27FC236}">
                <a16:creationId xmlns:a16="http://schemas.microsoft.com/office/drawing/2014/main" id="{70961BC8-7B79-40B2-B578-4EB512140BBB}"/>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16</a:t>
            </a:fld>
            <a:endParaRPr lang="en-US" dirty="0"/>
          </a:p>
        </p:txBody>
      </p:sp>
    </p:spTree>
    <p:extLst>
      <p:ext uri="{BB962C8B-B14F-4D97-AF65-F5344CB8AC3E}">
        <p14:creationId xmlns:p14="http://schemas.microsoft.com/office/powerpoint/2010/main" val="3495264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852C0D7-F18A-BC6D-B821-7676420426F6}"/>
              </a:ext>
            </a:extLst>
          </p:cNvPr>
          <p:cNvSpPr>
            <a:spLocks noGrp="1"/>
          </p:cNvSpPr>
          <p:nvPr>
            <p:ph type="sldNum" sz="quarter" idx="12"/>
          </p:nvPr>
        </p:nvSpPr>
        <p:spPr/>
        <p:txBody>
          <a:bodyPr/>
          <a:lstStyle/>
          <a:p>
            <a:fld id="{312CC964-A50B-4C29-B4E4-2C30BB34CCF3}" type="slidenum">
              <a:rPr lang="en-US" smtClean="0"/>
              <a:t>17</a:t>
            </a:fld>
            <a:endParaRPr lang="en-US" dirty="0"/>
          </a:p>
        </p:txBody>
      </p:sp>
      <p:sp>
        <p:nvSpPr>
          <p:cNvPr id="4" name="TextBox 3">
            <a:extLst>
              <a:ext uri="{FF2B5EF4-FFF2-40B4-BE49-F238E27FC236}">
                <a16:creationId xmlns:a16="http://schemas.microsoft.com/office/drawing/2014/main" id="{2E48B91E-DD21-D9BA-DA12-9449DA5FD017}"/>
              </a:ext>
            </a:extLst>
          </p:cNvPr>
          <p:cNvSpPr txBox="1"/>
          <p:nvPr/>
        </p:nvSpPr>
        <p:spPr>
          <a:xfrm>
            <a:off x="1189281" y="633909"/>
            <a:ext cx="10288402" cy="5484643"/>
          </a:xfrm>
          <a:prstGeom prst="rect">
            <a:avLst/>
          </a:prstGeom>
          <a:noFill/>
        </p:spPr>
        <p:txBody>
          <a:bodyPr wrap="square" rtlCol="0">
            <a:spAutoFit/>
          </a:bodyPr>
          <a:lstStyle/>
          <a:p>
            <a:r>
              <a:rPr lang="en-US" sz="2400" b="1" dirty="0">
                <a:solidFill>
                  <a:schemeClr val="tx2">
                    <a:lumMod val="75000"/>
                    <a:lumOff val="25000"/>
                  </a:schemeClr>
                </a:solidFill>
                <a:latin typeface="+mj-lt"/>
              </a:rPr>
              <a:t>References:</a:t>
            </a:r>
          </a:p>
          <a:p>
            <a:pPr marL="342900" indent="-342900">
              <a:lnSpc>
                <a:spcPct val="150000"/>
              </a:lnSpc>
              <a:buAutoNum type="arabicParenR"/>
            </a:pPr>
            <a:r>
              <a:rPr lang="en-US" sz="2000" b="0" i="0" dirty="0" err="1">
                <a:solidFill>
                  <a:srgbClr val="222222"/>
                </a:solidFill>
                <a:effectLst/>
                <a:latin typeface="Times New Roman" panose="02020603050405020304" pitchFamily="18" charset="0"/>
                <a:cs typeface="Times New Roman" panose="02020603050405020304" pitchFamily="18" charset="0"/>
              </a:rPr>
              <a:t>Alexiew</a:t>
            </a:r>
            <a:r>
              <a:rPr lang="en-US" sz="2000" b="0" i="0" dirty="0">
                <a:solidFill>
                  <a:srgbClr val="222222"/>
                </a:solidFill>
                <a:effectLst/>
                <a:latin typeface="Times New Roman" panose="02020603050405020304" pitchFamily="18" charset="0"/>
                <a:cs typeface="Times New Roman" panose="02020603050405020304" pitchFamily="18" charset="0"/>
              </a:rPr>
              <a:t>, D., &amp; </a:t>
            </a:r>
            <a:r>
              <a:rPr lang="en-US" sz="2000" b="0" i="0" dirty="0" err="1">
                <a:solidFill>
                  <a:srgbClr val="222222"/>
                </a:solidFill>
                <a:effectLst/>
                <a:latin typeface="Times New Roman" panose="02020603050405020304" pitchFamily="18" charset="0"/>
                <a:cs typeface="Times New Roman" panose="02020603050405020304" pitchFamily="18" charset="0"/>
              </a:rPr>
              <a:t>Raithel</a:t>
            </a:r>
            <a:r>
              <a:rPr lang="en-US" sz="2000" b="0" i="0" dirty="0">
                <a:solidFill>
                  <a:srgbClr val="222222"/>
                </a:solidFill>
                <a:effectLst/>
                <a:latin typeface="Times New Roman" panose="02020603050405020304" pitchFamily="18" charset="0"/>
                <a:cs typeface="Times New Roman" panose="02020603050405020304" pitchFamily="18" charset="0"/>
              </a:rPr>
              <a:t>, M. (2015). Geotextile-Encased Columns. </a:t>
            </a:r>
            <a:r>
              <a:rPr lang="en-US" sz="2000" b="0" i="1" dirty="0">
                <a:solidFill>
                  <a:srgbClr val="222222"/>
                </a:solidFill>
                <a:effectLst/>
                <a:latin typeface="Times New Roman" panose="02020603050405020304" pitchFamily="18" charset="0"/>
                <a:cs typeface="Times New Roman" panose="02020603050405020304" pitchFamily="18" charset="0"/>
              </a:rPr>
              <a:t>B. INDRARATNA, C. JIAN, &amp; R. CHOLACHAT, EMBANKMENTS WITH SPECIAL REFERENCE TO CONSOLIDATION AND OTHER PHYSICAL METHODS</a:t>
            </a:r>
            <a:r>
              <a:rPr lang="en-US" sz="2000" b="0" i="0" dirty="0">
                <a:solidFill>
                  <a:srgbClr val="222222"/>
                </a:solidFill>
                <a:effectLst/>
                <a:latin typeface="Times New Roman" panose="02020603050405020304" pitchFamily="18" charset="0"/>
                <a:cs typeface="Times New Roman" panose="02020603050405020304" pitchFamily="18" charset="0"/>
              </a:rPr>
              <a:t>, 451-477.‏</a:t>
            </a:r>
          </a:p>
          <a:p>
            <a:pPr marL="342900" indent="-342900">
              <a:lnSpc>
                <a:spcPct val="150000"/>
              </a:lnSpc>
              <a:buAutoNum type="arabicParenR"/>
            </a:pPr>
            <a:r>
              <a:rPr lang="en-US" sz="2000" b="0" i="0" dirty="0">
                <a:solidFill>
                  <a:srgbClr val="222222"/>
                </a:solidFill>
                <a:effectLst/>
                <a:latin typeface="Times New Roman" panose="02020603050405020304" pitchFamily="18" charset="0"/>
                <a:cs typeface="Times New Roman" panose="02020603050405020304" pitchFamily="18" charset="0"/>
              </a:rPr>
              <a:t>Almeida, M. S., </a:t>
            </a:r>
            <a:r>
              <a:rPr lang="en-US" sz="2000" b="0" i="0" dirty="0" err="1">
                <a:solidFill>
                  <a:srgbClr val="222222"/>
                </a:solidFill>
                <a:effectLst/>
                <a:latin typeface="Times New Roman" panose="02020603050405020304" pitchFamily="18" charset="0"/>
                <a:cs typeface="Times New Roman" panose="02020603050405020304" pitchFamily="18" charset="0"/>
              </a:rPr>
              <a:t>Hosseinpour</a:t>
            </a:r>
            <a:r>
              <a:rPr lang="en-US" sz="2000" b="0" i="0" dirty="0">
                <a:solidFill>
                  <a:srgbClr val="222222"/>
                </a:solidFill>
                <a:effectLst/>
                <a:latin typeface="Times New Roman" panose="02020603050405020304" pitchFamily="18" charset="0"/>
                <a:cs typeface="Times New Roman" panose="02020603050405020304" pitchFamily="18" charset="0"/>
              </a:rPr>
              <a:t>, I., Riccio, M., &amp; </a:t>
            </a:r>
            <a:r>
              <a:rPr lang="en-US" sz="2000" b="0" i="0" dirty="0" err="1">
                <a:solidFill>
                  <a:srgbClr val="222222"/>
                </a:solidFill>
                <a:effectLst/>
                <a:latin typeface="Times New Roman" panose="02020603050405020304" pitchFamily="18" charset="0"/>
                <a:cs typeface="Times New Roman" panose="02020603050405020304" pitchFamily="18" charset="0"/>
              </a:rPr>
              <a:t>Alexiew</a:t>
            </a:r>
            <a:r>
              <a:rPr lang="en-US" sz="2000" b="0" i="0" dirty="0">
                <a:solidFill>
                  <a:srgbClr val="222222"/>
                </a:solidFill>
                <a:effectLst/>
                <a:latin typeface="Times New Roman" panose="02020603050405020304" pitchFamily="18" charset="0"/>
                <a:cs typeface="Times New Roman" panose="02020603050405020304" pitchFamily="18" charset="0"/>
              </a:rPr>
              <a:t>, D. (2015). Behavior of geotextile-encased granular columns supporting test embankment on soft deposit. </a:t>
            </a:r>
            <a:r>
              <a:rPr lang="en-US" sz="2000" b="0" i="1" dirty="0">
                <a:solidFill>
                  <a:srgbClr val="222222"/>
                </a:solidFill>
                <a:effectLst/>
                <a:latin typeface="Times New Roman" panose="02020603050405020304" pitchFamily="18" charset="0"/>
                <a:cs typeface="Times New Roman" panose="02020603050405020304" pitchFamily="18" charset="0"/>
              </a:rPr>
              <a:t>Journal of Geotechnical and </a:t>
            </a:r>
            <a:r>
              <a:rPr lang="en-US" sz="2000" b="0" i="1" dirty="0" err="1">
                <a:solidFill>
                  <a:srgbClr val="222222"/>
                </a:solidFill>
                <a:effectLst/>
                <a:latin typeface="Times New Roman" panose="02020603050405020304" pitchFamily="18" charset="0"/>
                <a:cs typeface="Times New Roman" panose="02020603050405020304" pitchFamily="18" charset="0"/>
              </a:rPr>
              <a:t>Geoenvironmental</a:t>
            </a:r>
            <a:r>
              <a:rPr lang="en-US" sz="2000" b="0" i="1" dirty="0">
                <a:solidFill>
                  <a:srgbClr val="222222"/>
                </a:solidFill>
                <a:effectLst/>
                <a:latin typeface="Times New Roman" panose="02020603050405020304" pitchFamily="18" charset="0"/>
                <a:cs typeface="Times New Roman" panose="02020603050405020304" pitchFamily="18" charset="0"/>
              </a:rPr>
              <a:t> Engineering</a:t>
            </a:r>
            <a:r>
              <a:rPr lang="en-US" sz="2000" b="0" i="0" dirty="0">
                <a:solidFill>
                  <a:srgbClr val="222222"/>
                </a:solidFill>
                <a:effectLst/>
                <a:latin typeface="Times New Roman" panose="02020603050405020304" pitchFamily="18" charset="0"/>
                <a:cs typeface="Times New Roman" panose="02020603050405020304" pitchFamily="18" charset="0"/>
              </a:rPr>
              <a:t>, </a:t>
            </a:r>
            <a:r>
              <a:rPr lang="en-US" sz="2000" b="0" i="1" dirty="0">
                <a:solidFill>
                  <a:srgbClr val="222222"/>
                </a:solidFill>
                <a:effectLst/>
                <a:latin typeface="Times New Roman" panose="02020603050405020304" pitchFamily="18" charset="0"/>
                <a:cs typeface="Times New Roman" panose="02020603050405020304" pitchFamily="18" charset="0"/>
              </a:rPr>
              <a:t>141</a:t>
            </a:r>
            <a:r>
              <a:rPr lang="en-US" sz="2000" b="0" i="0" dirty="0">
                <a:solidFill>
                  <a:srgbClr val="222222"/>
                </a:solidFill>
                <a:effectLst/>
                <a:latin typeface="Times New Roman" panose="02020603050405020304" pitchFamily="18" charset="0"/>
                <a:cs typeface="Times New Roman" panose="02020603050405020304" pitchFamily="18" charset="0"/>
              </a:rPr>
              <a:t>(3), 04014116.‏</a:t>
            </a:r>
          </a:p>
          <a:p>
            <a:pPr marL="342900" indent="-342900">
              <a:lnSpc>
                <a:spcPct val="150000"/>
              </a:lnSpc>
              <a:buAutoNum type="arabicParenR"/>
            </a:pPr>
            <a:r>
              <a:rPr lang="en-US" sz="2000" b="0" i="0" dirty="0" err="1">
                <a:solidFill>
                  <a:srgbClr val="222222"/>
                </a:solidFill>
                <a:effectLst/>
                <a:latin typeface="Times New Roman" panose="02020603050405020304" pitchFamily="18" charset="0"/>
                <a:cs typeface="Times New Roman" panose="02020603050405020304" pitchFamily="18" charset="0"/>
              </a:rPr>
              <a:t>Hosseinpour</a:t>
            </a:r>
            <a:r>
              <a:rPr lang="en-US" sz="2000" b="0" i="0" dirty="0">
                <a:solidFill>
                  <a:srgbClr val="222222"/>
                </a:solidFill>
                <a:effectLst/>
                <a:latin typeface="Times New Roman" panose="02020603050405020304" pitchFamily="18" charset="0"/>
                <a:cs typeface="Times New Roman" panose="02020603050405020304" pitchFamily="18" charset="0"/>
              </a:rPr>
              <a:t>, I., Almeida, M. S., &amp; Riccio, M. (2016). Ground improvement of soft soil by geotextile-encased columns. </a:t>
            </a:r>
            <a:r>
              <a:rPr lang="en-US" sz="2000" b="0" i="1" dirty="0">
                <a:solidFill>
                  <a:srgbClr val="222222"/>
                </a:solidFill>
                <a:effectLst/>
                <a:latin typeface="Times New Roman" panose="02020603050405020304" pitchFamily="18" charset="0"/>
                <a:cs typeface="Times New Roman" panose="02020603050405020304" pitchFamily="18" charset="0"/>
              </a:rPr>
              <a:t>Proceedings of the Institution of Civil Engineers-Ground Improvement</a:t>
            </a:r>
            <a:r>
              <a:rPr lang="en-US" sz="2000" b="0" i="0" dirty="0">
                <a:solidFill>
                  <a:srgbClr val="222222"/>
                </a:solidFill>
                <a:effectLst/>
                <a:latin typeface="Times New Roman" panose="02020603050405020304" pitchFamily="18" charset="0"/>
                <a:cs typeface="Times New Roman" panose="02020603050405020304" pitchFamily="18" charset="0"/>
              </a:rPr>
              <a:t>, </a:t>
            </a:r>
            <a:r>
              <a:rPr lang="en-US" sz="2000" b="0" i="1" dirty="0">
                <a:solidFill>
                  <a:srgbClr val="222222"/>
                </a:solidFill>
                <a:effectLst/>
                <a:latin typeface="Times New Roman" panose="02020603050405020304" pitchFamily="18" charset="0"/>
                <a:cs typeface="Times New Roman" panose="02020603050405020304" pitchFamily="18" charset="0"/>
              </a:rPr>
              <a:t>169</a:t>
            </a:r>
            <a:r>
              <a:rPr lang="en-US" sz="2000" b="0" i="0" dirty="0">
                <a:solidFill>
                  <a:srgbClr val="222222"/>
                </a:solidFill>
                <a:effectLst/>
                <a:latin typeface="Times New Roman" panose="02020603050405020304" pitchFamily="18" charset="0"/>
                <a:cs typeface="Times New Roman" panose="02020603050405020304" pitchFamily="18" charset="0"/>
              </a:rPr>
              <a:t>(4), 297-305.‏</a:t>
            </a:r>
          </a:p>
          <a:p>
            <a:pPr marL="342900" indent="-342900">
              <a:lnSpc>
                <a:spcPct val="150000"/>
              </a:lnSpc>
              <a:buAutoNum type="arabicParenR"/>
            </a:pPr>
            <a:r>
              <a:rPr lang="en-US" sz="2000" b="0" i="0" dirty="0" err="1">
                <a:solidFill>
                  <a:srgbClr val="222222"/>
                </a:solidFill>
                <a:effectLst/>
                <a:latin typeface="Times New Roman" panose="02020603050405020304" pitchFamily="18" charset="0"/>
                <a:cs typeface="Times New Roman" panose="02020603050405020304" pitchFamily="18" charset="0"/>
              </a:rPr>
              <a:t>Akosah</a:t>
            </a:r>
            <a:r>
              <a:rPr lang="en-US" sz="2000" b="0" i="0" dirty="0">
                <a:solidFill>
                  <a:srgbClr val="222222"/>
                </a:solidFill>
                <a:effectLst/>
                <a:latin typeface="Times New Roman" panose="02020603050405020304" pitchFamily="18" charset="0"/>
                <a:cs typeface="Times New Roman" panose="02020603050405020304" pitchFamily="18" charset="0"/>
              </a:rPr>
              <a:t>, S., Chen, J., &amp; Bao, N. (2022). Reinforcement of problematic soils using geotextile encased stone/sand columns. </a:t>
            </a:r>
            <a:r>
              <a:rPr lang="en-US" sz="2000" b="0" i="1" dirty="0">
                <a:solidFill>
                  <a:srgbClr val="222222"/>
                </a:solidFill>
                <a:effectLst/>
                <a:latin typeface="Times New Roman" panose="02020603050405020304" pitchFamily="18" charset="0"/>
                <a:cs typeface="Times New Roman" panose="02020603050405020304" pitchFamily="18" charset="0"/>
              </a:rPr>
              <a:t>Arabian Journal of Geosciences</a:t>
            </a:r>
            <a:r>
              <a:rPr lang="en-US" sz="2000" b="0" i="0" dirty="0">
                <a:solidFill>
                  <a:srgbClr val="222222"/>
                </a:solidFill>
                <a:effectLst/>
                <a:latin typeface="Times New Roman" panose="02020603050405020304" pitchFamily="18" charset="0"/>
                <a:cs typeface="Times New Roman" panose="02020603050405020304" pitchFamily="18" charset="0"/>
              </a:rPr>
              <a:t>, </a:t>
            </a:r>
            <a:r>
              <a:rPr lang="en-US" sz="2000" b="0" i="1" dirty="0">
                <a:solidFill>
                  <a:srgbClr val="222222"/>
                </a:solidFill>
                <a:effectLst/>
                <a:latin typeface="Times New Roman" panose="02020603050405020304" pitchFamily="18" charset="0"/>
                <a:cs typeface="Times New Roman" panose="02020603050405020304" pitchFamily="18" charset="0"/>
              </a:rPr>
              <a:t>15</a:t>
            </a:r>
            <a:r>
              <a:rPr lang="en-US" sz="2000" b="0" i="0" dirty="0">
                <a:solidFill>
                  <a:srgbClr val="222222"/>
                </a:solidFill>
                <a:effectLst/>
                <a:latin typeface="Times New Roman" panose="02020603050405020304" pitchFamily="18" charset="0"/>
                <a:cs typeface="Times New Roman" panose="02020603050405020304" pitchFamily="18" charset="0"/>
              </a:rPr>
              <a:t>(16), 1371.‏</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5799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32718-615D-445E-861C-ADF040C4B2A4}"/>
              </a:ext>
            </a:extLst>
          </p:cNvPr>
          <p:cNvSpPr>
            <a:spLocks noGrp="1"/>
          </p:cNvSpPr>
          <p:nvPr>
            <p:ph type="title"/>
          </p:nvPr>
        </p:nvSpPr>
        <p:spPr>
          <a:xfrm>
            <a:off x="2638373" y="2351916"/>
            <a:ext cx="6707579" cy="2018131"/>
          </a:xfrm>
        </p:spPr>
        <p:txBody>
          <a:bodyPr/>
          <a:lstStyle/>
          <a:p>
            <a:pPr algn="ctr"/>
            <a:r>
              <a:rPr lang="en-US" b="1" dirty="0">
                <a:solidFill>
                  <a:schemeClr val="tx2">
                    <a:lumMod val="75000"/>
                    <a:lumOff val="25000"/>
                  </a:schemeClr>
                </a:solidFill>
              </a:rPr>
              <a:t>Thank you</a:t>
            </a:r>
          </a:p>
        </p:txBody>
      </p:sp>
      <p:sp>
        <p:nvSpPr>
          <p:cNvPr id="9" name="Slide Number Placeholder 8">
            <a:extLst>
              <a:ext uri="{FF2B5EF4-FFF2-40B4-BE49-F238E27FC236}">
                <a16:creationId xmlns:a16="http://schemas.microsoft.com/office/drawing/2014/main" id="{219C547C-C2F1-493E-9B64-E089F9DBC6A3}"/>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18</a:t>
            </a:fld>
            <a:endParaRPr lang="en-US" dirty="0"/>
          </a:p>
        </p:txBody>
      </p:sp>
    </p:spTree>
    <p:extLst>
      <p:ext uri="{BB962C8B-B14F-4D97-AF65-F5344CB8AC3E}">
        <p14:creationId xmlns:p14="http://schemas.microsoft.com/office/powerpoint/2010/main" val="3043070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5E37-3C95-4E35-8624-CC190CC12235}"/>
              </a:ext>
            </a:extLst>
          </p:cNvPr>
          <p:cNvSpPr>
            <a:spLocks noGrp="1"/>
          </p:cNvSpPr>
          <p:nvPr>
            <p:ph type="title"/>
          </p:nvPr>
        </p:nvSpPr>
        <p:spPr>
          <a:xfrm>
            <a:off x="680485" y="675167"/>
            <a:ext cx="3761862" cy="3055078"/>
          </a:xfrm>
        </p:spPr>
        <p:txBody>
          <a:bodyPr/>
          <a:lstStyle/>
          <a:p>
            <a:r>
              <a:rPr lang="en-US" b="1" dirty="0">
                <a:solidFill>
                  <a:schemeClr val="tx2">
                    <a:lumMod val="75000"/>
                    <a:lumOff val="25000"/>
                  </a:schemeClr>
                </a:solidFill>
              </a:rPr>
              <a:t>Outlines</a:t>
            </a:r>
            <a:r>
              <a:rPr lang="en-US" dirty="0"/>
              <a:t>	</a:t>
            </a:r>
          </a:p>
        </p:txBody>
      </p:sp>
      <p:sp>
        <p:nvSpPr>
          <p:cNvPr id="3" name="Content Placeholder 2">
            <a:extLst>
              <a:ext uri="{FF2B5EF4-FFF2-40B4-BE49-F238E27FC236}">
                <a16:creationId xmlns:a16="http://schemas.microsoft.com/office/drawing/2014/main" id="{CF816715-277D-4042-B401-03CD007D7CDB}"/>
              </a:ext>
            </a:extLst>
          </p:cNvPr>
          <p:cNvSpPr>
            <a:spLocks noGrp="1"/>
          </p:cNvSpPr>
          <p:nvPr>
            <p:ph idx="1"/>
          </p:nvPr>
        </p:nvSpPr>
        <p:spPr>
          <a:xfrm>
            <a:off x="5089465" y="353885"/>
            <a:ext cx="4232234" cy="5797237"/>
          </a:xfrm>
        </p:spPr>
        <p:txBody>
          <a:bodyPr/>
          <a:lstStyle/>
          <a:p>
            <a:r>
              <a:rPr lang="en-US" dirty="0"/>
              <a:t>Introduction</a:t>
            </a:r>
          </a:p>
          <a:p>
            <a:r>
              <a:rPr lang="en-US" i="0" dirty="0">
                <a:effectLst/>
              </a:rPr>
              <a:t>Principles and Working Mechanism</a:t>
            </a:r>
          </a:p>
          <a:p>
            <a:r>
              <a:rPr lang="en-US" i="0" dirty="0">
                <a:solidFill>
                  <a:schemeClr val="tx1"/>
                </a:solidFill>
                <a:effectLst/>
              </a:rPr>
              <a:t>Types of Geotextiles</a:t>
            </a:r>
          </a:p>
          <a:p>
            <a:r>
              <a:rPr lang="en-US" i="0" dirty="0">
                <a:solidFill>
                  <a:schemeClr val="tx1"/>
                </a:solidFill>
                <a:effectLst/>
              </a:rPr>
              <a:t>Advantage and limitation</a:t>
            </a:r>
          </a:p>
          <a:p>
            <a:r>
              <a:rPr lang="en-US" dirty="0">
                <a:solidFill>
                  <a:schemeClr val="tx1"/>
                </a:solidFill>
              </a:rPr>
              <a:t>Conclusion </a:t>
            </a:r>
          </a:p>
          <a:p>
            <a:r>
              <a:rPr lang="en-US" dirty="0">
                <a:solidFill>
                  <a:schemeClr val="tx1"/>
                </a:solidFill>
              </a:rPr>
              <a:t>References</a:t>
            </a:r>
          </a:p>
        </p:txBody>
      </p:sp>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2</a:t>
            </a:fld>
            <a:endParaRPr lang="en-US" dirty="0"/>
          </a:p>
        </p:txBody>
      </p:sp>
    </p:spTree>
    <p:extLst>
      <p:ext uri="{BB962C8B-B14F-4D97-AF65-F5344CB8AC3E}">
        <p14:creationId xmlns:p14="http://schemas.microsoft.com/office/powerpoint/2010/main" val="2976291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5E37-3C95-4E35-8624-CC190CC12235}"/>
              </a:ext>
            </a:extLst>
          </p:cNvPr>
          <p:cNvSpPr>
            <a:spLocks noGrp="1"/>
          </p:cNvSpPr>
          <p:nvPr>
            <p:ph type="title"/>
          </p:nvPr>
        </p:nvSpPr>
        <p:spPr>
          <a:xfrm>
            <a:off x="281928" y="725173"/>
            <a:ext cx="4891640" cy="3055078"/>
          </a:xfrm>
        </p:spPr>
        <p:txBody>
          <a:bodyPr/>
          <a:lstStyle/>
          <a:p>
            <a:r>
              <a:rPr lang="en-US" b="1" dirty="0">
                <a:solidFill>
                  <a:schemeClr val="tx2">
                    <a:lumMod val="75000"/>
                    <a:lumOff val="25000"/>
                  </a:schemeClr>
                </a:solidFill>
              </a:rPr>
              <a:t>Introduction</a:t>
            </a:r>
            <a:r>
              <a:rPr lang="en-US" dirty="0"/>
              <a:t>	</a:t>
            </a:r>
          </a:p>
        </p:txBody>
      </p:sp>
      <p:sp>
        <p:nvSpPr>
          <p:cNvPr id="3" name="Content Placeholder 2">
            <a:extLst>
              <a:ext uri="{FF2B5EF4-FFF2-40B4-BE49-F238E27FC236}">
                <a16:creationId xmlns:a16="http://schemas.microsoft.com/office/drawing/2014/main" id="{CF816715-277D-4042-B401-03CD007D7CDB}"/>
              </a:ext>
            </a:extLst>
          </p:cNvPr>
          <p:cNvSpPr>
            <a:spLocks noGrp="1"/>
          </p:cNvSpPr>
          <p:nvPr>
            <p:ph idx="1"/>
          </p:nvPr>
        </p:nvSpPr>
        <p:spPr>
          <a:xfrm>
            <a:off x="5167423" y="533400"/>
            <a:ext cx="6634051" cy="5797237"/>
          </a:xfrm>
        </p:spPr>
        <p:txBody>
          <a:bodyPr>
            <a:normAutofit/>
          </a:bodyPr>
          <a:lstStyle/>
          <a:p>
            <a:pPr>
              <a:lnSpc>
                <a:spcPct val="150000"/>
              </a:lnSpc>
            </a:pPr>
            <a:r>
              <a:rPr lang="en-US" b="0" i="0" dirty="0">
                <a:solidFill>
                  <a:schemeClr val="tx1"/>
                </a:solidFill>
                <a:effectLst/>
                <a:latin typeface="Times New Roman" panose="02020603050405020304" pitchFamily="18" charset="0"/>
                <a:cs typeface="Times New Roman" panose="02020603050405020304" pitchFamily="18" charset="0"/>
              </a:rPr>
              <a:t>GEC (geotextile encased columns) are granular piles, most of the time consisting of sand, encased with a high strength geotextile. The purpose of this geotextile is to ensure the piles integrity and provide confinement in very weak soils. They involve the insertion of columns (commonly stone columns or concrete piles) into soft or loose ground and encasing them with a high-strength geotextile fabric.</a:t>
            </a:r>
            <a:endParaRPr lang="en-US" dirty="0">
              <a:solidFill>
                <a:schemeClr val="tx1"/>
              </a:solidFill>
              <a:latin typeface="Times New Roman" panose="02020603050405020304" pitchFamily="18" charset="0"/>
              <a:cs typeface="Times New Roman" panose="02020603050405020304" pitchFamily="18" charset="0"/>
            </a:endParaRPr>
          </a:p>
          <a:p>
            <a:endParaRPr lang="en-US" dirty="0"/>
          </a:p>
        </p:txBody>
      </p:sp>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3</a:t>
            </a:fld>
            <a:endParaRPr lang="en-US" dirty="0"/>
          </a:p>
        </p:txBody>
      </p:sp>
    </p:spTree>
    <p:extLst>
      <p:ext uri="{BB962C8B-B14F-4D97-AF65-F5344CB8AC3E}">
        <p14:creationId xmlns:p14="http://schemas.microsoft.com/office/powerpoint/2010/main" val="1688500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ADF5073-18B2-E37B-098E-CD3B0042C926}"/>
              </a:ext>
            </a:extLst>
          </p:cNvPr>
          <p:cNvSpPr>
            <a:spLocks noGrp="1"/>
          </p:cNvSpPr>
          <p:nvPr>
            <p:ph type="sldNum" sz="quarter" idx="12"/>
          </p:nvPr>
        </p:nvSpPr>
        <p:spPr/>
        <p:txBody>
          <a:bodyPr/>
          <a:lstStyle/>
          <a:p>
            <a:fld id="{312CC964-A50B-4C29-B4E4-2C30BB34CCF3}" type="slidenum">
              <a:rPr lang="en-US" smtClean="0"/>
              <a:t>4</a:t>
            </a:fld>
            <a:endParaRPr lang="en-US" dirty="0"/>
          </a:p>
        </p:txBody>
      </p:sp>
      <p:sp>
        <p:nvSpPr>
          <p:cNvPr id="4" name="TextBox 3">
            <a:extLst>
              <a:ext uri="{FF2B5EF4-FFF2-40B4-BE49-F238E27FC236}">
                <a16:creationId xmlns:a16="http://schemas.microsoft.com/office/drawing/2014/main" id="{1291F406-0E55-FC9F-69F7-96ECAB9BE12C}"/>
              </a:ext>
            </a:extLst>
          </p:cNvPr>
          <p:cNvSpPr txBox="1"/>
          <p:nvPr/>
        </p:nvSpPr>
        <p:spPr>
          <a:xfrm>
            <a:off x="858302" y="577811"/>
            <a:ext cx="10804505" cy="5812040"/>
          </a:xfrm>
          <a:prstGeom prst="rect">
            <a:avLst/>
          </a:prstGeom>
          <a:noFill/>
        </p:spPr>
        <p:txBody>
          <a:bodyPr wrap="square" rtlCol="0">
            <a:spAutoFit/>
          </a:bodyPr>
          <a:lstStyle/>
          <a:p>
            <a:pPr marL="0" marR="0">
              <a:lnSpc>
                <a:spcPct val="107000"/>
              </a:lnSpc>
              <a:spcBef>
                <a:spcPts val="0"/>
              </a:spcBef>
              <a:spcAft>
                <a:spcPts val="800"/>
              </a:spcAft>
            </a:pPr>
            <a:r>
              <a:rPr lang="en-US" sz="2400" b="1" kern="100" dirty="0">
                <a:solidFill>
                  <a:schemeClr val="tx2">
                    <a:lumMod val="75000"/>
                    <a:lumOff val="25000"/>
                  </a:schemeClr>
                </a:solidFill>
                <a:effectLst/>
                <a:latin typeface="+mj-lt"/>
                <a:ea typeface="Calibri" panose="020F0502020204030204" pitchFamily="34" charset="0"/>
                <a:cs typeface="Arial" panose="020B0604020202020204" pitchFamily="34" charset="0"/>
              </a:rPr>
              <a:t>Why </a:t>
            </a:r>
            <a:r>
              <a:rPr lang="en-US" sz="2400" b="1" kern="100" dirty="0">
                <a:solidFill>
                  <a:schemeClr val="tx2">
                    <a:lumMod val="75000"/>
                    <a:lumOff val="25000"/>
                  </a:schemeClr>
                </a:solidFill>
                <a:latin typeface="+mj-lt"/>
                <a:ea typeface="Calibri" panose="020F0502020204030204" pitchFamily="34" charset="0"/>
                <a:cs typeface="Arial" panose="020B0604020202020204" pitchFamily="34" charset="0"/>
              </a:rPr>
              <a:t>we use it</a:t>
            </a:r>
            <a:endParaRPr lang="en-US" sz="2400" b="1" kern="100" dirty="0">
              <a:solidFill>
                <a:schemeClr val="tx2">
                  <a:lumMod val="75000"/>
                  <a:lumOff val="25000"/>
                </a:schemeClr>
              </a:solidFill>
              <a:effectLst/>
              <a:latin typeface="+mj-lt"/>
              <a:ea typeface="Calibri" panose="020F0502020204030204" pitchFamily="34" charset="0"/>
              <a:cs typeface="Arial" panose="020B0604020202020204" pitchFamily="34" charset="0"/>
            </a:endParaRPr>
          </a:p>
          <a:p>
            <a:pPr marL="0" marR="0">
              <a:lnSpc>
                <a:spcPct val="150000"/>
              </a:lnSpc>
              <a:spcBef>
                <a:spcPts val="0"/>
              </a:spcBef>
              <a:spcAft>
                <a:spcPts val="80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 system is used on location where very soft soil exist and a </a:t>
            </a:r>
            <a:r>
              <a:rPr lang="en-US" sz="2400" kern="100">
                <a:effectLst/>
                <a:latin typeface="Times New Roman" panose="02020603050405020304" pitchFamily="18" charset="0"/>
                <a:ea typeface="Calibri" panose="020F0502020204030204" pitchFamily="34" charset="0"/>
                <a:cs typeface="Times New Roman" panose="02020603050405020304" pitchFamily="18" charset="0"/>
              </a:rPr>
              <a:t>solution with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surcharge is not capable to provide the required stability or residual settlement within the given construction period. Applying GEC will result in the following effects:</a:t>
            </a:r>
          </a:p>
          <a:p>
            <a:pPr marL="342900" marR="0" indent="-342900">
              <a:lnSpc>
                <a:spcPct val="150000"/>
              </a:lnSpc>
              <a:spcBef>
                <a:spcPts val="0"/>
              </a:spcBef>
              <a:spcAft>
                <a:spcPts val="80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Reduction of residual settlement by 50 – 75% and can be mitigated by temporary surcharge</a:t>
            </a:r>
          </a:p>
          <a:p>
            <a:pPr marL="342900" marR="0" indent="-342900">
              <a:lnSpc>
                <a:spcPct val="150000"/>
              </a:lnSpc>
              <a:spcBef>
                <a:spcPts val="0"/>
              </a:spcBef>
              <a:spcAft>
                <a:spcPts val="80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Up to 90% of the consolidation takes place during construction</a:t>
            </a:r>
          </a:p>
          <a:p>
            <a:pPr marL="342900" marR="0" indent="-342900">
              <a:lnSpc>
                <a:spcPct val="150000"/>
              </a:lnSpc>
              <a:spcBef>
                <a:spcPts val="0"/>
              </a:spcBef>
              <a:spcAft>
                <a:spcPts val="80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Able to be used in extremely soft soil (e.g., undrained shear strength &lt; 15 kPa)</a:t>
            </a:r>
          </a:p>
          <a:p>
            <a:pPr marL="342900" marR="0" indent="-342900">
              <a:lnSpc>
                <a:spcPct val="150000"/>
              </a:lnSpc>
              <a:spcBef>
                <a:spcPts val="0"/>
              </a:spcBef>
              <a:spcAft>
                <a:spcPts val="80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Loadable immediately after installations</a:t>
            </a:r>
          </a:p>
          <a:p>
            <a:endParaRPr lang="en-US" dirty="0"/>
          </a:p>
        </p:txBody>
      </p:sp>
    </p:spTree>
    <p:extLst>
      <p:ext uri="{BB962C8B-B14F-4D97-AF65-F5344CB8AC3E}">
        <p14:creationId xmlns:p14="http://schemas.microsoft.com/office/powerpoint/2010/main" val="2210172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C08BF3D-1252-DC47-0A0E-7E482CC96F10}"/>
              </a:ext>
            </a:extLst>
          </p:cNvPr>
          <p:cNvSpPr>
            <a:spLocks noGrp="1"/>
          </p:cNvSpPr>
          <p:nvPr>
            <p:ph type="sldNum" sz="quarter" idx="12"/>
          </p:nvPr>
        </p:nvSpPr>
        <p:spPr/>
        <p:txBody>
          <a:bodyPr/>
          <a:lstStyle/>
          <a:p>
            <a:fld id="{312CC964-A50B-4C29-B4E4-2C30BB34CCF3}" type="slidenum">
              <a:rPr lang="en-US" smtClean="0"/>
              <a:t>5</a:t>
            </a:fld>
            <a:endParaRPr lang="en-US" dirty="0"/>
          </a:p>
        </p:txBody>
      </p:sp>
      <p:sp>
        <p:nvSpPr>
          <p:cNvPr id="4" name="TextBox 3">
            <a:extLst>
              <a:ext uri="{FF2B5EF4-FFF2-40B4-BE49-F238E27FC236}">
                <a16:creationId xmlns:a16="http://schemas.microsoft.com/office/drawing/2014/main" id="{B8ED525E-C0A2-7972-0A6A-C259C058A23D}"/>
              </a:ext>
            </a:extLst>
          </p:cNvPr>
          <p:cNvSpPr txBox="1"/>
          <p:nvPr/>
        </p:nvSpPr>
        <p:spPr>
          <a:xfrm>
            <a:off x="802205" y="224393"/>
            <a:ext cx="10294056" cy="6212278"/>
          </a:xfrm>
          <a:prstGeom prst="rect">
            <a:avLst/>
          </a:prstGeom>
          <a:noFill/>
        </p:spPr>
        <p:txBody>
          <a:bodyPr wrap="square" rtlCol="0">
            <a:spAutoFit/>
          </a:bodyPr>
          <a:lstStyle/>
          <a:p>
            <a:pPr algn="l">
              <a:lnSpc>
                <a:spcPct val="150000"/>
              </a:lnSpc>
            </a:pPr>
            <a:r>
              <a:rPr lang="en-US" sz="2800" b="1" dirty="0">
                <a:solidFill>
                  <a:schemeClr val="tx2">
                    <a:lumMod val="75000"/>
                    <a:lumOff val="25000"/>
                  </a:schemeClr>
                </a:solidFill>
                <a:effectLst/>
              </a:rPr>
              <a:t>Principles and Working Mechanism</a:t>
            </a:r>
          </a:p>
          <a:p>
            <a:pPr algn="l">
              <a:lnSpc>
                <a:spcPct val="150000"/>
              </a:lnSpc>
            </a:pPr>
            <a:r>
              <a:rPr lang="en-US" sz="2400" b="0" i="0" dirty="0">
                <a:effectLst/>
                <a:latin typeface="Times New Roman" panose="02020603050405020304" pitchFamily="18" charset="0"/>
                <a:cs typeface="Times New Roman" panose="02020603050405020304" pitchFamily="18" charset="0"/>
              </a:rPr>
              <a:t>The construction of geotextile encased columns (GECs) involves several steps that aim to improve the ground conditions and provide stability to the soil. the typical construction process for GECs:</a:t>
            </a:r>
          </a:p>
          <a:p>
            <a:pPr algn="l">
              <a:lnSpc>
                <a:spcPct val="150000"/>
              </a:lnSpc>
            </a:pPr>
            <a:r>
              <a:rPr lang="en-US" sz="2400" b="1" i="0" dirty="0">
                <a:solidFill>
                  <a:schemeClr val="tx2">
                    <a:lumMod val="75000"/>
                    <a:lumOff val="25000"/>
                  </a:schemeClr>
                </a:solidFill>
                <a:effectLst/>
                <a:latin typeface="Times New Roman" panose="02020603050405020304" pitchFamily="18" charset="0"/>
                <a:cs typeface="Times New Roman" panose="02020603050405020304" pitchFamily="18" charset="0"/>
              </a:rPr>
              <a:t>1. Site Investigation and Design</a:t>
            </a:r>
          </a:p>
          <a:p>
            <a:pPr algn="l">
              <a:lnSpc>
                <a:spcPct val="150000"/>
              </a:lnSpc>
              <a:buFont typeface="Arial" panose="020B0604020202020204" pitchFamily="34" charset="0"/>
              <a:buChar char="•"/>
            </a:pPr>
            <a:r>
              <a:rPr lang="en-US" sz="2400" b="1" i="0" dirty="0">
                <a:effectLst/>
                <a:latin typeface="Times New Roman" panose="02020603050405020304" pitchFamily="18" charset="0"/>
                <a:cs typeface="Times New Roman" panose="02020603050405020304" pitchFamily="18" charset="0"/>
              </a:rPr>
              <a:t>Site Survey:</a:t>
            </a:r>
            <a:r>
              <a:rPr lang="en-US" sz="2400" b="0" i="0" dirty="0">
                <a:effectLst/>
                <a:latin typeface="Times New Roman" panose="02020603050405020304" pitchFamily="18" charset="0"/>
                <a:cs typeface="Times New Roman" panose="02020603050405020304" pitchFamily="18" charset="0"/>
              </a:rPr>
              <a:t> Initial site investigation to understand soil properties, composition, and engineering characteristics.</a:t>
            </a:r>
          </a:p>
          <a:p>
            <a:pPr algn="l">
              <a:lnSpc>
                <a:spcPct val="150000"/>
              </a:lnSpc>
              <a:buFont typeface="Arial" panose="020B0604020202020204" pitchFamily="34" charset="0"/>
              <a:buChar char="•"/>
            </a:pPr>
            <a:r>
              <a:rPr lang="en-US" sz="2400" b="1" i="0" dirty="0">
                <a:effectLst/>
                <a:latin typeface="Times New Roman" panose="02020603050405020304" pitchFamily="18" charset="0"/>
                <a:cs typeface="Times New Roman" panose="02020603050405020304" pitchFamily="18" charset="0"/>
              </a:rPr>
              <a:t>Geotechnical Analysis:</a:t>
            </a:r>
            <a:r>
              <a:rPr lang="en-US" sz="2400" b="0" i="0" dirty="0">
                <a:effectLst/>
                <a:latin typeface="Times New Roman" panose="02020603050405020304" pitchFamily="18" charset="0"/>
                <a:cs typeface="Times New Roman" panose="02020603050405020304" pitchFamily="18" charset="0"/>
              </a:rPr>
              <a:t> Conducting tests to determine soil parameters, bearing capacity, and other relevant geotechnical properties.</a:t>
            </a:r>
          </a:p>
          <a:p>
            <a:pPr algn="l">
              <a:lnSpc>
                <a:spcPct val="150000"/>
              </a:lnSpc>
              <a:buFont typeface="Arial" panose="020B0604020202020204" pitchFamily="34" charset="0"/>
              <a:buChar char="•"/>
            </a:pPr>
            <a:r>
              <a:rPr lang="en-US" sz="2400" b="1" i="0" dirty="0">
                <a:effectLst/>
                <a:latin typeface="Times New Roman" panose="02020603050405020304" pitchFamily="18" charset="0"/>
                <a:cs typeface="Times New Roman" panose="02020603050405020304" pitchFamily="18" charset="0"/>
              </a:rPr>
              <a:t>Design Stage:</a:t>
            </a:r>
            <a:r>
              <a:rPr lang="en-US" sz="2400" b="0" i="0" dirty="0">
                <a:effectLst/>
                <a:latin typeface="Times New Roman" panose="02020603050405020304" pitchFamily="18" charset="0"/>
                <a:cs typeface="Times New Roman" panose="02020603050405020304" pitchFamily="18" charset="0"/>
              </a:rPr>
              <a:t> Based on the site investigation and analysis, engineers develop a design for the GECs, considering load requirements and soil conditions.</a:t>
            </a:r>
          </a:p>
        </p:txBody>
      </p:sp>
    </p:spTree>
    <p:extLst>
      <p:ext uri="{BB962C8B-B14F-4D97-AF65-F5344CB8AC3E}">
        <p14:creationId xmlns:p14="http://schemas.microsoft.com/office/powerpoint/2010/main" val="3299757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D9985EB-E6CD-8B33-DF1C-5B59B77F7BC7}"/>
              </a:ext>
            </a:extLst>
          </p:cNvPr>
          <p:cNvSpPr>
            <a:spLocks noGrp="1"/>
          </p:cNvSpPr>
          <p:nvPr>
            <p:ph type="sldNum" sz="quarter" idx="12"/>
          </p:nvPr>
        </p:nvSpPr>
        <p:spPr/>
        <p:txBody>
          <a:bodyPr/>
          <a:lstStyle/>
          <a:p>
            <a:fld id="{312CC964-A50B-4C29-B4E4-2C30BB34CCF3}" type="slidenum">
              <a:rPr lang="en-US" smtClean="0"/>
              <a:t>6</a:t>
            </a:fld>
            <a:endParaRPr lang="en-US" dirty="0"/>
          </a:p>
        </p:txBody>
      </p:sp>
      <p:sp>
        <p:nvSpPr>
          <p:cNvPr id="5" name="TextBox 4">
            <a:extLst>
              <a:ext uri="{FF2B5EF4-FFF2-40B4-BE49-F238E27FC236}">
                <a16:creationId xmlns:a16="http://schemas.microsoft.com/office/drawing/2014/main" id="{DE2F2F2C-45BB-C338-CB24-0C2E00D7B89D}"/>
              </a:ext>
            </a:extLst>
          </p:cNvPr>
          <p:cNvSpPr txBox="1"/>
          <p:nvPr/>
        </p:nvSpPr>
        <p:spPr>
          <a:xfrm>
            <a:off x="1139727" y="1445301"/>
            <a:ext cx="9912545" cy="3693319"/>
          </a:xfrm>
          <a:prstGeom prst="rect">
            <a:avLst/>
          </a:prstGeom>
          <a:noFill/>
        </p:spPr>
        <p:txBody>
          <a:bodyPr wrap="square" rtlCol="0">
            <a:spAutoFit/>
          </a:bodyPr>
          <a:lstStyle/>
          <a:p>
            <a:pPr algn="l">
              <a:lnSpc>
                <a:spcPct val="150000"/>
              </a:lnSpc>
            </a:pPr>
            <a:r>
              <a:rPr lang="en-US" sz="2400" b="1" i="0" dirty="0">
                <a:solidFill>
                  <a:schemeClr val="tx2">
                    <a:lumMod val="75000"/>
                    <a:lumOff val="25000"/>
                  </a:schemeClr>
                </a:solidFill>
                <a:effectLst/>
                <a:latin typeface="Times New Roman" panose="02020603050405020304" pitchFamily="18" charset="0"/>
                <a:cs typeface="Times New Roman" panose="02020603050405020304" pitchFamily="18" charset="0"/>
              </a:rPr>
              <a:t>2) Installation Preparation</a:t>
            </a:r>
          </a:p>
          <a:p>
            <a:pPr algn="l">
              <a:lnSpc>
                <a:spcPct val="150000"/>
              </a:lnSpc>
              <a:buFont typeface="Arial" panose="020B0604020202020204" pitchFamily="34" charset="0"/>
              <a:buChar char="•"/>
            </a:pPr>
            <a:r>
              <a:rPr lang="en-US" sz="2400" b="1" i="0" dirty="0">
                <a:effectLst/>
                <a:latin typeface="Times New Roman" panose="02020603050405020304" pitchFamily="18" charset="0"/>
                <a:cs typeface="Times New Roman" panose="02020603050405020304" pitchFamily="18" charset="0"/>
              </a:rPr>
              <a:t>Preparation of the Work Area:</a:t>
            </a:r>
            <a:r>
              <a:rPr lang="en-US" sz="2400" b="0" i="0" dirty="0">
                <a:effectLst/>
                <a:latin typeface="Times New Roman" panose="02020603050405020304" pitchFamily="18" charset="0"/>
                <a:cs typeface="Times New Roman" panose="02020603050405020304" pitchFamily="18" charset="0"/>
              </a:rPr>
              <a:t> Clearing the site and preparing the ground for construction equipment and machinery.</a:t>
            </a:r>
          </a:p>
          <a:p>
            <a:pPr algn="l">
              <a:lnSpc>
                <a:spcPct val="150000"/>
              </a:lnSpc>
              <a:buFont typeface="Arial" panose="020B0604020202020204" pitchFamily="34" charset="0"/>
              <a:buChar char="•"/>
            </a:pPr>
            <a:r>
              <a:rPr lang="en-US" sz="2400" b="1" i="0" dirty="0">
                <a:effectLst/>
                <a:latin typeface="Times New Roman" panose="02020603050405020304" pitchFamily="18" charset="0"/>
                <a:cs typeface="Times New Roman" panose="02020603050405020304" pitchFamily="18" charset="0"/>
              </a:rPr>
              <a:t>Layout and Marking:</a:t>
            </a:r>
            <a:r>
              <a:rPr lang="en-US" sz="2400" b="0" i="0" dirty="0">
                <a:effectLst/>
                <a:latin typeface="Times New Roman" panose="02020603050405020304" pitchFamily="18" charset="0"/>
                <a:cs typeface="Times New Roman" panose="02020603050405020304" pitchFamily="18" charset="0"/>
              </a:rPr>
              <a:t> Establishing the grid layout and marking the locations where the columns will be installed.</a:t>
            </a:r>
          </a:p>
          <a:p>
            <a:pPr algn="l">
              <a:lnSpc>
                <a:spcPct val="150000"/>
              </a:lnSpc>
            </a:pPr>
            <a:endParaRPr lang="en-US" sz="2400" b="0" i="0" dirty="0">
              <a:effectLst/>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81534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981593C-F29E-9AB2-40BE-B515019BD615}"/>
              </a:ext>
            </a:extLst>
          </p:cNvPr>
          <p:cNvSpPr>
            <a:spLocks noGrp="1"/>
          </p:cNvSpPr>
          <p:nvPr>
            <p:ph type="sldNum" sz="quarter" idx="12"/>
          </p:nvPr>
        </p:nvSpPr>
        <p:spPr/>
        <p:txBody>
          <a:bodyPr/>
          <a:lstStyle/>
          <a:p>
            <a:fld id="{312CC964-A50B-4C29-B4E4-2C30BB34CCF3}" type="slidenum">
              <a:rPr lang="en-US" smtClean="0"/>
              <a:t>7</a:t>
            </a:fld>
            <a:endParaRPr lang="en-US" dirty="0"/>
          </a:p>
        </p:txBody>
      </p:sp>
      <p:sp>
        <p:nvSpPr>
          <p:cNvPr id="4" name="TextBox 3">
            <a:extLst>
              <a:ext uri="{FF2B5EF4-FFF2-40B4-BE49-F238E27FC236}">
                <a16:creationId xmlns:a16="http://schemas.microsoft.com/office/drawing/2014/main" id="{126BFD6D-74B5-EF2D-A8F3-6C81DBA423BA}"/>
              </a:ext>
            </a:extLst>
          </p:cNvPr>
          <p:cNvSpPr txBox="1"/>
          <p:nvPr/>
        </p:nvSpPr>
        <p:spPr>
          <a:xfrm>
            <a:off x="976108" y="605860"/>
            <a:ext cx="10626369" cy="5909310"/>
          </a:xfrm>
          <a:prstGeom prst="rect">
            <a:avLst/>
          </a:prstGeom>
          <a:noFill/>
        </p:spPr>
        <p:txBody>
          <a:bodyPr wrap="square" rtlCol="0">
            <a:spAutoFit/>
          </a:bodyPr>
          <a:lstStyle/>
          <a:p>
            <a:pPr algn="l">
              <a:lnSpc>
                <a:spcPct val="150000"/>
              </a:lnSpc>
            </a:pPr>
            <a:r>
              <a:rPr lang="en-US" sz="2400" b="1" i="0" dirty="0">
                <a:solidFill>
                  <a:schemeClr val="tx2">
                    <a:lumMod val="75000"/>
                    <a:lumOff val="25000"/>
                  </a:schemeClr>
                </a:solidFill>
                <a:effectLst/>
                <a:latin typeface="Times New Roman" panose="02020603050405020304" pitchFamily="18" charset="0"/>
                <a:cs typeface="Times New Roman" panose="02020603050405020304" pitchFamily="18" charset="0"/>
              </a:rPr>
              <a:t>3. Installation of Geotextile Columns</a:t>
            </a:r>
          </a:p>
          <a:p>
            <a:pPr algn="l">
              <a:lnSpc>
                <a:spcPct val="150000"/>
              </a:lnSpc>
              <a:buFont typeface="Arial" panose="020B0604020202020204" pitchFamily="34" charset="0"/>
              <a:buChar char="•"/>
            </a:pPr>
            <a:r>
              <a:rPr lang="en-US" sz="2400" b="1" i="0" dirty="0">
                <a:effectLst/>
                <a:latin typeface="Times New Roman" panose="02020603050405020304" pitchFamily="18" charset="0"/>
                <a:cs typeface="Times New Roman" panose="02020603050405020304" pitchFamily="18" charset="0"/>
              </a:rPr>
              <a:t>Drilling or Vibro-Replacement:</a:t>
            </a:r>
            <a:r>
              <a:rPr lang="en-US" sz="2400" b="0" i="0" dirty="0">
                <a:effectLst/>
                <a:latin typeface="Times New Roman" panose="02020603050405020304" pitchFamily="18" charset="0"/>
                <a:cs typeface="Times New Roman" panose="02020603050405020304" pitchFamily="18" charset="0"/>
              </a:rPr>
              <a:t> Using drilling rigs or vibro-replacement equipment to create boreholes or cavities in the soil where the columns will be placed.</a:t>
            </a:r>
          </a:p>
          <a:p>
            <a:pPr algn="l">
              <a:lnSpc>
                <a:spcPct val="150000"/>
              </a:lnSpc>
              <a:buFont typeface="Arial" panose="020B0604020202020204" pitchFamily="34" charset="0"/>
              <a:buChar char="•"/>
            </a:pPr>
            <a:r>
              <a:rPr lang="en-US" sz="2400" b="1" i="0" dirty="0">
                <a:effectLst/>
                <a:latin typeface="Times New Roman" panose="02020603050405020304" pitchFamily="18" charset="0"/>
                <a:cs typeface="Times New Roman" panose="02020603050405020304" pitchFamily="18" charset="0"/>
              </a:rPr>
              <a:t>Insertion of Geotextile Tubes:</a:t>
            </a:r>
            <a:r>
              <a:rPr lang="en-US" sz="2400" b="0" i="0" dirty="0">
                <a:effectLst/>
                <a:latin typeface="Times New Roman" panose="02020603050405020304" pitchFamily="18" charset="0"/>
                <a:cs typeface="Times New Roman" panose="02020603050405020304" pitchFamily="18" charset="0"/>
              </a:rPr>
              <a:t> Placing or inserting geotextile tubes or columns into the boreholes. These tubes are filled with granular materials like stone, gravel, or sand.</a:t>
            </a:r>
          </a:p>
          <a:p>
            <a:pPr algn="l">
              <a:lnSpc>
                <a:spcPct val="150000"/>
              </a:lnSpc>
              <a:buFont typeface="Arial" panose="020B0604020202020204" pitchFamily="34" charset="0"/>
              <a:buChar char="•"/>
            </a:pPr>
            <a:r>
              <a:rPr lang="en-US" sz="2400" b="1" i="0" dirty="0">
                <a:effectLst/>
                <a:latin typeface="Times New Roman" panose="02020603050405020304" pitchFamily="18" charset="0"/>
                <a:cs typeface="Times New Roman" panose="02020603050405020304" pitchFamily="18" charset="0"/>
              </a:rPr>
              <a:t>Compaction and Installation Depth:</a:t>
            </a:r>
            <a:r>
              <a:rPr lang="en-US" sz="2400" b="0" i="0" dirty="0">
                <a:effectLst/>
                <a:latin typeface="Times New Roman" panose="02020603050405020304" pitchFamily="18" charset="0"/>
                <a:cs typeface="Times New Roman" panose="02020603050405020304" pitchFamily="18" charset="0"/>
              </a:rPr>
              <a:t> Ensuring proper compaction of the granular fill material within the geotextile tubes and reaching the desired depth to reinforce the soil.</a:t>
            </a:r>
          </a:p>
          <a:p>
            <a:endParaRPr lang="en-US" dirty="0"/>
          </a:p>
        </p:txBody>
      </p:sp>
    </p:spTree>
    <p:extLst>
      <p:ext uri="{BB962C8B-B14F-4D97-AF65-F5344CB8AC3E}">
        <p14:creationId xmlns:p14="http://schemas.microsoft.com/office/powerpoint/2010/main" val="1710952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46185C6-E5F9-4ED3-A331-5B4415025FB0}"/>
              </a:ext>
            </a:extLst>
          </p:cNvPr>
          <p:cNvSpPr>
            <a:spLocks noGrp="1"/>
          </p:cNvSpPr>
          <p:nvPr>
            <p:ph type="sldNum" sz="quarter" idx="12"/>
          </p:nvPr>
        </p:nvSpPr>
        <p:spPr/>
        <p:txBody>
          <a:bodyPr/>
          <a:lstStyle/>
          <a:p>
            <a:fld id="{312CC964-A50B-4C29-B4E4-2C30BB34CCF3}" type="slidenum">
              <a:rPr lang="en-US" smtClean="0"/>
              <a:t>8</a:t>
            </a:fld>
            <a:endParaRPr lang="en-US" dirty="0"/>
          </a:p>
        </p:txBody>
      </p:sp>
      <p:sp>
        <p:nvSpPr>
          <p:cNvPr id="4" name="TextBox 3">
            <a:extLst>
              <a:ext uri="{FF2B5EF4-FFF2-40B4-BE49-F238E27FC236}">
                <a16:creationId xmlns:a16="http://schemas.microsoft.com/office/drawing/2014/main" id="{F74D36A2-E4C4-AFA5-D8C5-3E5B17E7E5AC}"/>
              </a:ext>
            </a:extLst>
          </p:cNvPr>
          <p:cNvSpPr txBox="1"/>
          <p:nvPr/>
        </p:nvSpPr>
        <p:spPr>
          <a:xfrm>
            <a:off x="852692" y="650739"/>
            <a:ext cx="10585723" cy="5323715"/>
          </a:xfrm>
          <a:prstGeom prst="rect">
            <a:avLst/>
          </a:prstGeom>
          <a:noFill/>
        </p:spPr>
        <p:txBody>
          <a:bodyPr wrap="square" rtlCol="0">
            <a:spAutoFit/>
          </a:bodyPr>
          <a:lstStyle/>
          <a:p>
            <a:endParaRPr lang="en-US" dirty="0"/>
          </a:p>
        </p:txBody>
      </p:sp>
      <p:pic>
        <p:nvPicPr>
          <p:cNvPr id="5" name="Picture 4" descr="Image result for geotextile encased column">
            <a:extLst>
              <a:ext uri="{FF2B5EF4-FFF2-40B4-BE49-F238E27FC236}">
                <a16:creationId xmlns:a16="http://schemas.microsoft.com/office/drawing/2014/main" id="{B6D103F3-6A15-FBA9-9B57-0DD97E36BE1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2211" y="423224"/>
            <a:ext cx="8712403" cy="5551230"/>
          </a:xfrm>
          <a:prstGeom prst="rect">
            <a:avLst/>
          </a:prstGeom>
          <a:noFill/>
          <a:ln>
            <a:noFill/>
          </a:ln>
        </p:spPr>
      </p:pic>
    </p:spTree>
    <p:extLst>
      <p:ext uri="{BB962C8B-B14F-4D97-AF65-F5344CB8AC3E}">
        <p14:creationId xmlns:p14="http://schemas.microsoft.com/office/powerpoint/2010/main" val="605817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AECDD04-E7F1-D1A0-D3AC-4A3D1A8626B5}"/>
              </a:ext>
            </a:extLst>
          </p:cNvPr>
          <p:cNvSpPr>
            <a:spLocks noGrp="1"/>
          </p:cNvSpPr>
          <p:nvPr>
            <p:ph type="ftr" sz="quarter" idx="11"/>
          </p:nvPr>
        </p:nvSpPr>
        <p:spPr/>
        <p:txBody>
          <a:bodyPr/>
          <a:lstStyle/>
          <a:p>
            <a:r>
              <a:rPr lang="en-US"/>
              <a:t>Sample Footer Text</a:t>
            </a:r>
            <a:endParaRPr lang="en-US" dirty="0"/>
          </a:p>
        </p:txBody>
      </p:sp>
      <p:sp>
        <p:nvSpPr>
          <p:cNvPr id="3" name="Slide Number Placeholder 2">
            <a:extLst>
              <a:ext uri="{FF2B5EF4-FFF2-40B4-BE49-F238E27FC236}">
                <a16:creationId xmlns:a16="http://schemas.microsoft.com/office/drawing/2014/main" id="{BD31FDBC-5D77-4C47-FAC7-1EC479F4286F}"/>
              </a:ext>
            </a:extLst>
          </p:cNvPr>
          <p:cNvSpPr>
            <a:spLocks noGrp="1"/>
          </p:cNvSpPr>
          <p:nvPr>
            <p:ph type="sldNum" sz="quarter" idx="12"/>
          </p:nvPr>
        </p:nvSpPr>
        <p:spPr/>
        <p:txBody>
          <a:bodyPr/>
          <a:lstStyle/>
          <a:p>
            <a:fld id="{312CC964-A50B-4C29-B4E4-2C30BB34CCF3}" type="slidenum">
              <a:rPr lang="en-US" smtClean="0"/>
              <a:t>9</a:t>
            </a:fld>
            <a:endParaRPr lang="en-US" dirty="0"/>
          </a:p>
        </p:txBody>
      </p:sp>
      <p:sp>
        <p:nvSpPr>
          <p:cNvPr id="4" name="TextBox 3">
            <a:extLst>
              <a:ext uri="{FF2B5EF4-FFF2-40B4-BE49-F238E27FC236}">
                <a16:creationId xmlns:a16="http://schemas.microsoft.com/office/drawing/2014/main" id="{969D74EA-AECA-43E6-6016-F0D5590417AB}"/>
              </a:ext>
            </a:extLst>
          </p:cNvPr>
          <p:cNvSpPr txBox="1"/>
          <p:nvPr/>
        </p:nvSpPr>
        <p:spPr>
          <a:xfrm>
            <a:off x="886351" y="650739"/>
            <a:ext cx="10944751" cy="5355312"/>
          </a:xfrm>
          <a:prstGeom prst="rect">
            <a:avLst/>
          </a:prstGeom>
          <a:noFill/>
        </p:spPr>
        <p:txBody>
          <a:bodyPr wrap="square" rtlCol="0">
            <a:spAutoFit/>
          </a:bodyPr>
          <a:lstStyle/>
          <a:p>
            <a:pPr algn="l">
              <a:lnSpc>
                <a:spcPct val="150000"/>
              </a:lnSpc>
            </a:pPr>
            <a:r>
              <a:rPr lang="en-US" sz="2400" b="1" i="0" dirty="0">
                <a:solidFill>
                  <a:schemeClr val="tx2">
                    <a:lumMod val="75000"/>
                    <a:lumOff val="25000"/>
                  </a:schemeClr>
                </a:solidFill>
                <a:effectLst/>
                <a:latin typeface="Times New Roman" panose="02020603050405020304" pitchFamily="18" charset="0"/>
                <a:cs typeface="Times New Roman" panose="02020603050405020304" pitchFamily="18" charset="0"/>
              </a:rPr>
              <a:t>4. Compaction and Testing</a:t>
            </a:r>
          </a:p>
          <a:p>
            <a:pPr algn="l">
              <a:lnSpc>
                <a:spcPct val="150000"/>
              </a:lnSpc>
              <a:buFont typeface="Arial" panose="020B0604020202020204" pitchFamily="34" charset="0"/>
              <a:buChar char="•"/>
            </a:pPr>
            <a:r>
              <a:rPr lang="en-US" sz="2400" b="1" i="0" dirty="0">
                <a:effectLst/>
                <a:latin typeface="Times New Roman" panose="02020603050405020304" pitchFamily="18" charset="0"/>
                <a:cs typeface="Times New Roman" panose="02020603050405020304" pitchFamily="18" charset="0"/>
              </a:rPr>
              <a:t>Compaction Verification:</a:t>
            </a:r>
            <a:r>
              <a:rPr lang="en-US" sz="2400" b="0" i="0" dirty="0">
                <a:effectLst/>
                <a:latin typeface="Times New Roman" panose="02020603050405020304" pitchFamily="18" charset="0"/>
                <a:cs typeface="Times New Roman" panose="02020603050405020304" pitchFamily="18" charset="0"/>
              </a:rPr>
              <a:t> Verifying and ensuring the proper compaction of the fill material within the geotextile tubes to achieve the desired strength and stability.</a:t>
            </a:r>
          </a:p>
          <a:p>
            <a:pPr algn="l">
              <a:lnSpc>
                <a:spcPct val="150000"/>
              </a:lnSpc>
              <a:buFont typeface="Arial" panose="020B0604020202020204" pitchFamily="34" charset="0"/>
              <a:buChar char="•"/>
            </a:pPr>
            <a:r>
              <a:rPr lang="en-US" sz="2400" b="1" i="0" dirty="0">
                <a:effectLst/>
                <a:latin typeface="Times New Roman" panose="02020603050405020304" pitchFamily="18" charset="0"/>
                <a:cs typeface="Times New Roman" panose="02020603050405020304" pitchFamily="18" charset="0"/>
              </a:rPr>
              <a:t>Load Testing:</a:t>
            </a:r>
            <a:r>
              <a:rPr lang="en-US" sz="2400" b="0" i="0" dirty="0">
                <a:effectLst/>
                <a:latin typeface="Times New Roman" panose="02020603050405020304" pitchFamily="18" charset="0"/>
                <a:cs typeface="Times New Roman" panose="02020603050405020304" pitchFamily="18" charset="0"/>
              </a:rPr>
              <a:t> Conducting load tests to evaluate the performance and bearing capacity of the installed columns.</a:t>
            </a:r>
          </a:p>
          <a:p>
            <a:pPr algn="l">
              <a:lnSpc>
                <a:spcPct val="150000"/>
              </a:lnSpc>
            </a:pPr>
            <a:r>
              <a:rPr lang="en-US" sz="2400" b="1" i="0" dirty="0">
                <a:solidFill>
                  <a:schemeClr val="tx2">
                    <a:lumMod val="75000"/>
                    <a:lumOff val="25000"/>
                  </a:schemeClr>
                </a:solidFill>
                <a:effectLst/>
                <a:latin typeface="Times New Roman" panose="02020603050405020304" pitchFamily="18" charset="0"/>
                <a:cs typeface="Times New Roman" panose="02020603050405020304" pitchFamily="18" charset="0"/>
              </a:rPr>
              <a:t>5. Quality Control and Assurance</a:t>
            </a:r>
          </a:p>
          <a:p>
            <a:pPr algn="l">
              <a:lnSpc>
                <a:spcPct val="150000"/>
              </a:lnSpc>
              <a:buFont typeface="Arial" panose="020B0604020202020204" pitchFamily="34" charset="0"/>
              <a:buChar char="•"/>
            </a:pPr>
            <a:r>
              <a:rPr lang="en-US" sz="2400" b="1" i="0" dirty="0">
                <a:effectLst/>
                <a:latin typeface="Times New Roman" panose="02020603050405020304" pitchFamily="18" charset="0"/>
                <a:cs typeface="Times New Roman" panose="02020603050405020304" pitchFamily="18" charset="0"/>
              </a:rPr>
              <a:t>Monitoring and Inspection:</a:t>
            </a:r>
            <a:r>
              <a:rPr lang="en-US" sz="2400" b="0" i="0" dirty="0">
                <a:effectLst/>
                <a:latin typeface="Times New Roman" panose="02020603050405020304" pitchFamily="18" charset="0"/>
                <a:cs typeface="Times New Roman" panose="02020603050405020304" pitchFamily="18" charset="0"/>
              </a:rPr>
              <a:t> Regular monitoring and inspection during the construction process to verify compliance with design specifications and quality standards.</a:t>
            </a:r>
          </a:p>
          <a:p>
            <a:endParaRPr lang="en-US" dirty="0"/>
          </a:p>
        </p:txBody>
      </p:sp>
    </p:spTree>
    <p:extLst>
      <p:ext uri="{BB962C8B-B14F-4D97-AF65-F5344CB8AC3E}">
        <p14:creationId xmlns:p14="http://schemas.microsoft.com/office/powerpoint/2010/main" val="56672083"/>
      </p:ext>
    </p:extLst>
  </p:cSld>
  <p:clrMapOvr>
    <a:masterClrMapping/>
  </p:clrMapOvr>
</p:sld>
</file>

<file path=ppt/theme/theme1.xml><?xml version="1.0" encoding="utf-8"?>
<a:theme xmlns:a="http://schemas.openxmlformats.org/drawingml/2006/main" name="AngleLinesVTI">
  <a:themeElements>
    <a:clrScheme name="Custom 34">
      <a:dk1>
        <a:sysClr val="windowText" lastClr="000000"/>
      </a:dk1>
      <a:lt1>
        <a:sysClr val="window" lastClr="FFFFFF"/>
      </a:lt1>
      <a:dk2>
        <a:srgbClr val="001E2E"/>
      </a:dk2>
      <a:lt2>
        <a:srgbClr val="F0ECEC"/>
      </a:lt2>
      <a:accent1>
        <a:srgbClr val="155767"/>
      </a:accent1>
      <a:accent2>
        <a:srgbClr val="BA9CA0"/>
      </a:accent2>
      <a:accent3>
        <a:srgbClr val="A57931"/>
      </a:accent3>
      <a:accent4>
        <a:srgbClr val="0E577C"/>
      </a:accent4>
      <a:accent5>
        <a:srgbClr val="CC846E"/>
      </a:accent5>
      <a:accent6>
        <a:srgbClr val="93767A"/>
      </a:accent6>
      <a:hlink>
        <a:srgbClr val="0563C1"/>
      </a:hlink>
      <a:folHlink>
        <a:srgbClr val="954F72"/>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 lines design" id="{2407D200-3004-4ADD-9D29-6D4C9B951E75}" vid="{22312BCD-9B59-4CBE-B473-4FDC2F04D3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TaxCatchAll xmlns="230e9df3-be65-4c73-a93b-d1236ebd677e" xsi:nil="true"/>
    <MediaServiceKeyPoints xmlns="71af3243-3dd4-4a8d-8c0d-dd76da1f02a5" xsi:nil="true"/>
    <Background xmlns="71af3243-3dd4-4a8d-8c0d-dd76da1f02a5">false</Background>
    <ImageTagsTaxHTField xmlns="71af3243-3dd4-4a8d-8c0d-dd76da1f02a5">
      <Terms xmlns="http://schemas.microsoft.com/office/infopath/2007/PartnerControls"/>
    </ImageTagsTaxHTField>
  </documentManagement>
</p:properties>
</file>

<file path=customXml/itemProps1.xml><?xml version="1.0" encoding="utf-8"?>
<ds:datastoreItem xmlns:ds="http://schemas.openxmlformats.org/officeDocument/2006/customXml" ds:itemID="{5462B0DF-AFCF-4681-BDD6-4CC4EE7AE3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1F1737-EB5A-49A3-BFCA-A97A8DCDF401}">
  <ds:schemaRefs>
    <ds:schemaRef ds:uri="http://schemas.microsoft.com/sharepoint/v3/contenttype/forms"/>
  </ds:schemaRefs>
</ds:datastoreItem>
</file>

<file path=customXml/itemProps3.xml><?xml version="1.0" encoding="utf-8"?>
<ds:datastoreItem xmlns:ds="http://schemas.openxmlformats.org/officeDocument/2006/customXml" ds:itemID="{AC263D7C-E9CB-4C77-8528-77A30083B7FC}">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{BD6D7808-6252-4F9C-B2FB-FD99639A3613}tf22797433_win32</Template>
  <TotalTime>364</TotalTime>
  <Words>1270</Words>
  <Application>Microsoft Office PowerPoint</Application>
  <PresentationFormat>Widescreen</PresentationFormat>
  <Paragraphs>104</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Courier New</vt:lpstr>
      <vt:lpstr>Times New Roman</vt:lpstr>
      <vt:lpstr>Univers Condensed Light</vt:lpstr>
      <vt:lpstr>Walbaum Display Light</vt:lpstr>
      <vt:lpstr>Wingdings</vt:lpstr>
      <vt:lpstr>AngleLinesVTI</vt:lpstr>
      <vt:lpstr>PowerPoint Presentation</vt:lpstr>
      <vt:lpstr>Outlines </vt:lpstr>
      <vt:lpstr>Introduction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geotextile encased columns</dc:title>
  <dc:creator>H</dc:creator>
  <cp:lastModifiedBy>يوسف مولود</cp:lastModifiedBy>
  <cp:revision>28</cp:revision>
  <dcterms:created xsi:type="dcterms:W3CDTF">2023-11-29T22:26:31Z</dcterms:created>
  <dcterms:modified xsi:type="dcterms:W3CDTF">2024-01-09T13:42:26Z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