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handoutMasterIdLst>
    <p:handoutMasterId r:id="rId11"/>
  </p:handoutMasterIdLst>
  <p:sldIdLst>
    <p:sldId id="275" r:id="rId2"/>
    <p:sldId id="258" r:id="rId3"/>
    <p:sldId id="276" r:id="rId4"/>
    <p:sldId id="259" r:id="rId5"/>
    <p:sldId id="260" r:id="rId6"/>
    <p:sldId id="261" r:id="rId7"/>
    <p:sldId id="262" r:id="rId8"/>
    <p:sldId id="263" r:id="rId9"/>
  </p:sldIdLst>
  <p:sldSz cx="12801600" cy="9601200" type="A3"/>
  <p:notesSz cx="6742113" cy="9872663"/>
  <p:defaultTextStyle>
    <a:defPPr>
      <a:defRPr lang="ar-IQ"/>
    </a:defPPr>
    <a:lvl1pPr marL="0" algn="r" defTabSz="1280160" rtl="1" eaLnBrk="1" latinLnBrk="0" hangingPunct="1">
      <a:defRPr sz="2500" kern="1200">
        <a:solidFill>
          <a:schemeClr val="tx1"/>
        </a:solidFill>
        <a:latin typeface="+mn-lt"/>
        <a:ea typeface="+mn-ea"/>
        <a:cs typeface="+mn-cs"/>
      </a:defRPr>
    </a:lvl1pPr>
    <a:lvl2pPr marL="640080" algn="r" defTabSz="1280160" rtl="1" eaLnBrk="1" latinLnBrk="0" hangingPunct="1">
      <a:defRPr sz="2500" kern="1200">
        <a:solidFill>
          <a:schemeClr val="tx1"/>
        </a:solidFill>
        <a:latin typeface="+mn-lt"/>
        <a:ea typeface="+mn-ea"/>
        <a:cs typeface="+mn-cs"/>
      </a:defRPr>
    </a:lvl2pPr>
    <a:lvl3pPr marL="1280160" algn="r" defTabSz="1280160" rtl="1" eaLnBrk="1" latinLnBrk="0" hangingPunct="1">
      <a:defRPr sz="2500" kern="1200">
        <a:solidFill>
          <a:schemeClr val="tx1"/>
        </a:solidFill>
        <a:latin typeface="+mn-lt"/>
        <a:ea typeface="+mn-ea"/>
        <a:cs typeface="+mn-cs"/>
      </a:defRPr>
    </a:lvl3pPr>
    <a:lvl4pPr marL="1920240" algn="r" defTabSz="1280160" rtl="1" eaLnBrk="1" latinLnBrk="0" hangingPunct="1">
      <a:defRPr sz="2500" kern="1200">
        <a:solidFill>
          <a:schemeClr val="tx1"/>
        </a:solidFill>
        <a:latin typeface="+mn-lt"/>
        <a:ea typeface="+mn-ea"/>
        <a:cs typeface="+mn-cs"/>
      </a:defRPr>
    </a:lvl4pPr>
    <a:lvl5pPr marL="2560320" algn="r" defTabSz="1280160" rtl="1" eaLnBrk="1" latinLnBrk="0" hangingPunct="1">
      <a:defRPr sz="2500" kern="1200">
        <a:solidFill>
          <a:schemeClr val="tx1"/>
        </a:solidFill>
        <a:latin typeface="+mn-lt"/>
        <a:ea typeface="+mn-ea"/>
        <a:cs typeface="+mn-cs"/>
      </a:defRPr>
    </a:lvl5pPr>
    <a:lvl6pPr marL="3200400" algn="r" defTabSz="1280160" rtl="1" eaLnBrk="1" latinLnBrk="0" hangingPunct="1">
      <a:defRPr sz="2500" kern="1200">
        <a:solidFill>
          <a:schemeClr val="tx1"/>
        </a:solidFill>
        <a:latin typeface="+mn-lt"/>
        <a:ea typeface="+mn-ea"/>
        <a:cs typeface="+mn-cs"/>
      </a:defRPr>
    </a:lvl6pPr>
    <a:lvl7pPr marL="3840480" algn="r" defTabSz="1280160" rtl="1" eaLnBrk="1" latinLnBrk="0" hangingPunct="1">
      <a:defRPr sz="2500" kern="1200">
        <a:solidFill>
          <a:schemeClr val="tx1"/>
        </a:solidFill>
        <a:latin typeface="+mn-lt"/>
        <a:ea typeface="+mn-ea"/>
        <a:cs typeface="+mn-cs"/>
      </a:defRPr>
    </a:lvl7pPr>
    <a:lvl8pPr marL="4480560" algn="r" defTabSz="1280160" rtl="1" eaLnBrk="1" latinLnBrk="0" hangingPunct="1">
      <a:defRPr sz="2500" kern="1200">
        <a:solidFill>
          <a:schemeClr val="tx1"/>
        </a:solidFill>
        <a:latin typeface="+mn-lt"/>
        <a:ea typeface="+mn-ea"/>
        <a:cs typeface="+mn-cs"/>
      </a:defRPr>
    </a:lvl8pPr>
    <a:lvl9pPr marL="5120640" algn="r" defTabSz="1280160" rtl="1" eaLnBrk="1" latinLnBrk="0" hangingPunct="1">
      <a:defRPr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0" d="100"/>
          <a:sy n="50" d="100"/>
        </p:scale>
        <p:origin x="-1380" y="0"/>
      </p:cViewPr>
      <p:guideLst>
        <p:guide orient="horz" pos="3024"/>
        <p:guide pos="403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20531" y="0"/>
            <a:ext cx="2921582" cy="493633"/>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sz="quarter" idx="1"/>
          </p:nvPr>
        </p:nvSpPr>
        <p:spPr>
          <a:xfrm>
            <a:off x="1561" y="0"/>
            <a:ext cx="2921582" cy="493633"/>
          </a:xfrm>
          <a:prstGeom prst="rect">
            <a:avLst/>
          </a:prstGeom>
        </p:spPr>
        <p:txBody>
          <a:bodyPr vert="horz" lIns="91440" tIns="45720" rIns="91440" bIns="45720" rtlCol="1"/>
          <a:lstStyle>
            <a:lvl1pPr algn="l">
              <a:defRPr sz="1200"/>
            </a:lvl1pPr>
          </a:lstStyle>
          <a:p>
            <a:fld id="{1280394D-8DC1-4D79-BC05-C2175C3161D6}" type="datetimeFigureOut">
              <a:rPr lang="ar-IQ" smtClean="0"/>
              <a:pPr/>
              <a:t>06/06/1439</a:t>
            </a:fld>
            <a:endParaRPr lang="ar-IQ"/>
          </a:p>
        </p:txBody>
      </p:sp>
      <p:sp>
        <p:nvSpPr>
          <p:cNvPr id="4" name="Footer Placeholder 3"/>
          <p:cNvSpPr>
            <a:spLocks noGrp="1"/>
          </p:cNvSpPr>
          <p:nvPr>
            <p:ph type="ftr" sz="quarter" idx="2"/>
          </p:nvPr>
        </p:nvSpPr>
        <p:spPr>
          <a:xfrm>
            <a:off x="3820531" y="9377316"/>
            <a:ext cx="2921582" cy="493633"/>
          </a:xfrm>
          <a:prstGeom prst="rect">
            <a:avLst/>
          </a:prstGeom>
        </p:spPr>
        <p:txBody>
          <a:bodyPr vert="horz" lIns="91440" tIns="45720" rIns="91440" bIns="45720" rtlCol="1" anchor="b"/>
          <a:lstStyle>
            <a:lvl1pPr algn="r">
              <a:defRPr sz="1200"/>
            </a:lvl1pPr>
          </a:lstStyle>
          <a:p>
            <a:endParaRPr lang="ar-IQ"/>
          </a:p>
        </p:txBody>
      </p:sp>
      <p:sp>
        <p:nvSpPr>
          <p:cNvPr id="5" name="Slide Number Placeholder 4"/>
          <p:cNvSpPr>
            <a:spLocks noGrp="1"/>
          </p:cNvSpPr>
          <p:nvPr>
            <p:ph type="sldNum" sz="quarter" idx="3"/>
          </p:nvPr>
        </p:nvSpPr>
        <p:spPr>
          <a:xfrm>
            <a:off x="1561" y="9377316"/>
            <a:ext cx="2921582" cy="493633"/>
          </a:xfrm>
          <a:prstGeom prst="rect">
            <a:avLst/>
          </a:prstGeom>
        </p:spPr>
        <p:txBody>
          <a:bodyPr vert="horz" lIns="91440" tIns="45720" rIns="91440" bIns="45720" rtlCol="1" anchor="b"/>
          <a:lstStyle>
            <a:lvl1pPr algn="l">
              <a:defRPr sz="1200"/>
            </a:lvl1pPr>
          </a:lstStyle>
          <a:p>
            <a:fld id="{45889C62-100B-4948-93B2-43F3075A1EE4}" type="slidenum">
              <a:rPr lang="ar-IQ" smtClean="0"/>
              <a:pPr/>
              <a:t>‹#›</a:t>
            </a:fld>
            <a:endParaRPr lang="ar-IQ"/>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20531" y="0"/>
            <a:ext cx="2921582" cy="493633"/>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61" y="0"/>
            <a:ext cx="2921582" cy="493633"/>
          </a:xfrm>
          <a:prstGeom prst="rect">
            <a:avLst/>
          </a:prstGeom>
        </p:spPr>
        <p:txBody>
          <a:bodyPr vert="horz" lIns="91440" tIns="45720" rIns="91440" bIns="45720" rtlCol="1"/>
          <a:lstStyle>
            <a:lvl1pPr algn="l">
              <a:defRPr sz="1200"/>
            </a:lvl1pPr>
          </a:lstStyle>
          <a:p>
            <a:fld id="{4B58F89E-783A-4622-970D-DF589E2904C4}" type="datetimeFigureOut">
              <a:rPr lang="ar-IQ" smtClean="0"/>
              <a:pPr/>
              <a:t>06/06/1439</a:t>
            </a:fld>
            <a:endParaRPr lang="ar-IQ"/>
          </a:p>
        </p:txBody>
      </p:sp>
      <p:sp>
        <p:nvSpPr>
          <p:cNvPr id="4" name="Slide Image Placeholder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74212" y="4689515"/>
            <a:ext cx="5393690" cy="444269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20531" y="9377316"/>
            <a:ext cx="2921582" cy="493633"/>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61" y="9377316"/>
            <a:ext cx="2921582" cy="493633"/>
          </a:xfrm>
          <a:prstGeom prst="rect">
            <a:avLst/>
          </a:prstGeom>
        </p:spPr>
        <p:txBody>
          <a:bodyPr vert="horz" lIns="91440" tIns="45720" rIns="91440" bIns="45720" rtlCol="1" anchor="b"/>
          <a:lstStyle>
            <a:lvl1pPr algn="l">
              <a:defRPr sz="1200"/>
            </a:lvl1pPr>
          </a:lstStyle>
          <a:p>
            <a:fld id="{766FD570-F0F1-4566-B898-917E679AF9B1}"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1280160" rtl="1" eaLnBrk="1" latinLnBrk="0" hangingPunct="1">
      <a:defRPr sz="1700" kern="1200">
        <a:solidFill>
          <a:schemeClr val="tx1"/>
        </a:solidFill>
        <a:latin typeface="+mn-lt"/>
        <a:ea typeface="+mn-ea"/>
        <a:cs typeface="+mn-cs"/>
      </a:defRPr>
    </a:lvl1pPr>
    <a:lvl2pPr marL="640080" algn="r" defTabSz="1280160" rtl="1" eaLnBrk="1" latinLnBrk="0" hangingPunct="1">
      <a:defRPr sz="1700" kern="1200">
        <a:solidFill>
          <a:schemeClr val="tx1"/>
        </a:solidFill>
        <a:latin typeface="+mn-lt"/>
        <a:ea typeface="+mn-ea"/>
        <a:cs typeface="+mn-cs"/>
      </a:defRPr>
    </a:lvl2pPr>
    <a:lvl3pPr marL="1280160" algn="r" defTabSz="1280160" rtl="1" eaLnBrk="1" latinLnBrk="0" hangingPunct="1">
      <a:defRPr sz="1700" kern="1200">
        <a:solidFill>
          <a:schemeClr val="tx1"/>
        </a:solidFill>
        <a:latin typeface="+mn-lt"/>
        <a:ea typeface="+mn-ea"/>
        <a:cs typeface="+mn-cs"/>
      </a:defRPr>
    </a:lvl3pPr>
    <a:lvl4pPr marL="1920240" algn="r" defTabSz="1280160" rtl="1" eaLnBrk="1" latinLnBrk="0" hangingPunct="1">
      <a:defRPr sz="1700" kern="1200">
        <a:solidFill>
          <a:schemeClr val="tx1"/>
        </a:solidFill>
        <a:latin typeface="+mn-lt"/>
        <a:ea typeface="+mn-ea"/>
        <a:cs typeface="+mn-cs"/>
      </a:defRPr>
    </a:lvl4pPr>
    <a:lvl5pPr marL="2560320" algn="r" defTabSz="1280160" rtl="1" eaLnBrk="1" latinLnBrk="0" hangingPunct="1">
      <a:defRPr sz="1700" kern="1200">
        <a:solidFill>
          <a:schemeClr val="tx1"/>
        </a:solidFill>
        <a:latin typeface="+mn-lt"/>
        <a:ea typeface="+mn-ea"/>
        <a:cs typeface="+mn-cs"/>
      </a:defRPr>
    </a:lvl5pPr>
    <a:lvl6pPr marL="3200400" algn="r" defTabSz="1280160" rtl="1" eaLnBrk="1" latinLnBrk="0" hangingPunct="1">
      <a:defRPr sz="1700" kern="1200">
        <a:solidFill>
          <a:schemeClr val="tx1"/>
        </a:solidFill>
        <a:latin typeface="+mn-lt"/>
        <a:ea typeface="+mn-ea"/>
        <a:cs typeface="+mn-cs"/>
      </a:defRPr>
    </a:lvl6pPr>
    <a:lvl7pPr marL="3840480" algn="r" defTabSz="1280160" rtl="1" eaLnBrk="1" latinLnBrk="0" hangingPunct="1">
      <a:defRPr sz="1700" kern="1200">
        <a:solidFill>
          <a:schemeClr val="tx1"/>
        </a:solidFill>
        <a:latin typeface="+mn-lt"/>
        <a:ea typeface="+mn-ea"/>
        <a:cs typeface="+mn-cs"/>
      </a:defRPr>
    </a:lvl7pPr>
    <a:lvl8pPr marL="4480560" algn="r" defTabSz="1280160" rtl="1" eaLnBrk="1" latinLnBrk="0" hangingPunct="1">
      <a:defRPr sz="1700" kern="1200">
        <a:solidFill>
          <a:schemeClr val="tx1"/>
        </a:solidFill>
        <a:latin typeface="+mn-lt"/>
        <a:ea typeface="+mn-ea"/>
        <a:cs typeface="+mn-cs"/>
      </a:defRPr>
    </a:lvl8pPr>
    <a:lvl9pPr marL="5120640" algn="r" defTabSz="1280160" rtl="1" eaLnBrk="1" latinLnBrk="0" hangingPunct="1">
      <a:defRPr sz="1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46760" y="1920240"/>
            <a:ext cx="10992307" cy="2560320"/>
          </a:xfrm>
          <a:ln>
            <a:noFill/>
          </a:ln>
        </p:spPr>
        <p:txBody>
          <a:bodyPr vert="horz" tIns="0" rIns="25603"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78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46760" y="4519950"/>
            <a:ext cx="10996574" cy="2453640"/>
          </a:xfrm>
        </p:spPr>
        <p:txBody>
          <a:bodyPr lIns="0" rIns="25603"/>
          <a:lstStyle>
            <a:lvl1pPr marL="0" marR="64008" indent="0" algn="r">
              <a:buNone/>
              <a:defRPr>
                <a:solidFill>
                  <a:schemeClr val="tx1"/>
                </a:solidFill>
              </a:defRPr>
            </a:lvl1pPr>
            <a:lvl2pPr marL="640080" indent="0" algn="ctr">
              <a:buNone/>
            </a:lvl2pPr>
            <a:lvl3pPr marL="1280160" indent="0" algn="ctr">
              <a:buNone/>
            </a:lvl3pPr>
            <a:lvl4pPr marL="1920240" indent="0" algn="ctr">
              <a:buNone/>
            </a:lvl4pPr>
            <a:lvl5pPr marL="2560320" indent="0" algn="ctr">
              <a:buNone/>
            </a:lvl5pPr>
            <a:lvl6pPr marL="3200400" indent="0" algn="ctr">
              <a:buNone/>
            </a:lvl6pPr>
            <a:lvl7pPr marL="3840480" indent="0" algn="ctr">
              <a:buNone/>
            </a:lvl7pPr>
            <a:lvl8pPr marL="4480560" indent="0" algn="ctr">
              <a:buNone/>
            </a:lvl8pPr>
            <a:lvl9pPr marL="512064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8791128-9E4C-4311-8867-BD578DE2CB23}" type="datetime1">
              <a:rPr lang="en-US" smtClean="0"/>
              <a:pPr/>
              <a:t>2/21/2018</a:t>
            </a:fld>
            <a:endParaRPr lang="ar-IQ"/>
          </a:p>
        </p:txBody>
      </p:sp>
      <p:sp>
        <p:nvSpPr>
          <p:cNvPr id="19" name="Footer Placeholder 18"/>
          <p:cNvSpPr>
            <a:spLocks noGrp="1"/>
          </p:cNvSpPr>
          <p:nvPr>
            <p:ph type="ftr" sz="quarter" idx="11"/>
          </p:nvPr>
        </p:nvSpPr>
        <p:spPr/>
        <p:txBody>
          <a:bodyPr/>
          <a:lstStyle/>
          <a:p>
            <a:r>
              <a:rPr lang="en-US" smtClean="0"/>
              <a:t>Yusuf F. Hussein</a:t>
            </a:r>
            <a:endParaRPr lang="ar-IQ"/>
          </a:p>
        </p:txBody>
      </p:sp>
      <p:sp>
        <p:nvSpPr>
          <p:cNvPr id="27" name="Slide Number Placeholder 26"/>
          <p:cNvSpPr>
            <a:spLocks noGrp="1"/>
          </p:cNvSpPr>
          <p:nvPr>
            <p:ph type="sldNum" sz="quarter" idx="12"/>
          </p:nvPr>
        </p:nvSpPr>
        <p:spPr/>
        <p:txBody>
          <a:bodyPr/>
          <a:lstStyle/>
          <a:p>
            <a:fld id="{49386E11-A1BB-4226-8C7D-7D9AE0342CCB}"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AA1319-8F93-43F4-94ED-56923401E434}" type="datetime1">
              <a:rPr lang="en-US" smtClean="0"/>
              <a:pPr/>
              <a:t>2/21/2018</a:t>
            </a:fld>
            <a:endParaRPr lang="ar-IQ"/>
          </a:p>
        </p:txBody>
      </p:sp>
      <p:sp>
        <p:nvSpPr>
          <p:cNvPr id="5" name="Footer Placeholder 4"/>
          <p:cNvSpPr>
            <a:spLocks noGrp="1"/>
          </p:cNvSpPr>
          <p:nvPr>
            <p:ph type="ftr" sz="quarter" idx="11"/>
          </p:nvPr>
        </p:nvSpPr>
        <p:spPr/>
        <p:txBody>
          <a:bodyPr/>
          <a:lstStyle/>
          <a:p>
            <a:r>
              <a:rPr lang="en-US" smtClean="0"/>
              <a:t>Yusuf F. Hussein</a:t>
            </a:r>
            <a:endParaRPr lang="ar-IQ"/>
          </a:p>
        </p:txBody>
      </p:sp>
      <p:sp>
        <p:nvSpPr>
          <p:cNvPr id="6" name="Slide Number Placeholder 5"/>
          <p:cNvSpPr>
            <a:spLocks noGrp="1"/>
          </p:cNvSpPr>
          <p:nvPr>
            <p:ph type="sldNum" sz="quarter" idx="12"/>
          </p:nvPr>
        </p:nvSpPr>
        <p:spPr/>
        <p:txBody>
          <a:bodyPr/>
          <a:lstStyle/>
          <a:p>
            <a:fld id="{49386E11-A1BB-4226-8C7D-7D9AE0342CCB}"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81160" y="1280162"/>
            <a:ext cx="2880360" cy="7296468"/>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40080" y="1280162"/>
            <a:ext cx="8427720" cy="7296468"/>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71EB0D-9022-429A-8CC5-1EA017C54285}" type="datetime1">
              <a:rPr lang="en-US" smtClean="0"/>
              <a:pPr/>
              <a:t>2/21/2018</a:t>
            </a:fld>
            <a:endParaRPr lang="ar-IQ"/>
          </a:p>
        </p:txBody>
      </p:sp>
      <p:sp>
        <p:nvSpPr>
          <p:cNvPr id="5" name="Footer Placeholder 4"/>
          <p:cNvSpPr>
            <a:spLocks noGrp="1"/>
          </p:cNvSpPr>
          <p:nvPr>
            <p:ph type="ftr" sz="quarter" idx="11"/>
          </p:nvPr>
        </p:nvSpPr>
        <p:spPr/>
        <p:txBody>
          <a:bodyPr/>
          <a:lstStyle/>
          <a:p>
            <a:r>
              <a:rPr lang="en-US" smtClean="0"/>
              <a:t>Yusuf F. Hussein</a:t>
            </a:r>
            <a:endParaRPr lang="ar-IQ"/>
          </a:p>
        </p:txBody>
      </p:sp>
      <p:sp>
        <p:nvSpPr>
          <p:cNvPr id="6" name="Slide Number Placeholder 5"/>
          <p:cNvSpPr>
            <a:spLocks noGrp="1"/>
          </p:cNvSpPr>
          <p:nvPr>
            <p:ph type="sldNum" sz="quarter" idx="12"/>
          </p:nvPr>
        </p:nvSpPr>
        <p:spPr/>
        <p:txBody>
          <a:bodyPr/>
          <a:lstStyle/>
          <a:p>
            <a:fld id="{49386E11-A1BB-4226-8C7D-7D9AE0342CCB}"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3BBE5A-4EFA-4C56-B104-F272AD8BF357}" type="datetime1">
              <a:rPr lang="en-US" smtClean="0"/>
              <a:pPr/>
              <a:t>2/21/2018</a:t>
            </a:fld>
            <a:endParaRPr lang="ar-IQ"/>
          </a:p>
        </p:txBody>
      </p:sp>
      <p:sp>
        <p:nvSpPr>
          <p:cNvPr id="5" name="Footer Placeholder 4"/>
          <p:cNvSpPr>
            <a:spLocks noGrp="1"/>
          </p:cNvSpPr>
          <p:nvPr>
            <p:ph type="ftr" sz="quarter" idx="11"/>
          </p:nvPr>
        </p:nvSpPr>
        <p:spPr/>
        <p:txBody>
          <a:bodyPr/>
          <a:lstStyle/>
          <a:p>
            <a:r>
              <a:rPr lang="en-US" smtClean="0"/>
              <a:t>Yusuf F. Hussein</a:t>
            </a:r>
            <a:endParaRPr lang="ar-IQ"/>
          </a:p>
        </p:txBody>
      </p:sp>
      <p:sp>
        <p:nvSpPr>
          <p:cNvPr id="6" name="Slide Number Placeholder 5"/>
          <p:cNvSpPr>
            <a:spLocks noGrp="1"/>
          </p:cNvSpPr>
          <p:nvPr>
            <p:ph type="sldNum" sz="quarter" idx="12"/>
          </p:nvPr>
        </p:nvSpPr>
        <p:spPr/>
        <p:txBody>
          <a:bodyPr/>
          <a:lstStyle/>
          <a:p>
            <a:fld id="{49386E11-A1BB-4226-8C7D-7D9AE0342CCB}"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42493" y="1843431"/>
            <a:ext cx="10881360" cy="1907438"/>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78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42493" y="3786530"/>
            <a:ext cx="10881360" cy="2113597"/>
          </a:xfrm>
        </p:spPr>
        <p:txBody>
          <a:bodyPr lIns="64008" rIns="64008" anchor="t"/>
          <a:lstStyle>
            <a:lvl1pPr marL="0" indent="0">
              <a:buNone/>
              <a:defRPr sz="3100">
                <a:solidFill>
                  <a:schemeClr val="tx1"/>
                </a:solidFill>
              </a:defRPr>
            </a:lvl1pPr>
            <a:lvl2pPr>
              <a:buNone/>
              <a:defRPr sz="2500">
                <a:solidFill>
                  <a:schemeClr val="tx1">
                    <a:tint val="75000"/>
                  </a:schemeClr>
                </a:solidFill>
              </a:defRPr>
            </a:lvl2pPr>
            <a:lvl3pPr>
              <a:buNone/>
              <a:defRPr sz="2200">
                <a:solidFill>
                  <a:schemeClr val="tx1">
                    <a:tint val="75000"/>
                  </a:schemeClr>
                </a:solidFill>
              </a:defRPr>
            </a:lvl3pPr>
            <a:lvl4pPr>
              <a:buNone/>
              <a:defRPr sz="2000">
                <a:solidFill>
                  <a:schemeClr val="tx1">
                    <a:tint val="75000"/>
                  </a:schemeClr>
                </a:solidFill>
              </a:defRPr>
            </a:lvl4pPr>
            <a:lvl5pPr>
              <a:buNone/>
              <a:defRPr sz="20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F003558-3D00-4EB3-964C-0F1E08015B08}" type="datetime1">
              <a:rPr lang="en-US" smtClean="0"/>
              <a:pPr/>
              <a:t>2/21/2018</a:t>
            </a:fld>
            <a:endParaRPr lang="ar-IQ"/>
          </a:p>
        </p:txBody>
      </p:sp>
      <p:sp>
        <p:nvSpPr>
          <p:cNvPr id="5" name="Footer Placeholder 4"/>
          <p:cNvSpPr>
            <a:spLocks noGrp="1"/>
          </p:cNvSpPr>
          <p:nvPr>
            <p:ph type="ftr" sz="quarter" idx="11"/>
          </p:nvPr>
        </p:nvSpPr>
        <p:spPr/>
        <p:txBody>
          <a:bodyPr/>
          <a:lstStyle/>
          <a:p>
            <a:r>
              <a:rPr lang="en-US" smtClean="0"/>
              <a:t>Yusuf F. Hussein</a:t>
            </a:r>
            <a:endParaRPr lang="ar-IQ"/>
          </a:p>
        </p:txBody>
      </p:sp>
      <p:sp>
        <p:nvSpPr>
          <p:cNvPr id="6" name="Slide Number Placeholder 5"/>
          <p:cNvSpPr>
            <a:spLocks noGrp="1"/>
          </p:cNvSpPr>
          <p:nvPr>
            <p:ph type="sldNum" sz="quarter" idx="12"/>
          </p:nvPr>
        </p:nvSpPr>
        <p:spPr/>
        <p:txBody>
          <a:bodyPr/>
          <a:lstStyle/>
          <a:p>
            <a:fld id="{49386E11-A1BB-4226-8C7D-7D9AE0342CCB}"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40080" y="985723"/>
            <a:ext cx="11521440" cy="16002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40080" y="2688119"/>
            <a:ext cx="5654040" cy="6208776"/>
          </a:xfrm>
        </p:spPr>
        <p:txBody>
          <a:bodyPr/>
          <a:lstStyle>
            <a:lvl1pPr>
              <a:defRPr sz="3600"/>
            </a:lvl1pPr>
            <a:lvl2pPr>
              <a:defRPr sz="3400"/>
            </a:lvl2pPr>
            <a:lvl3pPr>
              <a:defRPr sz="2800"/>
            </a:lvl3pPr>
            <a:lvl4pPr>
              <a:defRPr sz="2500"/>
            </a:lvl4pPr>
            <a:lvl5pPr>
              <a:defRPr sz="25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507480" y="2688119"/>
            <a:ext cx="5654040" cy="6208776"/>
          </a:xfrm>
        </p:spPr>
        <p:txBody>
          <a:bodyPr/>
          <a:lstStyle>
            <a:lvl1pPr>
              <a:defRPr sz="3600"/>
            </a:lvl1pPr>
            <a:lvl2pPr>
              <a:defRPr sz="3400"/>
            </a:lvl2pPr>
            <a:lvl3pPr>
              <a:defRPr sz="2800"/>
            </a:lvl3pPr>
            <a:lvl4pPr>
              <a:defRPr sz="2500"/>
            </a:lvl4pPr>
            <a:lvl5pPr>
              <a:defRPr sz="25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489A342-D15B-4612-8CA3-F2EA42D63820}" type="datetime1">
              <a:rPr lang="en-US" smtClean="0"/>
              <a:pPr/>
              <a:t>2/21/2018</a:t>
            </a:fld>
            <a:endParaRPr lang="ar-IQ"/>
          </a:p>
        </p:txBody>
      </p:sp>
      <p:sp>
        <p:nvSpPr>
          <p:cNvPr id="6" name="Footer Placeholder 5"/>
          <p:cNvSpPr>
            <a:spLocks noGrp="1"/>
          </p:cNvSpPr>
          <p:nvPr>
            <p:ph type="ftr" sz="quarter" idx="11"/>
          </p:nvPr>
        </p:nvSpPr>
        <p:spPr/>
        <p:txBody>
          <a:bodyPr/>
          <a:lstStyle/>
          <a:p>
            <a:r>
              <a:rPr lang="en-US" smtClean="0"/>
              <a:t>Yusuf F. Hussein</a:t>
            </a:r>
            <a:endParaRPr lang="ar-IQ"/>
          </a:p>
        </p:txBody>
      </p:sp>
      <p:sp>
        <p:nvSpPr>
          <p:cNvPr id="7" name="Slide Number Placeholder 6"/>
          <p:cNvSpPr>
            <a:spLocks noGrp="1"/>
          </p:cNvSpPr>
          <p:nvPr>
            <p:ph type="sldNum" sz="quarter" idx="12"/>
          </p:nvPr>
        </p:nvSpPr>
        <p:spPr/>
        <p:txBody>
          <a:bodyPr/>
          <a:lstStyle/>
          <a:p>
            <a:fld id="{49386E11-A1BB-4226-8C7D-7D9AE0342CCB}"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40080" y="985723"/>
            <a:ext cx="11521440" cy="1600200"/>
          </a:xfrm>
        </p:spPr>
        <p:txBody>
          <a:bodyPr tIns="64008"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40080" y="2597347"/>
            <a:ext cx="5656263" cy="923093"/>
          </a:xfrm>
        </p:spPr>
        <p:txBody>
          <a:bodyPr lIns="64008" tIns="0" rIns="64008" bIns="0" anchor="ctr">
            <a:noAutofit/>
          </a:bodyPr>
          <a:lstStyle>
            <a:lvl1pPr marL="0" indent="0">
              <a:buNone/>
              <a:defRPr sz="3400" b="1" cap="none" baseline="0">
                <a:solidFill>
                  <a:schemeClr val="tx2"/>
                </a:solidFill>
                <a:effectLst/>
              </a:defRPr>
            </a:lvl1pPr>
            <a:lvl2pPr>
              <a:buNone/>
              <a:defRPr sz="2800" b="1"/>
            </a:lvl2pPr>
            <a:lvl3pPr>
              <a:buNone/>
              <a:defRPr sz="2500" b="1"/>
            </a:lvl3pPr>
            <a:lvl4pPr>
              <a:buNone/>
              <a:defRPr sz="2200" b="1"/>
            </a:lvl4pPr>
            <a:lvl5pPr>
              <a:buNone/>
              <a:defRPr sz="22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503036" y="2603661"/>
            <a:ext cx="5658485" cy="916780"/>
          </a:xfrm>
        </p:spPr>
        <p:txBody>
          <a:bodyPr lIns="64008" tIns="0" rIns="64008" bIns="0" anchor="ctr"/>
          <a:lstStyle>
            <a:lvl1pPr marL="0" indent="0">
              <a:buNone/>
              <a:defRPr sz="3400" b="1" cap="none" baseline="0">
                <a:solidFill>
                  <a:schemeClr val="tx2"/>
                </a:solidFill>
                <a:effectLst/>
              </a:defRPr>
            </a:lvl1pPr>
            <a:lvl2pPr>
              <a:buNone/>
              <a:defRPr sz="2800" b="1"/>
            </a:lvl2pPr>
            <a:lvl3pPr>
              <a:buNone/>
              <a:defRPr sz="2500" b="1"/>
            </a:lvl3pPr>
            <a:lvl4pPr>
              <a:buNone/>
              <a:defRPr sz="2200" b="1"/>
            </a:lvl4pPr>
            <a:lvl5pPr>
              <a:buNone/>
              <a:defRPr sz="22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40080" y="3520440"/>
            <a:ext cx="5656263" cy="5384008"/>
          </a:xfrm>
        </p:spPr>
        <p:txBody>
          <a:bodyPr tIns="0"/>
          <a:lstStyle>
            <a:lvl1pPr>
              <a:defRPr sz="3100"/>
            </a:lvl1pPr>
            <a:lvl2pPr>
              <a:defRPr sz="2800"/>
            </a:lvl2pPr>
            <a:lvl3pPr>
              <a:defRPr sz="2500"/>
            </a:lvl3pPr>
            <a:lvl4pPr>
              <a:defRPr sz="2200"/>
            </a:lvl4pPr>
            <a:lvl5pPr>
              <a:defRPr sz="22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503036" y="3520440"/>
            <a:ext cx="5658485" cy="5384008"/>
          </a:xfrm>
        </p:spPr>
        <p:txBody>
          <a:bodyPr tIns="0"/>
          <a:lstStyle>
            <a:lvl1pPr>
              <a:defRPr sz="3100"/>
            </a:lvl1pPr>
            <a:lvl2pPr>
              <a:defRPr sz="2800"/>
            </a:lvl2pPr>
            <a:lvl3pPr>
              <a:defRPr sz="2500"/>
            </a:lvl3pPr>
            <a:lvl4pPr>
              <a:defRPr sz="2200"/>
            </a:lvl4pPr>
            <a:lvl5pPr>
              <a:defRPr sz="22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C1ACAE1-7717-4AD2-BFAB-DAE7CAC79268}" type="datetime1">
              <a:rPr lang="en-US" smtClean="0"/>
              <a:pPr/>
              <a:t>2/21/2018</a:t>
            </a:fld>
            <a:endParaRPr lang="ar-IQ"/>
          </a:p>
        </p:txBody>
      </p:sp>
      <p:sp>
        <p:nvSpPr>
          <p:cNvPr id="8" name="Footer Placeholder 7"/>
          <p:cNvSpPr>
            <a:spLocks noGrp="1"/>
          </p:cNvSpPr>
          <p:nvPr>
            <p:ph type="ftr" sz="quarter" idx="11"/>
          </p:nvPr>
        </p:nvSpPr>
        <p:spPr/>
        <p:txBody>
          <a:bodyPr/>
          <a:lstStyle/>
          <a:p>
            <a:r>
              <a:rPr lang="en-US" smtClean="0"/>
              <a:t>Yusuf F. Hussein</a:t>
            </a:r>
            <a:endParaRPr lang="ar-IQ"/>
          </a:p>
        </p:txBody>
      </p:sp>
      <p:sp>
        <p:nvSpPr>
          <p:cNvPr id="9" name="Slide Number Placeholder 8"/>
          <p:cNvSpPr>
            <a:spLocks noGrp="1"/>
          </p:cNvSpPr>
          <p:nvPr>
            <p:ph type="sldNum" sz="quarter" idx="12"/>
          </p:nvPr>
        </p:nvSpPr>
        <p:spPr/>
        <p:txBody>
          <a:bodyPr/>
          <a:lstStyle/>
          <a:p>
            <a:fld id="{49386E11-A1BB-4226-8C7D-7D9AE0342CCB}"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40080" y="985723"/>
            <a:ext cx="11628120" cy="1600200"/>
          </a:xfrm>
        </p:spPr>
        <p:txBody>
          <a:bodyPr vert="horz" tIns="64008"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7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EA5B025-9771-4ED0-8C39-A36BC88B64A8}" type="datetime1">
              <a:rPr lang="en-US" smtClean="0"/>
              <a:pPr/>
              <a:t>2/21/2018</a:t>
            </a:fld>
            <a:endParaRPr lang="ar-IQ"/>
          </a:p>
        </p:txBody>
      </p:sp>
      <p:sp>
        <p:nvSpPr>
          <p:cNvPr id="4" name="Footer Placeholder 3"/>
          <p:cNvSpPr>
            <a:spLocks noGrp="1"/>
          </p:cNvSpPr>
          <p:nvPr>
            <p:ph type="ftr" sz="quarter" idx="11"/>
          </p:nvPr>
        </p:nvSpPr>
        <p:spPr/>
        <p:txBody>
          <a:bodyPr/>
          <a:lstStyle/>
          <a:p>
            <a:r>
              <a:rPr lang="en-US" smtClean="0"/>
              <a:t>Yusuf F. Hussein</a:t>
            </a:r>
            <a:endParaRPr lang="ar-IQ"/>
          </a:p>
        </p:txBody>
      </p:sp>
      <p:sp>
        <p:nvSpPr>
          <p:cNvPr id="5" name="Slide Number Placeholder 4"/>
          <p:cNvSpPr>
            <a:spLocks noGrp="1"/>
          </p:cNvSpPr>
          <p:nvPr>
            <p:ph type="sldNum" sz="quarter" idx="12"/>
          </p:nvPr>
        </p:nvSpPr>
        <p:spPr/>
        <p:txBody>
          <a:bodyPr/>
          <a:lstStyle/>
          <a:p>
            <a:fld id="{49386E11-A1BB-4226-8C7D-7D9AE0342CCB}"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282DB8-8AE7-4CAB-AF8E-E962D13AA71C}" type="datetime1">
              <a:rPr lang="en-US" smtClean="0"/>
              <a:pPr/>
              <a:t>2/21/2018</a:t>
            </a:fld>
            <a:endParaRPr lang="ar-IQ"/>
          </a:p>
        </p:txBody>
      </p:sp>
      <p:sp>
        <p:nvSpPr>
          <p:cNvPr id="3" name="Footer Placeholder 2"/>
          <p:cNvSpPr>
            <a:spLocks noGrp="1"/>
          </p:cNvSpPr>
          <p:nvPr>
            <p:ph type="ftr" sz="quarter" idx="11"/>
          </p:nvPr>
        </p:nvSpPr>
        <p:spPr/>
        <p:txBody>
          <a:bodyPr/>
          <a:lstStyle/>
          <a:p>
            <a:r>
              <a:rPr lang="en-US" smtClean="0"/>
              <a:t>Yusuf F. Hussein</a:t>
            </a:r>
            <a:endParaRPr lang="ar-IQ"/>
          </a:p>
        </p:txBody>
      </p:sp>
      <p:sp>
        <p:nvSpPr>
          <p:cNvPr id="4" name="Slide Number Placeholder 3"/>
          <p:cNvSpPr>
            <a:spLocks noGrp="1"/>
          </p:cNvSpPr>
          <p:nvPr>
            <p:ph type="sldNum" sz="quarter" idx="12"/>
          </p:nvPr>
        </p:nvSpPr>
        <p:spPr/>
        <p:txBody>
          <a:bodyPr/>
          <a:lstStyle/>
          <a:p>
            <a:fld id="{49386E11-A1BB-4226-8C7D-7D9AE0342CCB}"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0120" y="720093"/>
            <a:ext cx="3840480" cy="1626870"/>
          </a:xfrm>
        </p:spPr>
        <p:txBody>
          <a:bodyPr lIns="0" anchor="b">
            <a:noAutofit/>
          </a:bodyPr>
          <a:lstStyle>
            <a:lvl1pPr algn="l" rtl="0">
              <a:spcBef>
                <a:spcPct val="0"/>
              </a:spcBef>
              <a:buNone/>
              <a:defRPr sz="3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60120" y="2346960"/>
            <a:ext cx="3840480" cy="6400800"/>
          </a:xfrm>
        </p:spPr>
        <p:txBody>
          <a:bodyPr lIns="25603" rIns="25603"/>
          <a:lstStyle>
            <a:lvl1pPr marL="0" indent="0" algn="l">
              <a:buNone/>
              <a:defRPr sz="2000"/>
            </a:lvl1pPr>
            <a:lvl2pPr indent="0" algn="l">
              <a:buNone/>
              <a:defRPr sz="1700"/>
            </a:lvl2pPr>
            <a:lvl3pPr indent="0" algn="l">
              <a:buNone/>
              <a:defRPr sz="1400"/>
            </a:lvl3pPr>
            <a:lvl4pPr indent="0" algn="l">
              <a:buNone/>
              <a:defRPr sz="1300"/>
            </a:lvl4pPr>
            <a:lvl5pPr indent="0" algn="l">
              <a:buNone/>
              <a:defRPr sz="13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5005070" y="2346960"/>
            <a:ext cx="7156450" cy="6400800"/>
          </a:xfrm>
        </p:spPr>
        <p:txBody>
          <a:bodyPr tIns="0"/>
          <a:lstStyle>
            <a:lvl1pPr>
              <a:defRPr sz="3900"/>
            </a:lvl1pPr>
            <a:lvl2pPr>
              <a:defRPr sz="3600"/>
            </a:lvl2pPr>
            <a:lvl3pPr>
              <a:defRPr sz="3400"/>
            </a:lvl3pPr>
            <a:lvl4pPr>
              <a:defRPr sz="2800"/>
            </a:lvl4pPr>
            <a:lvl5pPr>
              <a:defRPr sz="25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BF70AB-735B-4CA3-8207-2BC850A0FF53}" type="datetime1">
              <a:rPr lang="en-US" smtClean="0"/>
              <a:pPr/>
              <a:t>2/21/2018</a:t>
            </a:fld>
            <a:endParaRPr lang="ar-IQ"/>
          </a:p>
        </p:txBody>
      </p:sp>
      <p:sp>
        <p:nvSpPr>
          <p:cNvPr id="6" name="Footer Placeholder 5"/>
          <p:cNvSpPr>
            <a:spLocks noGrp="1"/>
          </p:cNvSpPr>
          <p:nvPr>
            <p:ph type="ftr" sz="quarter" idx="11"/>
          </p:nvPr>
        </p:nvSpPr>
        <p:spPr/>
        <p:txBody>
          <a:bodyPr/>
          <a:lstStyle/>
          <a:p>
            <a:r>
              <a:rPr lang="en-US" smtClean="0"/>
              <a:t>Yusuf F. Hussein</a:t>
            </a:r>
            <a:endParaRPr lang="ar-IQ"/>
          </a:p>
        </p:txBody>
      </p:sp>
      <p:sp>
        <p:nvSpPr>
          <p:cNvPr id="7" name="Slide Number Placeholder 6"/>
          <p:cNvSpPr>
            <a:spLocks noGrp="1"/>
          </p:cNvSpPr>
          <p:nvPr>
            <p:ph type="sldNum" sz="quarter" idx="12"/>
          </p:nvPr>
        </p:nvSpPr>
        <p:spPr/>
        <p:txBody>
          <a:bodyPr/>
          <a:lstStyle/>
          <a:p>
            <a:fld id="{49386E11-A1BB-4226-8C7D-7D9AE0342CCB}"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432054" y="1551308"/>
            <a:ext cx="7360920" cy="576072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128016" tIns="64008" rIns="128016" bIns="64008" rtlCol="0" anchor="ctr"/>
          <a:lstStyle/>
          <a:p>
            <a:pPr algn="ctr" eaLnBrk="1" latinLnBrk="0" hangingPunct="1"/>
            <a:endParaRPr kumimoji="0" lang="en-US"/>
          </a:p>
        </p:txBody>
      </p:sp>
      <p:sp>
        <p:nvSpPr>
          <p:cNvPr id="12" name="Right Triangle 11"/>
          <p:cNvSpPr/>
          <p:nvPr/>
        </p:nvSpPr>
        <p:spPr>
          <a:xfrm rot="420000" flipV="1">
            <a:off x="11205788" y="7503677"/>
            <a:ext cx="217627" cy="217627"/>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128016" tIns="64008" rIns="128016" bIns="64008" rtlCol="0" anchor="ctr"/>
          <a:lstStyle/>
          <a:p>
            <a:pPr algn="ctr" eaLnBrk="1" latinLnBrk="0" hangingPunct="1"/>
            <a:endParaRPr kumimoji="0" lang="en-US"/>
          </a:p>
        </p:txBody>
      </p:sp>
      <p:sp>
        <p:nvSpPr>
          <p:cNvPr id="2" name="Title 1"/>
          <p:cNvSpPr>
            <a:spLocks noGrp="1"/>
          </p:cNvSpPr>
          <p:nvPr>
            <p:ph type="title"/>
          </p:nvPr>
        </p:nvSpPr>
        <p:spPr>
          <a:xfrm>
            <a:off x="853440" y="1647795"/>
            <a:ext cx="3097987" cy="2215669"/>
          </a:xfrm>
        </p:spPr>
        <p:txBody>
          <a:bodyPr vert="horz" lIns="64008" tIns="64008" rIns="64008" bIns="64008" anchor="b"/>
          <a:lstStyle>
            <a:lvl1pPr algn="l">
              <a:buNone/>
              <a:defRPr sz="28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53440" y="3960299"/>
            <a:ext cx="3093720" cy="3051048"/>
          </a:xfrm>
        </p:spPr>
        <p:txBody>
          <a:bodyPr lIns="89611" rIns="64008" bIns="64008" anchor="t"/>
          <a:lstStyle>
            <a:lvl1pPr marL="0" indent="0" algn="l">
              <a:spcBef>
                <a:spcPts val="350"/>
              </a:spcBef>
              <a:buFontTx/>
              <a:buNone/>
              <a:defRPr sz="1800"/>
            </a:lvl1pPr>
            <a:lvl2pPr>
              <a:defRPr sz="1700"/>
            </a:lvl2pPr>
            <a:lvl3pPr>
              <a:defRPr sz="1400"/>
            </a:lvl3pPr>
            <a:lvl4pPr>
              <a:defRPr sz="1300"/>
            </a:lvl4pPr>
            <a:lvl5pPr>
              <a:defRPr sz="13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4F0BDA7-E00B-4393-A518-C75C361E819E}" type="datetime1">
              <a:rPr lang="en-US" smtClean="0"/>
              <a:pPr/>
              <a:t>2/21/2018</a:t>
            </a:fld>
            <a:endParaRPr lang="ar-IQ"/>
          </a:p>
        </p:txBody>
      </p:sp>
      <p:sp>
        <p:nvSpPr>
          <p:cNvPr id="6" name="Footer Placeholder 5"/>
          <p:cNvSpPr>
            <a:spLocks noGrp="1"/>
          </p:cNvSpPr>
          <p:nvPr>
            <p:ph type="ftr" sz="quarter" idx="11"/>
          </p:nvPr>
        </p:nvSpPr>
        <p:spPr/>
        <p:txBody>
          <a:bodyPr/>
          <a:lstStyle/>
          <a:p>
            <a:r>
              <a:rPr lang="en-US" smtClean="0"/>
              <a:t>Yusuf F. Hussein</a:t>
            </a:r>
            <a:endParaRPr lang="ar-IQ"/>
          </a:p>
        </p:txBody>
      </p:sp>
      <p:sp>
        <p:nvSpPr>
          <p:cNvPr id="7" name="Slide Number Placeholder 6"/>
          <p:cNvSpPr>
            <a:spLocks noGrp="1"/>
          </p:cNvSpPr>
          <p:nvPr>
            <p:ph type="sldNum" sz="quarter" idx="12"/>
          </p:nvPr>
        </p:nvSpPr>
        <p:spPr>
          <a:xfrm>
            <a:off x="11308080" y="8898891"/>
            <a:ext cx="853440" cy="511175"/>
          </a:xfrm>
        </p:spPr>
        <p:txBody>
          <a:bodyPr/>
          <a:lstStyle/>
          <a:p>
            <a:fld id="{49386E11-A1BB-4226-8C7D-7D9AE0342CCB}" type="slidenum">
              <a:rPr lang="ar-IQ" smtClean="0"/>
              <a:pPr/>
              <a:t>‹#›</a:t>
            </a:fld>
            <a:endParaRPr lang="ar-IQ"/>
          </a:p>
        </p:txBody>
      </p:sp>
      <p:sp>
        <p:nvSpPr>
          <p:cNvPr id="3" name="Picture Placeholder 2"/>
          <p:cNvSpPr>
            <a:spLocks noGrp="1"/>
          </p:cNvSpPr>
          <p:nvPr>
            <p:ph type="pic" idx="1"/>
          </p:nvPr>
        </p:nvSpPr>
        <p:spPr>
          <a:xfrm rot="420000">
            <a:off x="4880110" y="1679324"/>
            <a:ext cx="6464808" cy="5504688"/>
          </a:xfrm>
          <a:prstGeom prst="rect">
            <a:avLst/>
          </a:prstGeom>
          <a:solidFill>
            <a:schemeClr val="bg2"/>
          </a:solidFill>
          <a:ln w="3000" cap="rnd">
            <a:solidFill>
              <a:srgbClr val="C0C0C0"/>
            </a:solidFill>
            <a:round/>
          </a:ln>
          <a:effectLst/>
        </p:spPr>
        <p:txBody>
          <a:bodyPr/>
          <a:lstStyle>
            <a:lvl1pPr marL="0" indent="0">
              <a:buNone/>
              <a:defRPr sz="4500"/>
            </a:lvl1pPr>
          </a:lstStyle>
          <a:p>
            <a:r>
              <a:rPr kumimoji="0" lang="en-US" smtClean="0"/>
              <a:t>Click icon to add picture</a:t>
            </a:r>
            <a:endParaRPr kumimoji="0" lang="en-US" dirty="0"/>
          </a:p>
        </p:txBody>
      </p:sp>
      <p:sp>
        <p:nvSpPr>
          <p:cNvPr id="10" name="Freeform 9"/>
          <p:cNvSpPr>
            <a:spLocks/>
          </p:cNvSpPr>
          <p:nvPr/>
        </p:nvSpPr>
        <p:spPr bwMode="auto">
          <a:xfrm flipV="1">
            <a:off x="-13335" y="8143240"/>
            <a:ext cx="12828270" cy="145796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128016" tIns="64008" rIns="128016" bIns="64008"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6134100" y="8707756"/>
            <a:ext cx="6667500" cy="89344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128016" tIns="64008" rIns="128016" bIns="64008"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3335" y="-10002"/>
            <a:ext cx="12828270" cy="145796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128016" tIns="64008" rIns="128016" bIns="64008"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6134100" y="-10001"/>
            <a:ext cx="6667500" cy="89344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128016" tIns="64008" rIns="128016" bIns="64008"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640080" y="985723"/>
            <a:ext cx="11521440" cy="1600200"/>
          </a:xfrm>
          <a:prstGeom prst="rect">
            <a:avLst/>
          </a:prstGeom>
        </p:spPr>
        <p:txBody>
          <a:bodyPr vert="horz" lIns="0" tIns="64008"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40080" y="2709672"/>
            <a:ext cx="11521440" cy="6144768"/>
          </a:xfrm>
          <a:prstGeom prst="rect">
            <a:avLst/>
          </a:prstGeom>
        </p:spPr>
        <p:txBody>
          <a:bodyPr vert="horz" lIns="128016" tIns="64008" rIns="128016" bIns="64008">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40080" y="8898891"/>
            <a:ext cx="2987040" cy="511175"/>
          </a:xfrm>
          <a:prstGeom prst="rect">
            <a:avLst/>
          </a:prstGeom>
        </p:spPr>
        <p:txBody>
          <a:bodyPr vert="horz" lIns="0" tIns="0" rIns="0" bIns="0" anchor="b"/>
          <a:lstStyle>
            <a:lvl1pPr algn="l" eaLnBrk="1" latinLnBrk="0" hangingPunct="1">
              <a:defRPr kumimoji="0" sz="1700">
                <a:solidFill>
                  <a:schemeClr val="tx2">
                    <a:shade val="90000"/>
                  </a:schemeClr>
                </a:solidFill>
              </a:defRPr>
            </a:lvl1pPr>
          </a:lstStyle>
          <a:p>
            <a:fld id="{2F7CAB54-2897-4402-874F-3A0F02E1FBA3}" type="datetime1">
              <a:rPr lang="en-US" smtClean="0"/>
              <a:pPr/>
              <a:t>2/21/2018</a:t>
            </a:fld>
            <a:endParaRPr lang="ar-IQ"/>
          </a:p>
        </p:txBody>
      </p:sp>
      <p:sp>
        <p:nvSpPr>
          <p:cNvPr id="22" name="Footer Placeholder 21"/>
          <p:cNvSpPr>
            <a:spLocks noGrp="1"/>
          </p:cNvSpPr>
          <p:nvPr>
            <p:ph type="ftr" sz="quarter" idx="3"/>
          </p:nvPr>
        </p:nvSpPr>
        <p:spPr>
          <a:xfrm>
            <a:off x="3733800" y="8898891"/>
            <a:ext cx="4693920" cy="511175"/>
          </a:xfrm>
          <a:prstGeom prst="rect">
            <a:avLst/>
          </a:prstGeom>
        </p:spPr>
        <p:txBody>
          <a:bodyPr vert="horz" lIns="0" tIns="0" rIns="0" bIns="0" anchor="b"/>
          <a:lstStyle>
            <a:lvl1pPr algn="l" eaLnBrk="1" latinLnBrk="0" hangingPunct="1">
              <a:defRPr kumimoji="0" sz="1700">
                <a:solidFill>
                  <a:schemeClr val="tx2">
                    <a:shade val="90000"/>
                  </a:schemeClr>
                </a:solidFill>
              </a:defRPr>
            </a:lvl1pPr>
          </a:lstStyle>
          <a:p>
            <a:r>
              <a:rPr lang="en-US" smtClean="0"/>
              <a:t>Yusuf F. Hussein</a:t>
            </a:r>
            <a:endParaRPr lang="ar-IQ"/>
          </a:p>
        </p:txBody>
      </p:sp>
      <p:sp>
        <p:nvSpPr>
          <p:cNvPr id="18" name="Slide Number Placeholder 17"/>
          <p:cNvSpPr>
            <a:spLocks noGrp="1"/>
          </p:cNvSpPr>
          <p:nvPr>
            <p:ph type="sldNum" sz="quarter" idx="4"/>
          </p:nvPr>
        </p:nvSpPr>
        <p:spPr>
          <a:xfrm>
            <a:off x="11094720" y="8898891"/>
            <a:ext cx="1066800" cy="511175"/>
          </a:xfrm>
          <a:prstGeom prst="rect">
            <a:avLst/>
          </a:prstGeom>
        </p:spPr>
        <p:txBody>
          <a:bodyPr vert="horz" lIns="0" tIns="0" rIns="0" bIns="0" anchor="b"/>
          <a:lstStyle>
            <a:lvl1pPr algn="r" eaLnBrk="1" latinLnBrk="0" hangingPunct="1">
              <a:defRPr kumimoji="0" sz="1700">
                <a:solidFill>
                  <a:schemeClr val="tx2">
                    <a:shade val="90000"/>
                  </a:schemeClr>
                </a:solidFill>
              </a:defRPr>
            </a:lvl1pPr>
          </a:lstStyle>
          <a:p>
            <a:fld id="{49386E11-A1BB-4226-8C7D-7D9AE0342CCB}" type="slidenum">
              <a:rPr lang="ar-IQ" smtClean="0"/>
              <a:pPr/>
              <a:t>‹#›</a:t>
            </a:fld>
            <a:endParaRPr lang="ar-IQ"/>
          </a:p>
        </p:txBody>
      </p:sp>
      <p:grpSp>
        <p:nvGrpSpPr>
          <p:cNvPr id="2" name="Group 1"/>
          <p:cNvGrpSpPr/>
          <p:nvPr/>
        </p:nvGrpSpPr>
        <p:grpSpPr>
          <a:xfrm>
            <a:off x="-26624" y="283371"/>
            <a:ext cx="12852767" cy="90891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1" eaLnBrk="1" latinLnBrk="0" hangingPunct="1">
        <a:spcBef>
          <a:spcPct val="0"/>
        </a:spcBef>
        <a:buNone/>
        <a:defRPr kumimoji="0" sz="7000" b="0" kern="1200">
          <a:ln>
            <a:noFill/>
          </a:ln>
          <a:solidFill>
            <a:schemeClr val="tx2"/>
          </a:solidFill>
          <a:effectLst/>
          <a:latin typeface="+mj-lt"/>
          <a:ea typeface="+mj-ea"/>
          <a:cs typeface="+mj-cs"/>
        </a:defRPr>
      </a:lvl1pPr>
    </p:titleStyle>
    <p:bodyStyle>
      <a:lvl1pPr marL="384048" indent="-384048" algn="r" rtl="1" eaLnBrk="1" latinLnBrk="0" hangingPunct="1">
        <a:spcBef>
          <a:spcPct val="20000"/>
        </a:spcBef>
        <a:buClr>
          <a:schemeClr val="accent3"/>
        </a:buClr>
        <a:buSzPct val="95000"/>
        <a:buFont typeface="Wingdings 2"/>
        <a:buChar char=""/>
        <a:defRPr kumimoji="0" sz="3600" kern="1200">
          <a:solidFill>
            <a:schemeClr val="tx1"/>
          </a:solidFill>
          <a:latin typeface="+mn-lt"/>
          <a:ea typeface="+mn-ea"/>
          <a:cs typeface="+mn-cs"/>
        </a:defRPr>
      </a:lvl1pPr>
      <a:lvl2pPr marL="896112" indent="-345643" algn="r" rtl="1" eaLnBrk="1" latinLnBrk="0" hangingPunct="1">
        <a:spcBef>
          <a:spcPct val="20000"/>
        </a:spcBef>
        <a:buClr>
          <a:schemeClr val="accent1"/>
        </a:buClr>
        <a:buSzPct val="85000"/>
        <a:buFont typeface="Wingdings 2"/>
        <a:buChar char=""/>
        <a:defRPr kumimoji="0" sz="3400" kern="1200">
          <a:solidFill>
            <a:schemeClr val="tx1"/>
          </a:solidFill>
          <a:latin typeface="+mn-lt"/>
          <a:ea typeface="+mn-ea"/>
          <a:cs typeface="+mn-cs"/>
        </a:defRPr>
      </a:lvl2pPr>
      <a:lvl3pPr marL="1280160" indent="-345643" algn="r" rtl="1" eaLnBrk="1" latinLnBrk="0" hangingPunct="1">
        <a:spcBef>
          <a:spcPct val="20000"/>
        </a:spcBef>
        <a:buClr>
          <a:schemeClr val="accent2"/>
        </a:buClr>
        <a:buSzPct val="70000"/>
        <a:buFont typeface="Wingdings 2"/>
        <a:buChar char=""/>
        <a:defRPr kumimoji="0" sz="2900" kern="1200">
          <a:solidFill>
            <a:schemeClr val="tx1"/>
          </a:solidFill>
          <a:latin typeface="+mn-lt"/>
          <a:ea typeface="+mn-ea"/>
          <a:cs typeface="+mn-cs"/>
        </a:defRPr>
      </a:lvl3pPr>
      <a:lvl4pPr marL="1664208" indent="-294437" algn="r" rtl="1" eaLnBrk="1" latinLnBrk="0" hangingPunct="1">
        <a:spcBef>
          <a:spcPct val="20000"/>
        </a:spcBef>
        <a:buClr>
          <a:schemeClr val="accent3"/>
        </a:buClr>
        <a:buSzPct val="65000"/>
        <a:buFont typeface="Wingdings 2"/>
        <a:buChar char=""/>
        <a:defRPr kumimoji="0" sz="2800" kern="1200">
          <a:solidFill>
            <a:schemeClr val="tx1"/>
          </a:solidFill>
          <a:latin typeface="+mn-lt"/>
          <a:ea typeface="+mn-ea"/>
          <a:cs typeface="+mn-cs"/>
        </a:defRPr>
      </a:lvl4pPr>
      <a:lvl5pPr marL="2048256" indent="-294437" algn="r" rtl="1" eaLnBrk="1" latinLnBrk="0" hangingPunct="1">
        <a:spcBef>
          <a:spcPct val="20000"/>
        </a:spcBef>
        <a:buClr>
          <a:schemeClr val="accent4"/>
        </a:buClr>
        <a:buSzPct val="65000"/>
        <a:buFont typeface="Wingdings 2"/>
        <a:buChar char=""/>
        <a:defRPr kumimoji="0" sz="2800" kern="1200">
          <a:solidFill>
            <a:schemeClr val="tx1"/>
          </a:solidFill>
          <a:latin typeface="+mn-lt"/>
          <a:ea typeface="+mn-ea"/>
          <a:cs typeface="+mn-cs"/>
        </a:defRPr>
      </a:lvl5pPr>
      <a:lvl6pPr marL="2432304" indent="-294437" algn="r" rtl="1" eaLnBrk="1" latinLnBrk="0" hangingPunct="1">
        <a:spcBef>
          <a:spcPct val="20000"/>
        </a:spcBef>
        <a:buClr>
          <a:schemeClr val="accent5"/>
        </a:buClr>
        <a:buSzPct val="80000"/>
        <a:buFont typeface="Wingdings 2"/>
        <a:buChar char=""/>
        <a:defRPr kumimoji="0" sz="2500" kern="1200">
          <a:solidFill>
            <a:schemeClr val="tx1"/>
          </a:solidFill>
          <a:latin typeface="+mn-lt"/>
          <a:ea typeface="+mn-ea"/>
          <a:cs typeface="+mn-cs"/>
        </a:defRPr>
      </a:lvl6pPr>
      <a:lvl7pPr marL="2688336" indent="-256032" algn="r" rtl="1" eaLnBrk="1" latinLnBrk="0" hangingPunct="1">
        <a:spcBef>
          <a:spcPct val="20000"/>
        </a:spcBef>
        <a:buClr>
          <a:schemeClr val="accent6"/>
        </a:buClr>
        <a:buSzPct val="80000"/>
        <a:buFont typeface="Wingdings 2"/>
        <a:buChar char=""/>
        <a:defRPr kumimoji="0" sz="2200" kern="1200" baseline="0">
          <a:solidFill>
            <a:schemeClr val="tx1"/>
          </a:solidFill>
          <a:latin typeface="+mn-lt"/>
          <a:ea typeface="+mn-ea"/>
          <a:cs typeface="+mn-cs"/>
        </a:defRPr>
      </a:lvl7pPr>
      <a:lvl8pPr marL="3072384" indent="-256032" algn="r" rtl="1" eaLnBrk="1" latinLnBrk="0" hangingPunct="1">
        <a:spcBef>
          <a:spcPct val="20000"/>
        </a:spcBef>
        <a:buClr>
          <a:schemeClr val="tx2"/>
        </a:buClr>
        <a:buChar char="•"/>
        <a:defRPr kumimoji="0" sz="2200" kern="1200">
          <a:solidFill>
            <a:schemeClr val="tx1"/>
          </a:solidFill>
          <a:latin typeface="+mn-lt"/>
          <a:ea typeface="+mn-ea"/>
          <a:cs typeface="+mn-cs"/>
        </a:defRPr>
      </a:lvl8pPr>
      <a:lvl9pPr marL="3456432" indent="-256032" algn="r" rtl="1" eaLnBrk="1" latinLnBrk="0" hangingPunct="1">
        <a:spcBef>
          <a:spcPct val="20000"/>
        </a:spcBef>
        <a:buClr>
          <a:schemeClr val="tx2"/>
        </a:buClr>
        <a:buFontTx/>
        <a:buChar char="•"/>
        <a:defRPr kumimoji="0" sz="20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640080" algn="r" rtl="1" eaLnBrk="1" latinLnBrk="0" hangingPunct="1">
        <a:defRPr kumimoji="0" kern="1200">
          <a:solidFill>
            <a:schemeClr val="tx1"/>
          </a:solidFill>
          <a:latin typeface="+mn-lt"/>
          <a:ea typeface="+mn-ea"/>
          <a:cs typeface="+mn-cs"/>
        </a:defRPr>
      </a:lvl2pPr>
      <a:lvl3pPr marL="1280160" algn="r" rtl="1" eaLnBrk="1" latinLnBrk="0" hangingPunct="1">
        <a:defRPr kumimoji="0" kern="1200">
          <a:solidFill>
            <a:schemeClr val="tx1"/>
          </a:solidFill>
          <a:latin typeface="+mn-lt"/>
          <a:ea typeface="+mn-ea"/>
          <a:cs typeface="+mn-cs"/>
        </a:defRPr>
      </a:lvl3pPr>
      <a:lvl4pPr marL="1920240" algn="r" rtl="1" eaLnBrk="1" latinLnBrk="0" hangingPunct="1">
        <a:defRPr kumimoji="0" kern="1200">
          <a:solidFill>
            <a:schemeClr val="tx1"/>
          </a:solidFill>
          <a:latin typeface="+mn-lt"/>
          <a:ea typeface="+mn-ea"/>
          <a:cs typeface="+mn-cs"/>
        </a:defRPr>
      </a:lvl4pPr>
      <a:lvl5pPr marL="2560320" algn="r" rtl="1" eaLnBrk="1" latinLnBrk="0" hangingPunct="1">
        <a:defRPr kumimoji="0" kern="1200">
          <a:solidFill>
            <a:schemeClr val="tx1"/>
          </a:solidFill>
          <a:latin typeface="+mn-lt"/>
          <a:ea typeface="+mn-ea"/>
          <a:cs typeface="+mn-cs"/>
        </a:defRPr>
      </a:lvl5pPr>
      <a:lvl6pPr marL="3200400" algn="r" rtl="1" eaLnBrk="1" latinLnBrk="0" hangingPunct="1">
        <a:defRPr kumimoji="0" kern="1200">
          <a:solidFill>
            <a:schemeClr val="tx1"/>
          </a:solidFill>
          <a:latin typeface="+mn-lt"/>
          <a:ea typeface="+mn-ea"/>
          <a:cs typeface="+mn-cs"/>
        </a:defRPr>
      </a:lvl6pPr>
      <a:lvl7pPr marL="3840480" algn="r" rtl="1" eaLnBrk="1" latinLnBrk="0" hangingPunct="1">
        <a:defRPr kumimoji="0" kern="1200">
          <a:solidFill>
            <a:schemeClr val="tx1"/>
          </a:solidFill>
          <a:latin typeface="+mn-lt"/>
          <a:ea typeface="+mn-ea"/>
          <a:cs typeface="+mn-cs"/>
        </a:defRPr>
      </a:lvl7pPr>
      <a:lvl8pPr marL="4480560" algn="r" rtl="1" eaLnBrk="1" latinLnBrk="0" hangingPunct="1">
        <a:defRPr kumimoji="0" kern="1200">
          <a:solidFill>
            <a:schemeClr val="tx1"/>
          </a:solidFill>
          <a:latin typeface="+mn-lt"/>
          <a:ea typeface="+mn-ea"/>
          <a:cs typeface="+mn-cs"/>
        </a:defRPr>
      </a:lvl8pPr>
      <a:lvl9pPr marL="512064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en-us69950a22797df5e1fd5450ded3249694.jpg"/>
          <p:cNvPicPr>
            <a:picLocks noGrp="1" noChangeAspect="1"/>
          </p:cNvPicPr>
          <p:nvPr>
            <p:ph idx="1"/>
          </p:nvPr>
        </p:nvPicPr>
        <p:blipFill>
          <a:blip r:embed="rId2"/>
          <a:stretch>
            <a:fillRect/>
          </a:stretch>
        </p:blipFill>
        <p:spPr>
          <a:xfrm>
            <a:off x="0" y="0"/>
            <a:ext cx="12801600" cy="8654414"/>
          </a:xfrm>
        </p:spPr>
      </p:pic>
      <p:sp>
        <p:nvSpPr>
          <p:cNvPr id="4" name="Date Placeholder 3"/>
          <p:cNvSpPr>
            <a:spLocks noGrp="1"/>
          </p:cNvSpPr>
          <p:nvPr>
            <p:ph type="dt" sz="half" idx="10"/>
          </p:nvPr>
        </p:nvSpPr>
        <p:spPr/>
        <p:txBody>
          <a:bodyPr/>
          <a:lstStyle/>
          <a:p>
            <a:fld id="{003BBE5A-4EFA-4C56-B104-F272AD8BF357}" type="datetime1">
              <a:rPr lang="en-US" smtClean="0"/>
              <a:pPr/>
              <a:t>2/21/2018</a:t>
            </a:fld>
            <a:endParaRPr lang="ar-IQ"/>
          </a:p>
        </p:txBody>
      </p:sp>
      <p:sp>
        <p:nvSpPr>
          <p:cNvPr id="5" name="Footer Placeholder 4"/>
          <p:cNvSpPr>
            <a:spLocks noGrp="1"/>
          </p:cNvSpPr>
          <p:nvPr>
            <p:ph type="ftr" sz="quarter" idx="11"/>
          </p:nvPr>
        </p:nvSpPr>
        <p:spPr/>
        <p:txBody>
          <a:bodyPr/>
          <a:lstStyle/>
          <a:p>
            <a:r>
              <a:rPr lang="en-US" smtClean="0"/>
              <a:t>Yusuf F. Hussein</a:t>
            </a:r>
            <a:endParaRPr lang="ar-IQ"/>
          </a:p>
        </p:txBody>
      </p:sp>
      <p:sp>
        <p:nvSpPr>
          <p:cNvPr id="6" name="Slide Number Placeholder 5"/>
          <p:cNvSpPr>
            <a:spLocks noGrp="1"/>
          </p:cNvSpPr>
          <p:nvPr>
            <p:ph type="sldNum" sz="quarter" idx="12"/>
          </p:nvPr>
        </p:nvSpPr>
        <p:spPr/>
        <p:txBody>
          <a:bodyPr/>
          <a:lstStyle/>
          <a:p>
            <a:fld id="{49386E11-A1BB-4226-8C7D-7D9AE0342CCB}" type="slidenum">
              <a:rPr lang="ar-IQ" smtClean="0"/>
              <a:pPr/>
              <a:t>1</a:t>
            </a:fld>
            <a:endParaRPr lang="ar-IQ"/>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080" y="1100112"/>
            <a:ext cx="11521440" cy="7476517"/>
          </a:xfrm>
        </p:spPr>
        <p:txBody>
          <a:bodyPr>
            <a:normAutofit/>
          </a:bodyPr>
          <a:lstStyle/>
          <a:p>
            <a:pPr>
              <a:buNone/>
            </a:pPr>
            <a:r>
              <a:rPr lang="ar-JO" sz="4500" u="sng" dirty="0" smtClean="0">
                <a:cs typeface="Ali_K_Samik" pitchFamily="2" charset="-78"/>
              </a:rPr>
              <a:t>ثةروةردةى فرةيى ضية: </a:t>
            </a:r>
            <a:endParaRPr lang="ar-IQ" sz="4500" u="sng" dirty="0" smtClean="0">
              <a:cs typeface="Ali_K_Samik" pitchFamily="2" charset="-78"/>
            </a:endParaRPr>
          </a:p>
          <a:p>
            <a:pPr>
              <a:buNone/>
            </a:pPr>
            <a:endParaRPr lang="ar-IQ" sz="3400" dirty="0" smtClean="0">
              <a:cs typeface="Ali_K_Samik" pitchFamily="2" charset="-78"/>
            </a:endParaRPr>
          </a:p>
          <a:p>
            <a:pPr>
              <a:lnSpc>
                <a:spcPct val="150000"/>
              </a:lnSpc>
              <a:buNone/>
            </a:pPr>
            <a:r>
              <a:rPr lang="ar-IQ" sz="3400" dirty="0" smtClean="0">
                <a:cs typeface="Ali_K_Samik" pitchFamily="2" charset="-78"/>
              </a:rPr>
              <a:t> - ناسين  و رِازيبون و ثيَشوازيكردن و رِيَزطرتن.</a:t>
            </a:r>
            <a:endParaRPr lang="ar-JO" sz="3400" dirty="0" smtClean="0">
              <a:cs typeface="Ali_K_Samik" pitchFamily="2" charset="-78"/>
            </a:endParaRPr>
          </a:p>
          <a:p>
            <a:pPr>
              <a:lnSpc>
                <a:spcPct val="150000"/>
              </a:lnSpc>
              <a:buNone/>
            </a:pPr>
            <a:r>
              <a:rPr lang="ar-JO" sz="3400" dirty="0" smtClean="0">
                <a:cs typeface="Ali_K_Samik" pitchFamily="2" charset="-78"/>
              </a:rPr>
              <a:t>- ماناى تيَطةيشتنة لةوةى كة هةر كةسيَك تاكة وة ناسينةوةى جياوازة تاكايتةيكانة. دةكريَت جياوازيةكان لة رةنط , ئاين, زمان, جنس, بيرو باوةر, تواناى جةستةيى, تةمةن. وة بةدةرخستن و ناسينةوةى ئةم جياوازيانة لة ناويةكتردا بةشيَوةيةكى ئةريَنى. </a:t>
            </a:r>
          </a:p>
          <a:p>
            <a:pPr>
              <a:buNone/>
            </a:pPr>
            <a:endParaRPr lang="ar-IQ" sz="3400" dirty="0" smtClean="0">
              <a:cs typeface="Ali_K_Samik" pitchFamily="2" charset="-78"/>
            </a:endParaRPr>
          </a:p>
        </p:txBody>
      </p:sp>
      <p:sp>
        <p:nvSpPr>
          <p:cNvPr id="4" name="Date Placeholder 3"/>
          <p:cNvSpPr>
            <a:spLocks noGrp="1"/>
          </p:cNvSpPr>
          <p:nvPr>
            <p:ph type="dt" sz="half" idx="10"/>
          </p:nvPr>
        </p:nvSpPr>
        <p:spPr/>
        <p:txBody>
          <a:bodyPr/>
          <a:lstStyle/>
          <a:p>
            <a:fld id="{00EB8E94-9E92-4DC9-A852-787F2609D285}" type="datetime1">
              <a:rPr lang="en-US" smtClean="0"/>
              <a:pPr/>
              <a:t>2/21/2018</a:t>
            </a:fld>
            <a:endParaRPr lang="ar-IQ"/>
          </a:p>
        </p:txBody>
      </p:sp>
      <p:sp>
        <p:nvSpPr>
          <p:cNvPr id="5" name="Slide Number Placeholder 4"/>
          <p:cNvSpPr>
            <a:spLocks noGrp="1"/>
          </p:cNvSpPr>
          <p:nvPr>
            <p:ph type="sldNum" sz="quarter" idx="12"/>
          </p:nvPr>
        </p:nvSpPr>
        <p:spPr/>
        <p:txBody>
          <a:bodyPr/>
          <a:lstStyle/>
          <a:p>
            <a:fld id="{49386E11-A1BB-4226-8C7D-7D9AE0342CCB}" type="slidenum">
              <a:rPr lang="ar-IQ" smtClean="0"/>
              <a:pPr/>
              <a:t>2</a:t>
            </a:fld>
            <a:endParaRPr lang="ar-IQ"/>
          </a:p>
        </p:txBody>
      </p:sp>
      <p:sp>
        <p:nvSpPr>
          <p:cNvPr id="6" name="Footer Placeholder 5"/>
          <p:cNvSpPr>
            <a:spLocks noGrp="1"/>
          </p:cNvSpPr>
          <p:nvPr>
            <p:ph type="ftr" sz="quarter" idx="11"/>
          </p:nvPr>
        </p:nvSpPr>
        <p:spPr/>
        <p:txBody>
          <a:bodyPr/>
          <a:lstStyle/>
          <a:p>
            <a:r>
              <a:rPr lang="en-US" smtClean="0"/>
              <a:t>Yusuf F. Hussein</a:t>
            </a:r>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080" y="1100112"/>
            <a:ext cx="11521440" cy="7476517"/>
          </a:xfrm>
        </p:spPr>
        <p:txBody>
          <a:bodyPr>
            <a:normAutofit/>
          </a:bodyPr>
          <a:lstStyle/>
          <a:p>
            <a:pPr>
              <a:lnSpc>
                <a:spcPct val="150000"/>
              </a:lnSpc>
              <a:buNone/>
            </a:pPr>
            <a:endParaRPr lang="ar-IQ" sz="3400" u="sng" dirty="0" smtClean="0">
              <a:cs typeface="Ali_K_Samik" pitchFamily="2" charset="-78"/>
            </a:endParaRPr>
          </a:p>
          <a:p>
            <a:pPr>
              <a:lnSpc>
                <a:spcPct val="150000"/>
              </a:lnSpc>
              <a:buNone/>
            </a:pPr>
            <a:r>
              <a:rPr lang="ar-IQ" sz="4500" u="sng" dirty="0" smtClean="0">
                <a:solidFill>
                  <a:srgbClr val="C00000"/>
                </a:solidFill>
                <a:cs typeface="Ali_K_Samik" pitchFamily="2" charset="-78"/>
              </a:rPr>
              <a:t>هؤكارى سةرهةلَدانى ئةم ضةمكة</a:t>
            </a:r>
            <a:r>
              <a:rPr lang="ar-IQ" sz="3400" dirty="0" smtClean="0">
                <a:solidFill>
                  <a:srgbClr val="C00000"/>
                </a:solidFill>
                <a:cs typeface="Ali_K_Samik" pitchFamily="2" charset="-78"/>
              </a:rPr>
              <a:t>:</a:t>
            </a:r>
          </a:p>
          <a:p>
            <a:pPr>
              <a:lnSpc>
                <a:spcPct val="150000"/>
              </a:lnSpc>
              <a:buNone/>
            </a:pPr>
            <a:r>
              <a:rPr lang="ar-IQ" sz="3400" dirty="0" smtClean="0">
                <a:solidFill>
                  <a:srgbClr val="002060"/>
                </a:solidFill>
                <a:cs typeface="Ali_K_Alwand" pitchFamily="2" charset="-78"/>
              </a:rPr>
              <a:t> </a:t>
            </a:r>
            <a:r>
              <a:rPr lang="ar-IQ" sz="3400" dirty="0" smtClean="0">
                <a:cs typeface="Ali_K_Samik" pitchFamily="2" charset="-78"/>
              </a:rPr>
              <a:t>دياردةى كؤض بؤ ولاَتانى جيهان بؤ مةبةستى جياجيا، بةتايبةت (ئةوروثا).</a:t>
            </a:r>
          </a:p>
          <a:p>
            <a:pPr>
              <a:lnSpc>
                <a:spcPct val="150000"/>
              </a:lnSpc>
              <a:buNone/>
            </a:pPr>
            <a:r>
              <a:rPr lang="ar-IQ" sz="3400" dirty="0" smtClean="0">
                <a:cs typeface="Ali_K_Samik" pitchFamily="2" charset="-78"/>
              </a:rPr>
              <a:t>دةركةوتنى كؤمةلَةو رِيَكخراوةكانى كؤمةلَى مةدةنى, كرانةوةى كؤمثانياكان بة رِووى ولاَتاندا,ثيَشبرِكييَى دامةزراوة و كؤمثانياكان لةوةبةرهيَناندا.</a:t>
            </a:r>
          </a:p>
          <a:p>
            <a:pPr>
              <a:lnSpc>
                <a:spcPct val="150000"/>
              </a:lnSpc>
              <a:buNone/>
            </a:pPr>
            <a:endParaRPr lang="ar-IQ" sz="3400" dirty="0" smtClean="0">
              <a:cs typeface="Ali_K_Samik" pitchFamily="2" charset="-78"/>
            </a:endParaRPr>
          </a:p>
        </p:txBody>
      </p:sp>
      <p:sp>
        <p:nvSpPr>
          <p:cNvPr id="4" name="Date Placeholder 3"/>
          <p:cNvSpPr>
            <a:spLocks noGrp="1"/>
          </p:cNvSpPr>
          <p:nvPr>
            <p:ph type="dt" sz="half" idx="10"/>
          </p:nvPr>
        </p:nvSpPr>
        <p:spPr/>
        <p:txBody>
          <a:bodyPr/>
          <a:lstStyle/>
          <a:p>
            <a:fld id="{00EB8E94-9E92-4DC9-A852-787F2609D285}" type="datetime1">
              <a:rPr lang="en-US" smtClean="0"/>
              <a:pPr/>
              <a:t>2/21/2018</a:t>
            </a:fld>
            <a:endParaRPr lang="ar-IQ"/>
          </a:p>
        </p:txBody>
      </p:sp>
      <p:sp>
        <p:nvSpPr>
          <p:cNvPr id="5" name="Slide Number Placeholder 4"/>
          <p:cNvSpPr>
            <a:spLocks noGrp="1"/>
          </p:cNvSpPr>
          <p:nvPr>
            <p:ph type="sldNum" sz="quarter" idx="12"/>
          </p:nvPr>
        </p:nvSpPr>
        <p:spPr/>
        <p:txBody>
          <a:bodyPr/>
          <a:lstStyle/>
          <a:p>
            <a:fld id="{49386E11-A1BB-4226-8C7D-7D9AE0342CCB}" type="slidenum">
              <a:rPr lang="ar-IQ" smtClean="0"/>
              <a:pPr/>
              <a:t>3</a:t>
            </a:fld>
            <a:endParaRPr lang="ar-IQ"/>
          </a:p>
        </p:txBody>
      </p:sp>
      <p:sp>
        <p:nvSpPr>
          <p:cNvPr id="6" name="Footer Placeholder 5"/>
          <p:cNvSpPr>
            <a:spLocks noGrp="1"/>
          </p:cNvSpPr>
          <p:nvPr>
            <p:ph type="ftr" sz="quarter" idx="11"/>
          </p:nvPr>
        </p:nvSpPr>
        <p:spPr/>
        <p:txBody>
          <a:bodyPr/>
          <a:lstStyle/>
          <a:p>
            <a:r>
              <a:rPr lang="en-US" smtClean="0"/>
              <a:t>Yusuf F. Hussein</a:t>
            </a:r>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080" y="1200126"/>
            <a:ext cx="11521440" cy="7376503"/>
          </a:xfrm>
        </p:spPr>
        <p:txBody>
          <a:bodyPr>
            <a:normAutofit fontScale="92500"/>
          </a:bodyPr>
          <a:lstStyle/>
          <a:p>
            <a:pPr>
              <a:buNone/>
            </a:pPr>
            <a:r>
              <a:rPr lang="ar-IQ" sz="4500" u="sng" dirty="0" smtClean="0">
                <a:solidFill>
                  <a:srgbClr val="C00000"/>
                </a:solidFill>
                <a:cs typeface="Ali_K_Samik" pitchFamily="2" charset="-78"/>
              </a:rPr>
              <a:t>ثاساوةكانى هةبوونى ئةم بابةتة:</a:t>
            </a:r>
          </a:p>
          <a:p>
            <a:pPr>
              <a:buNone/>
            </a:pPr>
            <a:endParaRPr lang="ar-IQ" sz="3400" dirty="0" smtClean="0">
              <a:cs typeface="Ali_K_Samik" pitchFamily="2" charset="-78"/>
            </a:endParaRPr>
          </a:p>
          <a:p>
            <a:pPr marL="640080" indent="-640080">
              <a:lnSpc>
                <a:spcPct val="150000"/>
              </a:lnSpc>
              <a:buFont typeface="+mj-lt"/>
              <a:buAutoNum type="arabicPeriod"/>
            </a:pPr>
            <a:r>
              <a:rPr lang="ar-IQ" sz="3400" dirty="0" smtClean="0">
                <a:cs typeface="Ali_K_Samik" pitchFamily="2" charset="-78"/>
              </a:rPr>
              <a:t>هةلَكةوتةى سروشتى خاكى كوردستان، فرةزمانيي، فرة نةتةوةيى، فرةئاينيى.</a:t>
            </a:r>
          </a:p>
          <a:p>
            <a:pPr marL="640080" indent="-640080">
              <a:lnSpc>
                <a:spcPct val="150000"/>
              </a:lnSpc>
              <a:buFont typeface="+mj-lt"/>
              <a:buAutoNum type="arabicPeriod"/>
            </a:pPr>
            <a:r>
              <a:rPr lang="ar-IQ" sz="3400" dirty="0" smtClean="0">
                <a:cs typeface="Ali_K_Samik" pitchFamily="2" charset="-78"/>
              </a:rPr>
              <a:t>سروشتى كؤليَذى ثةروةردةى بنةرِةتى، كةبرِيارة دةرضووةكانى لةقؤناغى بنةرِةتيدا مامؤستايةتى بكةن.</a:t>
            </a:r>
          </a:p>
          <a:p>
            <a:pPr marL="640080" indent="-640080">
              <a:lnSpc>
                <a:spcPct val="150000"/>
              </a:lnSpc>
              <a:buFont typeface="+mj-lt"/>
              <a:buAutoNum type="arabicPeriod"/>
            </a:pPr>
            <a:r>
              <a:rPr lang="ar-IQ" sz="3400" dirty="0" smtClean="0">
                <a:cs typeface="Ali_K_Samik" pitchFamily="2" charset="-78"/>
              </a:rPr>
              <a:t>ثيَكةوة طريَدانى ئةم ضةمكة بة خودى ثةروةردةوة.</a:t>
            </a:r>
          </a:p>
          <a:p>
            <a:pPr marL="640080" indent="-640080">
              <a:lnSpc>
                <a:spcPct val="150000"/>
              </a:lnSpc>
              <a:buFont typeface="+mj-lt"/>
              <a:buAutoNum type="arabicPeriod"/>
            </a:pPr>
            <a:r>
              <a:rPr lang="ar-IQ" sz="3400" dirty="0" smtClean="0">
                <a:cs typeface="Ali_K_Samik" pitchFamily="2" charset="-78"/>
              </a:rPr>
              <a:t>بابةتيَكى هؤشمةنديى كؤمةلاَيةتييةو ثةيوةستة بة مامةلَةى مرؤظةكان لةطةلَ يةكتردا.</a:t>
            </a:r>
          </a:p>
          <a:p>
            <a:pPr marL="640080" indent="-640080">
              <a:lnSpc>
                <a:spcPct val="150000"/>
              </a:lnSpc>
              <a:buFont typeface="+mj-lt"/>
              <a:buAutoNum type="arabicPeriod"/>
            </a:pPr>
            <a:r>
              <a:rPr lang="ar-IQ" sz="3400" dirty="0" smtClean="0">
                <a:cs typeface="Ali_K_Samik" pitchFamily="2" charset="-78"/>
              </a:rPr>
              <a:t>هةبوون و هةستثيَكردن بةجؤريَك لة بارطرذي و ململانيَى فيكريى و ئايدؤلؤذى و رِةطةزيى و مةزهةبى لةذينطةكةمان.</a:t>
            </a:r>
          </a:p>
          <a:p>
            <a:pPr marL="640080" indent="-640080">
              <a:buFont typeface="+mj-lt"/>
              <a:buAutoNum type="arabicPeriod"/>
            </a:pPr>
            <a:endParaRPr lang="ar-IQ" sz="3400" dirty="0">
              <a:cs typeface="Ali_K_Samik" pitchFamily="2" charset="-78"/>
            </a:endParaRPr>
          </a:p>
        </p:txBody>
      </p:sp>
      <p:sp>
        <p:nvSpPr>
          <p:cNvPr id="4" name="Date Placeholder 3"/>
          <p:cNvSpPr>
            <a:spLocks noGrp="1"/>
          </p:cNvSpPr>
          <p:nvPr>
            <p:ph type="dt" sz="half" idx="10"/>
          </p:nvPr>
        </p:nvSpPr>
        <p:spPr/>
        <p:txBody>
          <a:bodyPr/>
          <a:lstStyle/>
          <a:p>
            <a:fld id="{00EB8E94-9E92-4DC9-A852-787F2609D285}" type="datetime1">
              <a:rPr lang="en-US" smtClean="0"/>
              <a:pPr/>
              <a:t>2/21/2018</a:t>
            </a:fld>
            <a:endParaRPr lang="ar-IQ"/>
          </a:p>
        </p:txBody>
      </p:sp>
      <p:sp>
        <p:nvSpPr>
          <p:cNvPr id="5" name="Slide Number Placeholder 4"/>
          <p:cNvSpPr>
            <a:spLocks noGrp="1"/>
          </p:cNvSpPr>
          <p:nvPr>
            <p:ph type="sldNum" sz="quarter" idx="12"/>
          </p:nvPr>
        </p:nvSpPr>
        <p:spPr/>
        <p:txBody>
          <a:bodyPr/>
          <a:lstStyle/>
          <a:p>
            <a:fld id="{49386E11-A1BB-4226-8C7D-7D9AE0342CCB}" type="slidenum">
              <a:rPr lang="ar-IQ" smtClean="0"/>
              <a:pPr/>
              <a:t>4</a:t>
            </a:fld>
            <a:endParaRPr lang="ar-IQ"/>
          </a:p>
        </p:txBody>
      </p:sp>
      <p:sp>
        <p:nvSpPr>
          <p:cNvPr id="6" name="Footer Placeholder 5"/>
          <p:cNvSpPr>
            <a:spLocks noGrp="1"/>
          </p:cNvSpPr>
          <p:nvPr>
            <p:ph type="ftr" sz="quarter" idx="11"/>
          </p:nvPr>
        </p:nvSpPr>
        <p:spPr/>
        <p:txBody>
          <a:bodyPr/>
          <a:lstStyle/>
          <a:p>
            <a:r>
              <a:rPr lang="en-US" smtClean="0"/>
              <a:t>Yusuf F. Hussein</a:t>
            </a:r>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080" y="1100112"/>
            <a:ext cx="11521440" cy="7476517"/>
          </a:xfrm>
        </p:spPr>
        <p:txBody>
          <a:bodyPr>
            <a:normAutofit lnSpcReduction="10000"/>
          </a:bodyPr>
          <a:lstStyle/>
          <a:p>
            <a:pPr>
              <a:buNone/>
            </a:pPr>
            <a:r>
              <a:rPr lang="ar-IQ" sz="3900" u="sng" dirty="0" smtClean="0">
                <a:solidFill>
                  <a:srgbClr val="C00000"/>
                </a:solidFill>
                <a:cs typeface="Ali_K_Samik" pitchFamily="2" charset="-78"/>
              </a:rPr>
              <a:t>ئامانجة طشتىيةكان لة ثةروةردةى فرةيى: </a:t>
            </a:r>
          </a:p>
          <a:p>
            <a:pPr marL="640080" indent="-640080">
              <a:buNone/>
            </a:pPr>
            <a:r>
              <a:rPr lang="ar-IQ" sz="3400" dirty="0" smtClean="0">
                <a:cs typeface="Ali_K_Samik" pitchFamily="2" charset="-78"/>
              </a:rPr>
              <a:t>1- دؤزينةوةى جياوازييةكان و رِيَز ليَطرتنيان.</a:t>
            </a:r>
          </a:p>
          <a:p>
            <a:pPr marL="0" indent="0">
              <a:buNone/>
            </a:pPr>
            <a:r>
              <a:rPr lang="ar-IQ" sz="3400" dirty="0" smtClean="0">
                <a:cs typeface="Ali_K_Samik" pitchFamily="2" charset="-78"/>
              </a:rPr>
              <a:t>2- ثيَكةوة طريَدان و هةماهةنطكردنى توانا جياوازةكان.</a:t>
            </a:r>
          </a:p>
          <a:p>
            <a:pPr>
              <a:buNone/>
            </a:pPr>
            <a:endParaRPr lang="ar-IQ" sz="3400" dirty="0" smtClean="0">
              <a:cs typeface="Ali_K_Samik" pitchFamily="2" charset="-78"/>
            </a:endParaRPr>
          </a:p>
          <a:p>
            <a:pPr>
              <a:buNone/>
            </a:pPr>
            <a:r>
              <a:rPr lang="ar-IQ" sz="3900" u="sng" dirty="0" smtClean="0">
                <a:solidFill>
                  <a:srgbClr val="C00000"/>
                </a:solidFill>
                <a:cs typeface="Ali_K_Samik" pitchFamily="2" charset="-78"/>
              </a:rPr>
              <a:t>ئامانجة تايبةتةكانى ثةروةردةى فرةيى:</a:t>
            </a:r>
          </a:p>
          <a:p>
            <a:pPr marL="640080" indent="-640080">
              <a:buFont typeface="+mj-lt"/>
              <a:buAutoNum type="arabicPeriod"/>
            </a:pPr>
            <a:r>
              <a:rPr lang="ar-IQ" sz="3400" dirty="0" smtClean="0">
                <a:cs typeface="Ali_K_Samik" pitchFamily="2" charset="-78"/>
              </a:rPr>
              <a:t>شيكردنةوةى ضةمكى دايظيَرستى و ناساندنى بؤ قوتابيان وةك بابةتيَك.</a:t>
            </a:r>
          </a:p>
          <a:p>
            <a:pPr marL="640080" indent="-640080">
              <a:buFont typeface="+mj-lt"/>
              <a:buAutoNum type="arabicPeriod"/>
            </a:pPr>
            <a:r>
              <a:rPr lang="ar-IQ" sz="3400" dirty="0" smtClean="0">
                <a:cs typeface="Ali_K_Samik" pitchFamily="2" charset="-78"/>
              </a:rPr>
              <a:t>ثيَكةوة طريَدانى ئةم ضةمكة لةطةلَ ثةروةردةدا.</a:t>
            </a:r>
          </a:p>
          <a:p>
            <a:pPr marL="640080" indent="-640080">
              <a:buFont typeface="+mj-lt"/>
              <a:buAutoNum type="arabicPeriod"/>
            </a:pPr>
            <a:r>
              <a:rPr lang="ar-IQ" sz="3400" dirty="0" smtClean="0">
                <a:cs typeface="Ali_K_Samik" pitchFamily="2" charset="-78"/>
              </a:rPr>
              <a:t>باسكردنى جياوازييةكان بةديَويَكى ئةريَنيي و ئامانجداردا.</a:t>
            </a:r>
          </a:p>
          <a:p>
            <a:pPr marL="640080" indent="-640080">
              <a:buFont typeface="+mj-lt"/>
              <a:buAutoNum type="arabicPeriod"/>
            </a:pPr>
            <a:r>
              <a:rPr lang="ar-IQ" sz="3400" dirty="0" smtClean="0">
                <a:cs typeface="Ali_K_Samik" pitchFamily="2" charset="-78"/>
              </a:rPr>
              <a:t>باسكردنى واقعي ذيانى قوتابي و ئامادةكردنى بؤ شانؤى ثرِ لة ململانيَى ذيان.</a:t>
            </a:r>
          </a:p>
          <a:p>
            <a:pPr marL="640080" indent="-640080">
              <a:buFont typeface="+mj-lt"/>
              <a:buAutoNum type="arabicPeriod"/>
            </a:pPr>
            <a:r>
              <a:rPr lang="ar-IQ" sz="3400" dirty="0" smtClean="0">
                <a:cs typeface="Ali_K_Samik" pitchFamily="2" charset="-78"/>
              </a:rPr>
              <a:t>سازاندنى كةش و هةوايةكى رِيَز ليَطيراو يةكتر ثةسةنكراو لةنيَو قوتابياندا.</a:t>
            </a:r>
          </a:p>
          <a:p>
            <a:pPr marL="640080" indent="-640080">
              <a:buFont typeface="+mj-lt"/>
              <a:buAutoNum type="arabicPeriod"/>
            </a:pPr>
            <a:r>
              <a:rPr lang="ar-IQ" sz="3400" dirty="0" smtClean="0">
                <a:cs typeface="Ali_K_Samik" pitchFamily="2" charset="-78"/>
              </a:rPr>
              <a:t>بةرزكردنةوةى ئاستى هؤشيارى ثيَكةوةذيان و كةلَك لةيةكتر وةرطرتن.</a:t>
            </a:r>
          </a:p>
          <a:p>
            <a:pPr marL="640080" indent="-640080">
              <a:buFont typeface="+mj-lt"/>
              <a:buAutoNum type="arabicPeriod"/>
            </a:pPr>
            <a:r>
              <a:rPr lang="ar-IQ" sz="3400" dirty="0" smtClean="0">
                <a:cs typeface="Ali_K_Samik" pitchFamily="2" charset="-78"/>
              </a:rPr>
              <a:t>كاركردن بؤكؤكردنةوةى قوتابييان لةسةر خالَة هاوبةش و جةوهةرييةكان.</a:t>
            </a:r>
          </a:p>
          <a:p>
            <a:pPr>
              <a:buNone/>
            </a:pPr>
            <a:endParaRPr lang="ar-IQ" sz="3400" dirty="0" smtClean="0">
              <a:cs typeface="Ali_K_Samik" pitchFamily="2" charset="-78"/>
            </a:endParaRPr>
          </a:p>
        </p:txBody>
      </p:sp>
      <p:sp>
        <p:nvSpPr>
          <p:cNvPr id="4" name="Date Placeholder 3"/>
          <p:cNvSpPr>
            <a:spLocks noGrp="1"/>
          </p:cNvSpPr>
          <p:nvPr>
            <p:ph type="dt" sz="half" idx="10"/>
          </p:nvPr>
        </p:nvSpPr>
        <p:spPr/>
        <p:txBody>
          <a:bodyPr/>
          <a:lstStyle/>
          <a:p>
            <a:fld id="{00EB8E94-9E92-4DC9-A852-787F2609D285}" type="datetime1">
              <a:rPr lang="en-US" smtClean="0"/>
              <a:pPr/>
              <a:t>2/21/2018</a:t>
            </a:fld>
            <a:endParaRPr lang="ar-IQ"/>
          </a:p>
        </p:txBody>
      </p:sp>
      <p:sp>
        <p:nvSpPr>
          <p:cNvPr id="5" name="Slide Number Placeholder 4"/>
          <p:cNvSpPr>
            <a:spLocks noGrp="1"/>
          </p:cNvSpPr>
          <p:nvPr>
            <p:ph type="sldNum" sz="quarter" idx="12"/>
          </p:nvPr>
        </p:nvSpPr>
        <p:spPr/>
        <p:txBody>
          <a:bodyPr/>
          <a:lstStyle/>
          <a:p>
            <a:fld id="{49386E11-A1BB-4226-8C7D-7D9AE0342CCB}" type="slidenum">
              <a:rPr lang="ar-IQ" smtClean="0"/>
              <a:pPr/>
              <a:t>5</a:t>
            </a:fld>
            <a:endParaRPr lang="ar-IQ"/>
          </a:p>
        </p:txBody>
      </p:sp>
      <p:sp>
        <p:nvSpPr>
          <p:cNvPr id="6" name="Footer Placeholder 5"/>
          <p:cNvSpPr>
            <a:spLocks noGrp="1"/>
          </p:cNvSpPr>
          <p:nvPr>
            <p:ph type="ftr" sz="quarter" idx="11"/>
          </p:nvPr>
        </p:nvSpPr>
        <p:spPr/>
        <p:txBody>
          <a:bodyPr/>
          <a:lstStyle/>
          <a:p>
            <a:r>
              <a:rPr lang="en-US" smtClean="0"/>
              <a:t>Yusuf F. Hussein</a:t>
            </a:r>
            <a:endParaRPr lang="ar-IQ"/>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linds(horizontal)">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blinds(horizontal)">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blinds(horizontal)">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blinds(horizontal)">
                                      <p:cBhvr>
                                        <p:cTn id="5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9981" y="1300139"/>
            <a:ext cx="12301624" cy="7276490"/>
          </a:xfrm>
        </p:spPr>
        <p:txBody>
          <a:bodyPr>
            <a:normAutofit/>
          </a:bodyPr>
          <a:lstStyle/>
          <a:p>
            <a:pPr>
              <a:buNone/>
            </a:pPr>
            <a:r>
              <a:rPr lang="ar-IQ" sz="3900" dirty="0" smtClean="0">
                <a:solidFill>
                  <a:srgbClr val="C00000"/>
                </a:solidFill>
                <a:cs typeface="Ali_K_Samik" pitchFamily="2" charset="-78"/>
              </a:rPr>
              <a:t>                      </a:t>
            </a:r>
            <a:r>
              <a:rPr lang="ar-IQ" sz="6200" dirty="0" smtClean="0">
                <a:solidFill>
                  <a:srgbClr val="C00000"/>
                </a:solidFill>
                <a:cs typeface="Ali_K_Samik" pitchFamily="2" charset="-78"/>
              </a:rPr>
              <a:t>طرينطى فرةيى</a:t>
            </a:r>
            <a:endParaRPr lang="ar-IQ" sz="3900" dirty="0" smtClean="0">
              <a:solidFill>
                <a:srgbClr val="C00000"/>
              </a:solidFill>
              <a:cs typeface="Ali_K_Samik" pitchFamily="2" charset="-78"/>
            </a:endParaRPr>
          </a:p>
          <a:p>
            <a:pPr>
              <a:buNone/>
            </a:pPr>
            <a:endParaRPr lang="ar-IQ" sz="2800" u="sng" dirty="0" smtClean="0">
              <a:cs typeface="Ali_K_Samik" pitchFamily="2" charset="-78"/>
            </a:endParaRPr>
          </a:p>
          <a:p>
            <a:pPr marL="640080" indent="-640080">
              <a:buNone/>
            </a:pPr>
            <a:r>
              <a:rPr lang="ar-IQ" sz="3400" dirty="0" smtClean="0">
                <a:solidFill>
                  <a:srgbClr val="C00000"/>
                </a:solidFill>
                <a:cs typeface="Ali_K_Samik" pitchFamily="2" charset="-78"/>
              </a:rPr>
              <a:t>1. بةرهةمدار</a:t>
            </a:r>
          </a:p>
          <a:p>
            <a:pPr marL="640080" indent="-640080">
              <a:buNone/>
            </a:pPr>
            <a:r>
              <a:rPr lang="ar-IQ" sz="3100" dirty="0" smtClean="0">
                <a:cs typeface="Ali_K_Samik" pitchFamily="2" charset="-78"/>
              </a:rPr>
              <a:t>هةركةسيَك ريَطاى تايبةتى خؤى هةية بؤ ليكدانةوة لة كيَشةكان كة بنياتى دةنيَت لةسةر بنةماى تةجروبةى ذيانى خؤى. بؤية بوونى كؤمةلة كةسيَك كة هةريةكيان لة باكطراونديكى جياوازن لةطةل بوونى تةجروبةى جياواز لة ذيان, بيرؤكة و تةصوراتيَك بةرهةم دةهيَنن كة كةسانى تر ريَطاى ثىَ نابةن. </a:t>
            </a:r>
          </a:p>
          <a:p>
            <a:pPr marL="640080" indent="-640080">
              <a:buNone/>
            </a:pPr>
            <a:r>
              <a:rPr lang="ar-IQ" sz="3100" dirty="0" smtClean="0">
                <a:cs typeface="Ali_K_Samik" pitchFamily="2" charset="-78"/>
              </a:rPr>
              <a:t>لةكاتى ضارةسةر باشترة كة هةركةس بيركردنةوةى جياوازى خؤى هةبيَت نة هةمووان لةسةر يةك شيَواز بير بكةنةوة. </a:t>
            </a:r>
          </a:p>
          <a:p>
            <a:pPr marL="640080" indent="-640080">
              <a:buNone/>
            </a:pPr>
            <a:endParaRPr lang="ar-IQ" sz="2800" dirty="0" smtClean="0">
              <a:cs typeface="Ali_K_Samik" pitchFamily="2" charset="-78"/>
            </a:endParaRPr>
          </a:p>
          <a:p>
            <a:pPr marL="640080" indent="-640080">
              <a:buNone/>
            </a:pPr>
            <a:r>
              <a:rPr lang="ar-IQ" sz="3400" dirty="0" smtClean="0">
                <a:solidFill>
                  <a:srgbClr val="C00000"/>
                </a:solidFill>
                <a:cs typeface="Ali_K_Samik" pitchFamily="2" charset="-78"/>
              </a:rPr>
              <a:t>2. بوون بة هاولاَتى جيهانى </a:t>
            </a:r>
          </a:p>
          <a:p>
            <a:pPr marL="640080" indent="-640080">
              <a:buNone/>
            </a:pPr>
            <a:r>
              <a:rPr lang="ar-IQ" sz="3100" dirty="0" smtClean="0">
                <a:cs typeface="Ali_K_Samik" pitchFamily="2" charset="-78"/>
              </a:rPr>
              <a:t>ثيَويستة فيَرى ئةو سكيلانة ببين كة طرينطة بؤ ثةيوةندى كردن و خؤكونجاندن لةطةلَ ئةوخةلَكة جياوازانةى كة تاكو ئيَستا تيَكةلَيان نةبوينة بؤ دةست كةوتنى بينينيَكى جيهانيانة.  </a:t>
            </a:r>
            <a:endParaRPr lang="en-US" sz="3100" dirty="0" smtClean="0">
              <a:cs typeface="Ali_K_Samik" pitchFamily="2" charset="-78"/>
            </a:endParaRPr>
          </a:p>
          <a:p>
            <a:pPr marL="640080" indent="-640080" algn="l" rtl="0">
              <a:buFont typeface="+mj-lt"/>
              <a:buAutoNum type="arabicPeriod"/>
            </a:pPr>
            <a:endParaRPr lang="en-US" sz="3100" dirty="0" smtClean="0">
              <a:cs typeface="Ali_K_Samik" pitchFamily="2" charset="-78"/>
            </a:endParaRPr>
          </a:p>
          <a:p>
            <a:pPr marL="640080" indent="-640080" algn="l" rtl="0">
              <a:buFont typeface="+mj-lt"/>
              <a:buAutoNum type="arabicPeriod"/>
            </a:pPr>
            <a:endParaRPr lang="en-US" sz="2800" dirty="0" smtClean="0">
              <a:cs typeface="Ali_K_Samik" pitchFamily="2" charset="-78"/>
            </a:endParaRPr>
          </a:p>
          <a:p>
            <a:pPr marL="640080" indent="-640080" algn="l" rtl="0">
              <a:buFont typeface="+mj-lt"/>
              <a:buAutoNum type="arabicPeriod"/>
            </a:pPr>
            <a:endParaRPr lang="en-US" sz="2800" dirty="0" smtClean="0">
              <a:cs typeface="Ali_K_Samik" pitchFamily="2" charset="-78"/>
            </a:endParaRPr>
          </a:p>
          <a:p>
            <a:pPr>
              <a:buNone/>
            </a:pPr>
            <a:endParaRPr lang="ar-IQ" sz="2800" dirty="0">
              <a:cs typeface="Ali_K_Samik" pitchFamily="2" charset="-78"/>
            </a:endParaRPr>
          </a:p>
        </p:txBody>
      </p:sp>
      <p:sp>
        <p:nvSpPr>
          <p:cNvPr id="4" name="Date Placeholder 3"/>
          <p:cNvSpPr>
            <a:spLocks noGrp="1"/>
          </p:cNvSpPr>
          <p:nvPr>
            <p:ph type="dt" sz="half" idx="10"/>
          </p:nvPr>
        </p:nvSpPr>
        <p:spPr/>
        <p:txBody>
          <a:bodyPr/>
          <a:lstStyle/>
          <a:p>
            <a:fld id="{00EB8E94-9E92-4DC9-A852-787F2609D285}" type="datetime1">
              <a:rPr lang="en-US" sz="2200" smtClean="0"/>
              <a:pPr/>
              <a:t>2/21/2018</a:t>
            </a:fld>
            <a:endParaRPr lang="ar-IQ" dirty="0"/>
          </a:p>
        </p:txBody>
      </p:sp>
      <p:sp>
        <p:nvSpPr>
          <p:cNvPr id="5" name="Slide Number Placeholder 4"/>
          <p:cNvSpPr>
            <a:spLocks noGrp="1"/>
          </p:cNvSpPr>
          <p:nvPr>
            <p:ph type="sldNum" sz="quarter" idx="12"/>
          </p:nvPr>
        </p:nvSpPr>
        <p:spPr/>
        <p:txBody>
          <a:bodyPr/>
          <a:lstStyle/>
          <a:p>
            <a:fld id="{49386E11-A1BB-4226-8C7D-7D9AE0342CCB}" type="slidenum">
              <a:rPr lang="ar-IQ" smtClean="0"/>
              <a:pPr/>
              <a:t>6</a:t>
            </a:fld>
            <a:endParaRPr lang="ar-IQ"/>
          </a:p>
        </p:txBody>
      </p:sp>
      <p:sp>
        <p:nvSpPr>
          <p:cNvPr id="6" name="Footer Placeholder 5"/>
          <p:cNvSpPr>
            <a:spLocks noGrp="1"/>
          </p:cNvSpPr>
          <p:nvPr>
            <p:ph type="ftr" sz="quarter" idx="11"/>
          </p:nvPr>
        </p:nvSpPr>
        <p:spPr/>
        <p:txBody>
          <a:bodyPr/>
          <a:lstStyle/>
          <a:p>
            <a:r>
              <a:rPr lang="en-US" smtClean="0"/>
              <a:t>Yusuf F. Hussein</a:t>
            </a:r>
            <a:endParaRPr lang="ar-IQ"/>
          </a:p>
        </p:txBody>
      </p:sp>
      <p:pic>
        <p:nvPicPr>
          <p:cNvPr id="7" name="Picture 5" descr="C:\Users\High Max\Desktop\images (1).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99995" y="900085"/>
            <a:ext cx="5400668" cy="2532603"/>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9982" y="1300139"/>
            <a:ext cx="12201610" cy="7276490"/>
          </a:xfrm>
        </p:spPr>
        <p:txBody>
          <a:bodyPr>
            <a:normAutofit lnSpcReduction="10000"/>
          </a:bodyPr>
          <a:lstStyle/>
          <a:p>
            <a:pPr marL="640080" indent="-640080">
              <a:buNone/>
            </a:pPr>
            <a:r>
              <a:rPr lang="ar-IQ" sz="3400" dirty="0" smtClean="0">
                <a:solidFill>
                  <a:srgbClr val="C00000"/>
                </a:solidFill>
                <a:cs typeface="Ali_K_Samik" pitchFamily="2" charset="-78"/>
              </a:rPr>
              <a:t>3. بير و بؤضوون:</a:t>
            </a:r>
          </a:p>
          <a:p>
            <a:pPr marL="640080" indent="-640080">
              <a:lnSpc>
                <a:spcPct val="150000"/>
              </a:lnSpc>
              <a:buNone/>
            </a:pPr>
            <a:r>
              <a:rPr lang="ar-IQ" sz="3100" dirty="0" smtClean="0">
                <a:cs typeface="Ali_K_Samik" pitchFamily="2" charset="-78"/>
              </a:rPr>
              <a:t>طويَ طرتن لة كةسانى خاوةن تةجروبة كة بير كردنةوةى جياوازة لة بير كردنةوةى تؤ ئةوا يارمةتى دةرة بؤ دةست كةوتنى بيرو بؤضوونى جياواز. وةهةروةها ئاخاوتن لةطةل كةسانى جياواز رةنطة كاريطةرى هةبيَت لةسةر بيرو بؤضونت ياخود بةلايةنى كةم فيَرى ئةوة دةبيت كة ريَز لة بيرو را جياوازةكان  بطريت. </a:t>
            </a:r>
          </a:p>
          <a:p>
            <a:pPr marL="640080" indent="-640080">
              <a:lnSpc>
                <a:spcPct val="150000"/>
              </a:lnSpc>
              <a:buNone/>
            </a:pPr>
            <a:endParaRPr lang="ar-IQ" sz="2800" dirty="0" smtClean="0">
              <a:cs typeface="Ali_K_Samik" pitchFamily="2" charset="-78"/>
            </a:endParaRPr>
          </a:p>
          <a:p>
            <a:pPr marL="640080" indent="-640080">
              <a:lnSpc>
                <a:spcPct val="150000"/>
              </a:lnSpc>
              <a:buNone/>
            </a:pPr>
            <a:r>
              <a:rPr lang="ar-IQ" sz="3400" dirty="0" smtClean="0">
                <a:solidFill>
                  <a:srgbClr val="C00000"/>
                </a:solidFill>
                <a:cs typeface="Ali_K_Samik" pitchFamily="2" charset="-78"/>
              </a:rPr>
              <a:t>4. زيادبوونى قبولكردن</a:t>
            </a:r>
          </a:p>
          <a:p>
            <a:pPr marL="640080" indent="-640080">
              <a:lnSpc>
                <a:spcPct val="150000"/>
              </a:lnSpc>
              <a:buNone/>
            </a:pPr>
            <a:r>
              <a:rPr lang="ar-IQ" sz="3100" dirty="0" smtClean="0">
                <a:cs typeface="Ali_K_Samik" pitchFamily="2" charset="-78"/>
              </a:rPr>
              <a:t>هاندانى فرةيى هةنطاوى يةكةمة بؤ نةك تةنها جياوازيةكان بةلكو بؤ قبولَ كردنى راستةقينة. </a:t>
            </a:r>
          </a:p>
          <a:p>
            <a:pPr marL="640080" indent="-640080">
              <a:lnSpc>
                <a:spcPct val="150000"/>
              </a:lnSpc>
              <a:buNone/>
            </a:pPr>
            <a:r>
              <a:rPr lang="ar-IQ" sz="3100" dirty="0" smtClean="0">
                <a:cs typeface="Ali_K_Samik" pitchFamily="2" charset="-78"/>
              </a:rPr>
              <a:t>لةريَطاى ثتةوكردنى ثةيوةندى لةطةل كةسانى جياواز وة ئالَوطؤركردنى بيرو را لة بوارة جياجياكان دةتوانين كار لةسةر زيادبوونى قبولَ كردنى جياوازيةكان بكةين. بؤ نموونة: </a:t>
            </a:r>
            <a:endParaRPr lang="ar-IQ" sz="3100" dirty="0" smtClean="0">
              <a:solidFill>
                <a:srgbClr val="C00000"/>
              </a:solidFill>
              <a:cs typeface="Ali_K_Samik" pitchFamily="2" charset="-78"/>
            </a:endParaRPr>
          </a:p>
          <a:p>
            <a:pPr marL="640080" indent="-640080">
              <a:buNone/>
            </a:pPr>
            <a:endParaRPr lang="ar-IQ" sz="2500" dirty="0" smtClean="0">
              <a:cs typeface="Ali_K_Samik" pitchFamily="2" charset="-78"/>
            </a:endParaRPr>
          </a:p>
          <a:p>
            <a:pPr marL="640080" indent="-640080">
              <a:buNone/>
            </a:pPr>
            <a:endParaRPr lang="ar-IQ" sz="2500" dirty="0" smtClean="0">
              <a:cs typeface="Ali_K_Samik" pitchFamily="2" charset="-78"/>
            </a:endParaRPr>
          </a:p>
          <a:p>
            <a:pPr marL="640080" indent="-640080">
              <a:buNone/>
            </a:pPr>
            <a:endParaRPr lang="ar-IQ" sz="2500" dirty="0">
              <a:cs typeface="Ali_K_Samik" pitchFamily="2" charset="-78"/>
            </a:endParaRPr>
          </a:p>
        </p:txBody>
      </p:sp>
      <p:sp>
        <p:nvSpPr>
          <p:cNvPr id="4" name="Date Placeholder 3"/>
          <p:cNvSpPr>
            <a:spLocks noGrp="1"/>
          </p:cNvSpPr>
          <p:nvPr>
            <p:ph type="dt" sz="half" idx="10"/>
          </p:nvPr>
        </p:nvSpPr>
        <p:spPr/>
        <p:txBody>
          <a:bodyPr/>
          <a:lstStyle/>
          <a:p>
            <a:fld id="{00EB8E94-9E92-4DC9-A852-787F2609D285}" type="datetime1">
              <a:rPr lang="en-US" smtClean="0"/>
              <a:pPr/>
              <a:t>2/21/2018</a:t>
            </a:fld>
            <a:endParaRPr lang="ar-IQ"/>
          </a:p>
        </p:txBody>
      </p:sp>
      <p:sp>
        <p:nvSpPr>
          <p:cNvPr id="5" name="Slide Number Placeholder 4"/>
          <p:cNvSpPr>
            <a:spLocks noGrp="1"/>
          </p:cNvSpPr>
          <p:nvPr>
            <p:ph type="sldNum" sz="quarter" idx="12"/>
          </p:nvPr>
        </p:nvSpPr>
        <p:spPr/>
        <p:txBody>
          <a:bodyPr/>
          <a:lstStyle/>
          <a:p>
            <a:fld id="{49386E11-A1BB-4226-8C7D-7D9AE0342CCB}" type="slidenum">
              <a:rPr lang="ar-IQ" smtClean="0"/>
              <a:pPr/>
              <a:t>7</a:t>
            </a:fld>
            <a:endParaRPr lang="ar-IQ"/>
          </a:p>
        </p:txBody>
      </p:sp>
      <p:sp>
        <p:nvSpPr>
          <p:cNvPr id="6" name="Footer Placeholder 5"/>
          <p:cNvSpPr>
            <a:spLocks noGrp="1"/>
          </p:cNvSpPr>
          <p:nvPr>
            <p:ph type="ftr" sz="quarter" idx="11"/>
          </p:nvPr>
        </p:nvSpPr>
        <p:spPr/>
        <p:txBody>
          <a:bodyPr/>
          <a:lstStyle/>
          <a:p>
            <a:r>
              <a:rPr lang="en-US" smtClean="0"/>
              <a:t>Yusuf F. Hussein</a:t>
            </a:r>
            <a:endParaRPr lang="ar-IQ"/>
          </a:p>
        </p:txBody>
      </p:sp>
      <p:pic>
        <p:nvPicPr>
          <p:cNvPr id="7" name="Picture 3" descr="C:\Users\High Max\Desktop\images.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00074" y="4300534"/>
            <a:ext cx="3580475" cy="155351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080" y="1600178"/>
            <a:ext cx="11521440" cy="6976451"/>
          </a:xfrm>
        </p:spPr>
        <p:txBody>
          <a:bodyPr>
            <a:normAutofit/>
          </a:bodyPr>
          <a:lstStyle/>
          <a:p>
            <a:pPr marL="640080" indent="-640080">
              <a:buNone/>
            </a:pPr>
            <a:r>
              <a:rPr lang="ar-IQ" sz="3400" dirty="0" smtClean="0">
                <a:solidFill>
                  <a:srgbClr val="C00000"/>
                </a:solidFill>
                <a:cs typeface="Ali_K_Samik" pitchFamily="2" charset="-78"/>
              </a:rPr>
              <a:t>5. ذيانيَكى دةولةمةندتر :</a:t>
            </a:r>
          </a:p>
          <a:p>
            <a:pPr marL="640080" indent="-640080">
              <a:lnSpc>
                <a:spcPct val="150000"/>
              </a:lnSpc>
              <a:buNone/>
            </a:pPr>
            <a:r>
              <a:rPr lang="ar-IQ" sz="3100" dirty="0" smtClean="0">
                <a:cs typeface="Ali_K_Samik" pitchFamily="2" charset="-78"/>
              </a:rPr>
              <a:t>ئةو كةسانةى كة لة ضواردةورمانن زياتر لة خؤمان دةضن. بةلاَم لةبيرمان نةضيَت ثيَويستيمان بة دةولَةمةند بوونة لة بيرؤكةى نوىَ, بيرو راى نوىَ , وة هةروةها شارةزابوون لة ضؤنيةتى هةلَسوكةوت كردنى كةسانى تر بؤ نموونة لة خواردن , لة ئاهةنطةكان , ....هتد. </a:t>
            </a:r>
          </a:p>
          <a:p>
            <a:pPr>
              <a:lnSpc>
                <a:spcPct val="150000"/>
              </a:lnSpc>
              <a:buNone/>
            </a:pPr>
            <a:endParaRPr lang="ar-IQ" sz="3100" dirty="0" smtClean="0">
              <a:cs typeface="Ali_K_Samik" pitchFamily="2" charset="-78"/>
            </a:endParaRPr>
          </a:p>
          <a:p>
            <a:pPr>
              <a:lnSpc>
                <a:spcPct val="150000"/>
              </a:lnSpc>
              <a:buNone/>
            </a:pPr>
            <a:endParaRPr lang="ar-IQ" sz="3100" dirty="0">
              <a:cs typeface="Ali_K_Samik" pitchFamily="2" charset="-78"/>
            </a:endParaRPr>
          </a:p>
        </p:txBody>
      </p:sp>
      <p:sp>
        <p:nvSpPr>
          <p:cNvPr id="4" name="Date Placeholder 3"/>
          <p:cNvSpPr>
            <a:spLocks noGrp="1"/>
          </p:cNvSpPr>
          <p:nvPr>
            <p:ph type="dt" sz="half" idx="10"/>
          </p:nvPr>
        </p:nvSpPr>
        <p:spPr/>
        <p:txBody>
          <a:bodyPr/>
          <a:lstStyle/>
          <a:p>
            <a:fld id="{00EB8E94-9E92-4DC9-A852-787F2609D285}" type="datetime1">
              <a:rPr lang="en-US" smtClean="0"/>
              <a:pPr/>
              <a:t>2/21/2018</a:t>
            </a:fld>
            <a:endParaRPr lang="ar-IQ"/>
          </a:p>
        </p:txBody>
      </p:sp>
      <p:sp>
        <p:nvSpPr>
          <p:cNvPr id="5" name="Slide Number Placeholder 4"/>
          <p:cNvSpPr>
            <a:spLocks noGrp="1"/>
          </p:cNvSpPr>
          <p:nvPr>
            <p:ph type="sldNum" sz="quarter" idx="12"/>
          </p:nvPr>
        </p:nvSpPr>
        <p:spPr/>
        <p:txBody>
          <a:bodyPr/>
          <a:lstStyle/>
          <a:p>
            <a:fld id="{49386E11-A1BB-4226-8C7D-7D9AE0342CCB}" type="slidenum">
              <a:rPr lang="ar-IQ" smtClean="0"/>
              <a:pPr/>
              <a:t>8</a:t>
            </a:fld>
            <a:endParaRPr lang="ar-IQ"/>
          </a:p>
        </p:txBody>
      </p:sp>
      <p:sp>
        <p:nvSpPr>
          <p:cNvPr id="6" name="Footer Placeholder 5"/>
          <p:cNvSpPr>
            <a:spLocks noGrp="1"/>
          </p:cNvSpPr>
          <p:nvPr>
            <p:ph type="ftr" sz="quarter" idx="11"/>
          </p:nvPr>
        </p:nvSpPr>
        <p:spPr/>
        <p:txBody>
          <a:bodyPr/>
          <a:lstStyle/>
          <a:p>
            <a:r>
              <a:rPr lang="en-US" smtClean="0"/>
              <a:t>Yusuf F. Hussein</a:t>
            </a:r>
            <a:endParaRPr lang="ar-IQ"/>
          </a:p>
        </p:txBody>
      </p:sp>
      <p:pic>
        <p:nvPicPr>
          <p:cNvPr id="7" name="Picture 2" descr="E:\diversity-poster.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000087" y="5000626"/>
            <a:ext cx="5000660" cy="3600442"/>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392</TotalTime>
  <Words>545</Words>
  <Application>Microsoft Office PowerPoint</Application>
  <PresentationFormat>A3 Paper (297x420 mm)</PresentationFormat>
  <Paragraphs>70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Slide 1</vt:lpstr>
      <vt:lpstr>Slide 2</vt:lpstr>
      <vt:lpstr>Slide 3</vt:lpstr>
      <vt:lpstr>Slide 4</vt:lpstr>
      <vt:lpstr>Slide 5</vt:lpstr>
      <vt:lpstr>Slide 6</vt:lpstr>
      <vt:lpstr>Slide 7</vt:lpstr>
      <vt:lpstr>Slide 8</vt:lpstr>
    </vt:vector>
  </TitlesOfParts>
  <Company>Naim Al Hussaini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Sami</dc:creator>
  <cp:lastModifiedBy>Sami</cp:lastModifiedBy>
  <cp:revision>48</cp:revision>
  <dcterms:created xsi:type="dcterms:W3CDTF">2017-10-14T08:44:01Z</dcterms:created>
  <dcterms:modified xsi:type="dcterms:W3CDTF">2018-02-21T16:53:07Z</dcterms:modified>
</cp:coreProperties>
</file>