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72" r:id="rId2"/>
    <p:sldId id="287" r:id="rId3"/>
    <p:sldId id="257" r:id="rId4"/>
    <p:sldId id="286" r:id="rId5"/>
    <p:sldId id="273" r:id="rId6"/>
    <p:sldId id="274" r:id="rId7"/>
    <p:sldId id="275" r:id="rId8"/>
    <p:sldId id="276" r:id="rId9"/>
    <p:sldId id="277" r:id="rId10"/>
    <p:sldId id="278" r:id="rId11"/>
    <p:sldId id="279" r:id="rId12"/>
    <p:sldId id="280" r:id="rId13"/>
    <p:sldId id="282" r:id="rId14"/>
  </p:sldIdLst>
  <p:sldSz cx="12801600" cy="9601200" type="A3"/>
  <p:notesSz cx="6742113" cy="9872663"/>
  <p:defaultTextStyle>
    <a:defPPr>
      <a:defRPr lang="ar-IQ"/>
    </a:defPPr>
    <a:lvl1pPr marL="0" algn="r" defTabSz="1280160" rtl="1" eaLnBrk="1" latinLnBrk="0" hangingPunct="1">
      <a:defRPr sz="2500" kern="1200">
        <a:solidFill>
          <a:schemeClr val="tx1"/>
        </a:solidFill>
        <a:latin typeface="+mn-lt"/>
        <a:ea typeface="+mn-ea"/>
        <a:cs typeface="+mn-cs"/>
      </a:defRPr>
    </a:lvl1pPr>
    <a:lvl2pPr marL="640080" algn="r" defTabSz="1280160" rtl="1" eaLnBrk="1" latinLnBrk="0" hangingPunct="1">
      <a:defRPr sz="2500" kern="1200">
        <a:solidFill>
          <a:schemeClr val="tx1"/>
        </a:solidFill>
        <a:latin typeface="+mn-lt"/>
        <a:ea typeface="+mn-ea"/>
        <a:cs typeface="+mn-cs"/>
      </a:defRPr>
    </a:lvl2pPr>
    <a:lvl3pPr marL="1280160" algn="r" defTabSz="1280160" rtl="1" eaLnBrk="1" latinLnBrk="0" hangingPunct="1">
      <a:defRPr sz="2500" kern="1200">
        <a:solidFill>
          <a:schemeClr val="tx1"/>
        </a:solidFill>
        <a:latin typeface="+mn-lt"/>
        <a:ea typeface="+mn-ea"/>
        <a:cs typeface="+mn-cs"/>
      </a:defRPr>
    </a:lvl3pPr>
    <a:lvl4pPr marL="1920240" algn="r" defTabSz="1280160" rtl="1" eaLnBrk="1" latinLnBrk="0" hangingPunct="1">
      <a:defRPr sz="2500" kern="1200">
        <a:solidFill>
          <a:schemeClr val="tx1"/>
        </a:solidFill>
        <a:latin typeface="+mn-lt"/>
        <a:ea typeface="+mn-ea"/>
        <a:cs typeface="+mn-cs"/>
      </a:defRPr>
    </a:lvl4pPr>
    <a:lvl5pPr marL="2560320" algn="r" defTabSz="1280160" rtl="1" eaLnBrk="1" latinLnBrk="0" hangingPunct="1">
      <a:defRPr sz="2500" kern="1200">
        <a:solidFill>
          <a:schemeClr val="tx1"/>
        </a:solidFill>
        <a:latin typeface="+mn-lt"/>
        <a:ea typeface="+mn-ea"/>
        <a:cs typeface="+mn-cs"/>
      </a:defRPr>
    </a:lvl5pPr>
    <a:lvl6pPr marL="3200400" algn="r" defTabSz="1280160" rtl="1" eaLnBrk="1" latinLnBrk="0" hangingPunct="1">
      <a:defRPr sz="2500" kern="1200">
        <a:solidFill>
          <a:schemeClr val="tx1"/>
        </a:solidFill>
        <a:latin typeface="+mn-lt"/>
        <a:ea typeface="+mn-ea"/>
        <a:cs typeface="+mn-cs"/>
      </a:defRPr>
    </a:lvl6pPr>
    <a:lvl7pPr marL="3840480" algn="r" defTabSz="1280160" rtl="1" eaLnBrk="1" latinLnBrk="0" hangingPunct="1">
      <a:defRPr sz="2500" kern="1200">
        <a:solidFill>
          <a:schemeClr val="tx1"/>
        </a:solidFill>
        <a:latin typeface="+mn-lt"/>
        <a:ea typeface="+mn-ea"/>
        <a:cs typeface="+mn-cs"/>
      </a:defRPr>
    </a:lvl7pPr>
    <a:lvl8pPr marL="4480560" algn="r" defTabSz="1280160" rtl="1" eaLnBrk="1" latinLnBrk="0" hangingPunct="1">
      <a:defRPr sz="2500" kern="1200">
        <a:solidFill>
          <a:schemeClr val="tx1"/>
        </a:solidFill>
        <a:latin typeface="+mn-lt"/>
        <a:ea typeface="+mn-ea"/>
        <a:cs typeface="+mn-cs"/>
      </a:defRPr>
    </a:lvl8pPr>
    <a:lvl9pPr marL="5120640" algn="r" defTabSz="1280160" rtl="1" eaLnBrk="1" latinLnBrk="0" hangingPunct="1">
      <a:defRPr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7" d="100"/>
          <a:sy n="47" d="100"/>
        </p:scale>
        <p:origin x="-1506" y="-96"/>
      </p:cViewPr>
      <p:guideLst>
        <p:guide orient="horz" pos="3024"/>
        <p:guide pos="403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21113" y="0"/>
            <a:ext cx="2921000" cy="493713"/>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88" y="0"/>
            <a:ext cx="2921000" cy="493713"/>
          </a:xfrm>
          <a:prstGeom prst="rect">
            <a:avLst/>
          </a:prstGeom>
        </p:spPr>
        <p:txBody>
          <a:bodyPr vert="horz" lIns="91440" tIns="45720" rIns="91440" bIns="45720" rtlCol="1"/>
          <a:lstStyle>
            <a:lvl1pPr algn="l">
              <a:defRPr sz="1200"/>
            </a:lvl1pPr>
          </a:lstStyle>
          <a:p>
            <a:fld id="{DB1555B0-C7B2-4C9C-B156-ED6921682F33}" type="datetimeFigureOut">
              <a:rPr lang="ar-IQ" smtClean="0"/>
              <a:pPr/>
              <a:t>02/02/1439</a:t>
            </a:fld>
            <a:endParaRPr lang="ar-IQ"/>
          </a:p>
        </p:txBody>
      </p:sp>
      <p:sp>
        <p:nvSpPr>
          <p:cNvPr id="4" name="Footer Placeholder 3"/>
          <p:cNvSpPr>
            <a:spLocks noGrp="1"/>
          </p:cNvSpPr>
          <p:nvPr>
            <p:ph type="ftr" sz="quarter" idx="2"/>
          </p:nvPr>
        </p:nvSpPr>
        <p:spPr>
          <a:xfrm>
            <a:off x="3821113" y="9377363"/>
            <a:ext cx="2921000" cy="493712"/>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88" y="9377363"/>
            <a:ext cx="2921000" cy="493712"/>
          </a:xfrm>
          <a:prstGeom prst="rect">
            <a:avLst/>
          </a:prstGeom>
        </p:spPr>
        <p:txBody>
          <a:bodyPr vert="horz" lIns="91440" tIns="45720" rIns="91440" bIns="45720" rtlCol="1" anchor="b"/>
          <a:lstStyle>
            <a:lvl1pPr algn="l">
              <a:defRPr sz="1200"/>
            </a:lvl1pPr>
          </a:lstStyle>
          <a:p>
            <a:fld id="{89D764F9-5066-4B68-9353-FE4C149F21BA}" type="slidenum">
              <a:rPr lang="ar-IQ" smtClean="0"/>
              <a:pPr/>
              <a:t>‹#›</a:t>
            </a:fld>
            <a:endParaRPr lang="ar-IQ"/>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20531" y="0"/>
            <a:ext cx="2921582" cy="493633"/>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61" y="0"/>
            <a:ext cx="2921582" cy="493633"/>
          </a:xfrm>
          <a:prstGeom prst="rect">
            <a:avLst/>
          </a:prstGeom>
        </p:spPr>
        <p:txBody>
          <a:bodyPr vert="horz" lIns="91440" tIns="45720" rIns="91440" bIns="45720" rtlCol="1"/>
          <a:lstStyle>
            <a:lvl1pPr algn="l">
              <a:defRPr sz="1200"/>
            </a:lvl1pPr>
          </a:lstStyle>
          <a:p>
            <a:fld id="{3D572A43-0758-4958-A1DB-3CF03A2DC583}" type="datetimeFigureOut">
              <a:rPr lang="ar-IQ" smtClean="0"/>
              <a:pPr/>
              <a:t>02/02/1439</a:t>
            </a:fld>
            <a:endParaRPr lang="ar-IQ"/>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74212" y="4689515"/>
            <a:ext cx="5393690" cy="444269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20531" y="9377316"/>
            <a:ext cx="2921582" cy="493633"/>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61" y="9377316"/>
            <a:ext cx="2921582" cy="493633"/>
          </a:xfrm>
          <a:prstGeom prst="rect">
            <a:avLst/>
          </a:prstGeom>
        </p:spPr>
        <p:txBody>
          <a:bodyPr vert="horz" lIns="91440" tIns="45720" rIns="91440" bIns="45720" rtlCol="1" anchor="b"/>
          <a:lstStyle>
            <a:lvl1pPr algn="l">
              <a:defRPr sz="1200"/>
            </a:lvl1pPr>
          </a:lstStyle>
          <a:p>
            <a:fld id="{04186977-2446-4608-83A6-1397A68B5142}"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1280160" rtl="1" eaLnBrk="1" latinLnBrk="0" hangingPunct="1">
      <a:defRPr sz="1700" kern="1200">
        <a:solidFill>
          <a:schemeClr val="tx1"/>
        </a:solidFill>
        <a:latin typeface="+mn-lt"/>
        <a:ea typeface="+mn-ea"/>
        <a:cs typeface="+mn-cs"/>
      </a:defRPr>
    </a:lvl1pPr>
    <a:lvl2pPr marL="640080" algn="r" defTabSz="1280160" rtl="1" eaLnBrk="1" latinLnBrk="0" hangingPunct="1">
      <a:defRPr sz="1700" kern="1200">
        <a:solidFill>
          <a:schemeClr val="tx1"/>
        </a:solidFill>
        <a:latin typeface="+mn-lt"/>
        <a:ea typeface="+mn-ea"/>
        <a:cs typeface="+mn-cs"/>
      </a:defRPr>
    </a:lvl2pPr>
    <a:lvl3pPr marL="1280160" algn="r" defTabSz="1280160" rtl="1" eaLnBrk="1" latinLnBrk="0" hangingPunct="1">
      <a:defRPr sz="1700" kern="1200">
        <a:solidFill>
          <a:schemeClr val="tx1"/>
        </a:solidFill>
        <a:latin typeface="+mn-lt"/>
        <a:ea typeface="+mn-ea"/>
        <a:cs typeface="+mn-cs"/>
      </a:defRPr>
    </a:lvl3pPr>
    <a:lvl4pPr marL="1920240" algn="r" defTabSz="1280160" rtl="1" eaLnBrk="1" latinLnBrk="0" hangingPunct="1">
      <a:defRPr sz="1700" kern="1200">
        <a:solidFill>
          <a:schemeClr val="tx1"/>
        </a:solidFill>
        <a:latin typeface="+mn-lt"/>
        <a:ea typeface="+mn-ea"/>
        <a:cs typeface="+mn-cs"/>
      </a:defRPr>
    </a:lvl4pPr>
    <a:lvl5pPr marL="2560320" algn="r" defTabSz="1280160" rtl="1" eaLnBrk="1" latinLnBrk="0" hangingPunct="1">
      <a:defRPr sz="1700" kern="1200">
        <a:solidFill>
          <a:schemeClr val="tx1"/>
        </a:solidFill>
        <a:latin typeface="+mn-lt"/>
        <a:ea typeface="+mn-ea"/>
        <a:cs typeface="+mn-cs"/>
      </a:defRPr>
    </a:lvl5pPr>
    <a:lvl6pPr marL="3200400" algn="r" defTabSz="1280160" rtl="1" eaLnBrk="1" latinLnBrk="0" hangingPunct="1">
      <a:defRPr sz="1700" kern="1200">
        <a:solidFill>
          <a:schemeClr val="tx1"/>
        </a:solidFill>
        <a:latin typeface="+mn-lt"/>
        <a:ea typeface="+mn-ea"/>
        <a:cs typeface="+mn-cs"/>
      </a:defRPr>
    </a:lvl6pPr>
    <a:lvl7pPr marL="3840480" algn="r" defTabSz="1280160" rtl="1" eaLnBrk="1" latinLnBrk="0" hangingPunct="1">
      <a:defRPr sz="1700" kern="1200">
        <a:solidFill>
          <a:schemeClr val="tx1"/>
        </a:solidFill>
        <a:latin typeface="+mn-lt"/>
        <a:ea typeface="+mn-ea"/>
        <a:cs typeface="+mn-cs"/>
      </a:defRPr>
    </a:lvl7pPr>
    <a:lvl8pPr marL="4480560" algn="r" defTabSz="1280160" rtl="1" eaLnBrk="1" latinLnBrk="0" hangingPunct="1">
      <a:defRPr sz="1700" kern="1200">
        <a:solidFill>
          <a:schemeClr val="tx1"/>
        </a:solidFill>
        <a:latin typeface="+mn-lt"/>
        <a:ea typeface="+mn-ea"/>
        <a:cs typeface="+mn-cs"/>
      </a:defRPr>
    </a:lvl8pPr>
    <a:lvl9pPr marL="5120640" algn="r" defTabSz="1280160" rtl="1"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a:p>
        </p:txBody>
      </p:sp>
      <p:sp>
        <p:nvSpPr>
          <p:cNvPr id="4" name="Slide Number Placeholder 3"/>
          <p:cNvSpPr>
            <a:spLocks noGrp="1"/>
          </p:cNvSpPr>
          <p:nvPr>
            <p:ph type="sldNum" sz="quarter" idx="10"/>
          </p:nvPr>
        </p:nvSpPr>
        <p:spPr/>
        <p:txBody>
          <a:bodyPr/>
          <a:lstStyle/>
          <a:p>
            <a:fld id="{04186977-2446-4608-83A6-1397A68B5142}" type="slidenum">
              <a:rPr lang="ar-IQ" smtClean="0"/>
              <a:pPr/>
              <a:t>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46760" y="1920240"/>
            <a:ext cx="10992307" cy="2560320"/>
          </a:xfrm>
          <a:ln>
            <a:noFill/>
          </a:ln>
        </p:spPr>
        <p:txBody>
          <a:bodyPr vert="horz" tIns="0" rIns="25603"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78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46760" y="4519950"/>
            <a:ext cx="10996574" cy="2453640"/>
          </a:xfrm>
        </p:spPr>
        <p:txBody>
          <a:bodyPr lIns="0" rIns="25603"/>
          <a:lstStyle>
            <a:lvl1pPr marL="0" marR="64008" indent="0" algn="r">
              <a:buNone/>
              <a:defRPr>
                <a:solidFill>
                  <a:schemeClr val="tx1"/>
                </a:solidFill>
              </a:defRPr>
            </a:lvl1pPr>
            <a:lvl2pPr marL="640080" indent="0" algn="ctr">
              <a:buNone/>
            </a:lvl2pPr>
            <a:lvl3pPr marL="1280160" indent="0" algn="ctr">
              <a:buNone/>
            </a:lvl3pPr>
            <a:lvl4pPr marL="1920240" indent="0" algn="ctr">
              <a:buNone/>
            </a:lvl4pPr>
            <a:lvl5pPr marL="2560320" indent="0" algn="ctr">
              <a:buNone/>
            </a:lvl5pPr>
            <a:lvl6pPr marL="3200400" indent="0" algn="ctr">
              <a:buNone/>
            </a:lvl6pPr>
            <a:lvl7pPr marL="3840480" indent="0" algn="ctr">
              <a:buNone/>
            </a:lvl7pPr>
            <a:lvl8pPr marL="4480560" indent="0" algn="ctr">
              <a:buNone/>
            </a:lvl8pPr>
            <a:lvl9pPr marL="512064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ar-IQ" smtClean="0"/>
              <a:t>3/11/2016</a:t>
            </a:r>
            <a:endParaRPr lang="ar-IQ"/>
          </a:p>
        </p:txBody>
      </p:sp>
      <p:sp>
        <p:nvSpPr>
          <p:cNvPr id="19" name="Footer Placeholder 18"/>
          <p:cNvSpPr>
            <a:spLocks noGrp="1"/>
          </p:cNvSpPr>
          <p:nvPr>
            <p:ph type="ftr" sz="quarter" idx="11"/>
          </p:nvPr>
        </p:nvSpPr>
        <p:spPr/>
        <p:txBody>
          <a:bodyPr/>
          <a:lstStyle/>
          <a:p>
            <a:r>
              <a:rPr lang="en-US" smtClean="0"/>
              <a:t>Mr.Yusuf F.Hussein</a:t>
            </a:r>
            <a:endParaRPr lang="ar-IQ"/>
          </a:p>
        </p:txBody>
      </p:sp>
      <p:sp>
        <p:nvSpPr>
          <p:cNvPr id="27" name="Slide Number Placeholder 26"/>
          <p:cNvSpPr>
            <a:spLocks noGrp="1"/>
          </p:cNvSpPr>
          <p:nvPr>
            <p:ph type="sldNum" sz="quarter" idx="12"/>
          </p:nvPr>
        </p:nvSpPr>
        <p:spPr/>
        <p:txBody>
          <a:bodyPr/>
          <a:lstStyle/>
          <a:p>
            <a:fld id="{4AA36AC4-58E9-4E52-8CE3-ABBF7D2711C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ar-IQ" smtClean="0"/>
              <a:t>3/11/2016</a:t>
            </a:r>
            <a:endParaRPr lang="ar-IQ"/>
          </a:p>
        </p:txBody>
      </p:sp>
      <p:sp>
        <p:nvSpPr>
          <p:cNvPr id="5" name="Footer Placeholder 4"/>
          <p:cNvSpPr>
            <a:spLocks noGrp="1"/>
          </p:cNvSpPr>
          <p:nvPr>
            <p:ph type="ftr" sz="quarter" idx="11"/>
          </p:nvPr>
        </p:nvSpPr>
        <p:spPr/>
        <p:txBody>
          <a:bodyPr/>
          <a:lstStyle/>
          <a:p>
            <a:r>
              <a:rPr lang="en-US" smtClean="0"/>
              <a:t>Mr.Yusuf F.Hussein</a:t>
            </a:r>
            <a:endParaRPr lang="ar-IQ"/>
          </a:p>
        </p:txBody>
      </p:sp>
      <p:sp>
        <p:nvSpPr>
          <p:cNvPr id="6" name="Slide Number Placeholder 5"/>
          <p:cNvSpPr>
            <a:spLocks noGrp="1"/>
          </p:cNvSpPr>
          <p:nvPr>
            <p:ph type="sldNum" sz="quarter" idx="12"/>
          </p:nvPr>
        </p:nvSpPr>
        <p:spPr/>
        <p:txBody>
          <a:bodyPr/>
          <a:lstStyle/>
          <a:p>
            <a:fld id="{4AA36AC4-58E9-4E52-8CE3-ABBF7D2711C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1280162"/>
            <a:ext cx="2880360" cy="7296468"/>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40080" y="1280162"/>
            <a:ext cx="8427720" cy="7296468"/>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ar-IQ" smtClean="0"/>
              <a:t>3/11/2016</a:t>
            </a:r>
            <a:endParaRPr lang="ar-IQ"/>
          </a:p>
        </p:txBody>
      </p:sp>
      <p:sp>
        <p:nvSpPr>
          <p:cNvPr id="5" name="Footer Placeholder 4"/>
          <p:cNvSpPr>
            <a:spLocks noGrp="1"/>
          </p:cNvSpPr>
          <p:nvPr>
            <p:ph type="ftr" sz="quarter" idx="11"/>
          </p:nvPr>
        </p:nvSpPr>
        <p:spPr/>
        <p:txBody>
          <a:bodyPr/>
          <a:lstStyle/>
          <a:p>
            <a:r>
              <a:rPr lang="en-US" smtClean="0"/>
              <a:t>Mr.Yusuf F.Hussein</a:t>
            </a:r>
            <a:endParaRPr lang="ar-IQ"/>
          </a:p>
        </p:txBody>
      </p:sp>
      <p:sp>
        <p:nvSpPr>
          <p:cNvPr id="6" name="Slide Number Placeholder 5"/>
          <p:cNvSpPr>
            <a:spLocks noGrp="1"/>
          </p:cNvSpPr>
          <p:nvPr>
            <p:ph type="sldNum" sz="quarter" idx="12"/>
          </p:nvPr>
        </p:nvSpPr>
        <p:spPr/>
        <p:txBody>
          <a:bodyPr/>
          <a:lstStyle/>
          <a:p>
            <a:fld id="{4AA36AC4-58E9-4E52-8CE3-ABBF7D2711C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ar-IQ" smtClean="0"/>
              <a:t>3/11/2016</a:t>
            </a:r>
            <a:endParaRPr lang="ar-IQ"/>
          </a:p>
        </p:txBody>
      </p:sp>
      <p:sp>
        <p:nvSpPr>
          <p:cNvPr id="5" name="Footer Placeholder 4"/>
          <p:cNvSpPr>
            <a:spLocks noGrp="1"/>
          </p:cNvSpPr>
          <p:nvPr>
            <p:ph type="ftr" sz="quarter" idx="11"/>
          </p:nvPr>
        </p:nvSpPr>
        <p:spPr/>
        <p:txBody>
          <a:bodyPr/>
          <a:lstStyle/>
          <a:p>
            <a:r>
              <a:rPr lang="en-US" smtClean="0"/>
              <a:t>Mr.Yusuf F.Hussein</a:t>
            </a:r>
            <a:endParaRPr lang="ar-IQ"/>
          </a:p>
        </p:txBody>
      </p:sp>
      <p:sp>
        <p:nvSpPr>
          <p:cNvPr id="6" name="Slide Number Placeholder 5"/>
          <p:cNvSpPr>
            <a:spLocks noGrp="1"/>
          </p:cNvSpPr>
          <p:nvPr>
            <p:ph type="sldNum" sz="quarter" idx="12"/>
          </p:nvPr>
        </p:nvSpPr>
        <p:spPr/>
        <p:txBody>
          <a:bodyPr/>
          <a:lstStyle/>
          <a:p>
            <a:fld id="{4AA36AC4-58E9-4E52-8CE3-ABBF7D2711C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42493" y="1843431"/>
            <a:ext cx="10881360" cy="190743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78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2493" y="3786530"/>
            <a:ext cx="10881360" cy="2113597"/>
          </a:xfrm>
        </p:spPr>
        <p:txBody>
          <a:bodyPr lIns="64008" rIns="64008" anchor="t"/>
          <a:lstStyle>
            <a:lvl1pPr marL="0" indent="0">
              <a:buNone/>
              <a:defRPr sz="3100">
                <a:solidFill>
                  <a:schemeClr val="tx1"/>
                </a:solidFill>
              </a:defRPr>
            </a:lvl1pPr>
            <a:lvl2pPr>
              <a:buNone/>
              <a:defRPr sz="2500">
                <a:solidFill>
                  <a:schemeClr val="tx1">
                    <a:tint val="75000"/>
                  </a:schemeClr>
                </a:solidFill>
              </a:defRPr>
            </a:lvl2pPr>
            <a:lvl3pPr>
              <a:buNone/>
              <a:defRPr sz="2200">
                <a:solidFill>
                  <a:schemeClr val="tx1">
                    <a:tint val="75000"/>
                  </a:schemeClr>
                </a:solidFill>
              </a:defRPr>
            </a:lvl3pPr>
            <a:lvl4pPr>
              <a:buNone/>
              <a:defRPr sz="2000">
                <a:solidFill>
                  <a:schemeClr val="tx1">
                    <a:tint val="75000"/>
                  </a:schemeClr>
                </a:solidFill>
              </a:defRPr>
            </a:lvl4pPr>
            <a:lvl5pPr>
              <a:buNone/>
              <a:defRPr sz="20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ar-IQ" smtClean="0"/>
              <a:t>3/11/2016</a:t>
            </a:r>
            <a:endParaRPr lang="ar-IQ"/>
          </a:p>
        </p:txBody>
      </p:sp>
      <p:sp>
        <p:nvSpPr>
          <p:cNvPr id="5" name="Footer Placeholder 4"/>
          <p:cNvSpPr>
            <a:spLocks noGrp="1"/>
          </p:cNvSpPr>
          <p:nvPr>
            <p:ph type="ftr" sz="quarter" idx="11"/>
          </p:nvPr>
        </p:nvSpPr>
        <p:spPr/>
        <p:txBody>
          <a:bodyPr/>
          <a:lstStyle/>
          <a:p>
            <a:r>
              <a:rPr lang="en-US" smtClean="0"/>
              <a:t>Mr.Yusuf F.Hussein</a:t>
            </a:r>
            <a:endParaRPr lang="ar-IQ"/>
          </a:p>
        </p:txBody>
      </p:sp>
      <p:sp>
        <p:nvSpPr>
          <p:cNvPr id="6" name="Slide Number Placeholder 5"/>
          <p:cNvSpPr>
            <a:spLocks noGrp="1"/>
          </p:cNvSpPr>
          <p:nvPr>
            <p:ph type="sldNum" sz="quarter" idx="12"/>
          </p:nvPr>
        </p:nvSpPr>
        <p:spPr/>
        <p:txBody>
          <a:bodyPr/>
          <a:lstStyle/>
          <a:p>
            <a:fld id="{4AA36AC4-58E9-4E52-8CE3-ABBF7D2711C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40080" y="985723"/>
            <a:ext cx="11521440" cy="16002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40080" y="2688119"/>
            <a:ext cx="5654040" cy="6208776"/>
          </a:xfrm>
        </p:spPr>
        <p:txBody>
          <a:bodyPr/>
          <a:lstStyle>
            <a:lvl1pPr>
              <a:defRPr sz="3600"/>
            </a:lvl1pPr>
            <a:lvl2pPr>
              <a:defRPr sz="3400"/>
            </a:lvl2pPr>
            <a:lvl3pPr>
              <a:defRPr sz="2800"/>
            </a:lvl3pPr>
            <a:lvl4pPr>
              <a:defRPr sz="2500"/>
            </a:lvl4pPr>
            <a:lvl5pPr>
              <a:defRPr sz="25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507480" y="2688119"/>
            <a:ext cx="5654040" cy="6208776"/>
          </a:xfrm>
        </p:spPr>
        <p:txBody>
          <a:bodyPr/>
          <a:lstStyle>
            <a:lvl1pPr>
              <a:defRPr sz="3600"/>
            </a:lvl1pPr>
            <a:lvl2pPr>
              <a:defRPr sz="3400"/>
            </a:lvl2pPr>
            <a:lvl3pPr>
              <a:defRPr sz="2800"/>
            </a:lvl3pPr>
            <a:lvl4pPr>
              <a:defRPr sz="2500"/>
            </a:lvl4pPr>
            <a:lvl5pPr>
              <a:defRPr sz="25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ar-IQ" smtClean="0"/>
              <a:t>3/11/2016</a:t>
            </a:r>
            <a:endParaRPr lang="ar-IQ"/>
          </a:p>
        </p:txBody>
      </p:sp>
      <p:sp>
        <p:nvSpPr>
          <p:cNvPr id="6" name="Footer Placeholder 5"/>
          <p:cNvSpPr>
            <a:spLocks noGrp="1"/>
          </p:cNvSpPr>
          <p:nvPr>
            <p:ph type="ftr" sz="quarter" idx="11"/>
          </p:nvPr>
        </p:nvSpPr>
        <p:spPr/>
        <p:txBody>
          <a:bodyPr/>
          <a:lstStyle/>
          <a:p>
            <a:r>
              <a:rPr lang="en-US" smtClean="0"/>
              <a:t>Mr.Yusuf F.Hussein</a:t>
            </a:r>
            <a:endParaRPr lang="ar-IQ"/>
          </a:p>
        </p:txBody>
      </p:sp>
      <p:sp>
        <p:nvSpPr>
          <p:cNvPr id="7" name="Slide Number Placeholder 6"/>
          <p:cNvSpPr>
            <a:spLocks noGrp="1"/>
          </p:cNvSpPr>
          <p:nvPr>
            <p:ph type="sldNum" sz="quarter" idx="12"/>
          </p:nvPr>
        </p:nvSpPr>
        <p:spPr/>
        <p:txBody>
          <a:bodyPr/>
          <a:lstStyle/>
          <a:p>
            <a:fld id="{4AA36AC4-58E9-4E52-8CE3-ABBF7D2711C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0080" y="985723"/>
            <a:ext cx="11521440" cy="1600200"/>
          </a:xfrm>
        </p:spPr>
        <p:txBody>
          <a:bodyPr tIns="64008"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40080" y="2597347"/>
            <a:ext cx="5656263" cy="923093"/>
          </a:xfrm>
        </p:spPr>
        <p:txBody>
          <a:bodyPr lIns="64008" tIns="0" rIns="64008" bIns="0" anchor="ctr">
            <a:noAutofit/>
          </a:bodyPr>
          <a:lstStyle>
            <a:lvl1pPr marL="0" indent="0">
              <a:buNone/>
              <a:defRPr sz="3400" b="1" cap="none" baseline="0">
                <a:solidFill>
                  <a:schemeClr val="tx2"/>
                </a:solidFill>
                <a:effectLst/>
              </a:defRPr>
            </a:lvl1pPr>
            <a:lvl2pPr>
              <a:buNone/>
              <a:defRPr sz="2800" b="1"/>
            </a:lvl2pPr>
            <a:lvl3pPr>
              <a:buNone/>
              <a:defRPr sz="2500" b="1"/>
            </a:lvl3pPr>
            <a:lvl4pPr>
              <a:buNone/>
              <a:defRPr sz="2200" b="1"/>
            </a:lvl4pPr>
            <a:lvl5pPr>
              <a:buNone/>
              <a:defRPr sz="22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503036" y="2603661"/>
            <a:ext cx="5658485" cy="916780"/>
          </a:xfrm>
        </p:spPr>
        <p:txBody>
          <a:bodyPr lIns="64008" tIns="0" rIns="64008" bIns="0" anchor="ctr"/>
          <a:lstStyle>
            <a:lvl1pPr marL="0" indent="0">
              <a:buNone/>
              <a:defRPr sz="3400" b="1" cap="none" baseline="0">
                <a:solidFill>
                  <a:schemeClr val="tx2"/>
                </a:solidFill>
                <a:effectLst/>
              </a:defRPr>
            </a:lvl1pPr>
            <a:lvl2pPr>
              <a:buNone/>
              <a:defRPr sz="2800" b="1"/>
            </a:lvl2pPr>
            <a:lvl3pPr>
              <a:buNone/>
              <a:defRPr sz="2500" b="1"/>
            </a:lvl3pPr>
            <a:lvl4pPr>
              <a:buNone/>
              <a:defRPr sz="2200" b="1"/>
            </a:lvl4pPr>
            <a:lvl5pPr>
              <a:buNone/>
              <a:defRPr sz="22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40080" y="3520440"/>
            <a:ext cx="5656263" cy="5384008"/>
          </a:xfrm>
        </p:spPr>
        <p:txBody>
          <a:bodyPr tIns="0"/>
          <a:lstStyle>
            <a:lvl1pPr>
              <a:defRPr sz="3100"/>
            </a:lvl1pPr>
            <a:lvl2pPr>
              <a:defRPr sz="2800"/>
            </a:lvl2pPr>
            <a:lvl3pPr>
              <a:defRPr sz="2500"/>
            </a:lvl3pPr>
            <a:lvl4pPr>
              <a:defRPr sz="2200"/>
            </a:lvl4pPr>
            <a:lvl5pPr>
              <a:defRPr sz="2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503036" y="3520440"/>
            <a:ext cx="5658485" cy="5384008"/>
          </a:xfrm>
        </p:spPr>
        <p:txBody>
          <a:bodyPr tIns="0"/>
          <a:lstStyle>
            <a:lvl1pPr>
              <a:defRPr sz="3100"/>
            </a:lvl1pPr>
            <a:lvl2pPr>
              <a:defRPr sz="2800"/>
            </a:lvl2pPr>
            <a:lvl3pPr>
              <a:defRPr sz="2500"/>
            </a:lvl3pPr>
            <a:lvl4pPr>
              <a:defRPr sz="2200"/>
            </a:lvl4pPr>
            <a:lvl5pPr>
              <a:defRPr sz="2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ar-IQ" smtClean="0"/>
              <a:t>3/11/2016</a:t>
            </a:r>
            <a:endParaRPr lang="ar-IQ"/>
          </a:p>
        </p:txBody>
      </p:sp>
      <p:sp>
        <p:nvSpPr>
          <p:cNvPr id="8" name="Footer Placeholder 7"/>
          <p:cNvSpPr>
            <a:spLocks noGrp="1"/>
          </p:cNvSpPr>
          <p:nvPr>
            <p:ph type="ftr" sz="quarter" idx="11"/>
          </p:nvPr>
        </p:nvSpPr>
        <p:spPr/>
        <p:txBody>
          <a:bodyPr/>
          <a:lstStyle/>
          <a:p>
            <a:r>
              <a:rPr lang="en-US" smtClean="0"/>
              <a:t>Mr.Yusuf F.Hussein</a:t>
            </a:r>
            <a:endParaRPr lang="ar-IQ"/>
          </a:p>
        </p:txBody>
      </p:sp>
      <p:sp>
        <p:nvSpPr>
          <p:cNvPr id="9" name="Slide Number Placeholder 8"/>
          <p:cNvSpPr>
            <a:spLocks noGrp="1"/>
          </p:cNvSpPr>
          <p:nvPr>
            <p:ph type="sldNum" sz="quarter" idx="12"/>
          </p:nvPr>
        </p:nvSpPr>
        <p:spPr/>
        <p:txBody>
          <a:bodyPr/>
          <a:lstStyle/>
          <a:p>
            <a:fld id="{4AA36AC4-58E9-4E52-8CE3-ABBF7D2711C6}"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40080" y="985723"/>
            <a:ext cx="11628120" cy="1600200"/>
          </a:xfrm>
        </p:spPr>
        <p:txBody>
          <a:bodyPr vert="horz" tIns="64008"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7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ar-IQ" smtClean="0"/>
              <a:t>3/11/2016</a:t>
            </a:r>
            <a:endParaRPr lang="ar-IQ"/>
          </a:p>
        </p:txBody>
      </p:sp>
      <p:sp>
        <p:nvSpPr>
          <p:cNvPr id="4" name="Footer Placeholder 3"/>
          <p:cNvSpPr>
            <a:spLocks noGrp="1"/>
          </p:cNvSpPr>
          <p:nvPr>
            <p:ph type="ftr" sz="quarter" idx="11"/>
          </p:nvPr>
        </p:nvSpPr>
        <p:spPr/>
        <p:txBody>
          <a:bodyPr/>
          <a:lstStyle/>
          <a:p>
            <a:r>
              <a:rPr lang="en-US" smtClean="0"/>
              <a:t>Mr.Yusuf F.Hussein</a:t>
            </a:r>
            <a:endParaRPr lang="ar-IQ"/>
          </a:p>
        </p:txBody>
      </p:sp>
      <p:sp>
        <p:nvSpPr>
          <p:cNvPr id="5" name="Slide Number Placeholder 4"/>
          <p:cNvSpPr>
            <a:spLocks noGrp="1"/>
          </p:cNvSpPr>
          <p:nvPr>
            <p:ph type="sldNum" sz="quarter" idx="12"/>
          </p:nvPr>
        </p:nvSpPr>
        <p:spPr/>
        <p:txBody>
          <a:bodyPr/>
          <a:lstStyle/>
          <a:p>
            <a:fld id="{4AA36AC4-58E9-4E52-8CE3-ABBF7D2711C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ar-IQ" smtClean="0"/>
              <a:t>3/11/2016</a:t>
            </a:r>
            <a:endParaRPr lang="ar-IQ"/>
          </a:p>
        </p:txBody>
      </p:sp>
      <p:sp>
        <p:nvSpPr>
          <p:cNvPr id="3" name="Footer Placeholder 2"/>
          <p:cNvSpPr>
            <a:spLocks noGrp="1"/>
          </p:cNvSpPr>
          <p:nvPr>
            <p:ph type="ftr" sz="quarter" idx="11"/>
          </p:nvPr>
        </p:nvSpPr>
        <p:spPr/>
        <p:txBody>
          <a:bodyPr/>
          <a:lstStyle/>
          <a:p>
            <a:r>
              <a:rPr lang="en-US" smtClean="0"/>
              <a:t>Mr.Yusuf F.Hussein</a:t>
            </a:r>
            <a:endParaRPr lang="ar-IQ"/>
          </a:p>
        </p:txBody>
      </p:sp>
      <p:sp>
        <p:nvSpPr>
          <p:cNvPr id="4" name="Slide Number Placeholder 3"/>
          <p:cNvSpPr>
            <a:spLocks noGrp="1"/>
          </p:cNvSpPr>
          <p:nvPr>
            <p:ph type="sldNum" sz="quarter" idx="12"/>
          </p:nvPr>
        </p:nvSpPr>
        <p:spPr/>
        <p:txBody>
          <a:bodyPr/>
          <a:lstStyle/>
          <a:p>
            <a:fld id="{4AA36AC4-58E9-4E52-8CE3-ABBF7D2711C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0120" y="720093"/>
            <a:ext cx="3840480" cy="1626870"/>
          </a:xfrm>
        </p:spPr>
        <p:txBody>
          <a:bodyPr lIns="0" anchor="b">
            <a:noAutofit/>
          </a:bodyPr>
          <a:lstStyle>
            <a:lvl1pPr algn="l" rtl="0">
              <a:spcBef>
                <a:spcPct val="0"/>
              </a:spcBef>
              <a:buNone/>
              <a:defRPr sz="3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60120" y="2346960"/>
            <a:ext cx="3840480" cy="6400800"/>
          </a:xfrm>
        </p:spPr>
        <p:txBody>
          <a:bodyPr lIns="25603" rIns="25603"/>
          <a:lstStyle>
            <a:lvl1pPr marL="0" indent="0" algn="l">
              <a:buNone/>
              <a:defRPr sz="2000"/>
            </a:lvl1pPr>
            <a:lvl2pPr indent="0" algn="l">
              <a:buNone/>
              <a:defRPr sz="1700"/>
            </a:lvl2pPr>
            <a:lvl3pPr indent="0" algn="l">
              <a:buNone/>
              <a:defRPr sz="1400"/>
            </a:lvl3pPr>
            <a:lvl4pPr indent="0" algn="l">
              <a:buNone/>
              <a:defRPr sz="1300"/>
            </a:lvl4pPr>
            <a:lvl5pPr indent="0" algn="l">
              <a:buNone/>
              <a:defRPr sz="13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5005070" y="2346960"/>
            <a:ext cx="7156450" cy="6400800"/>
          </a:xfrm>
        </p:spPr>
        <p:txBody>
          <a:bodyPr tIns="0"/>
          <a:lstStyle>
            <a:lvl1pPr>
              <a:defRPr sz="3900"/>
            </a:lvl1pPr>
            <a:lvl2pPr>
              <a:defRPr sz="3600"/>
            </a:lvl2pPr>
            <a:lvl3pPr>
              <a:defRPr sz="3400"/>
            </a:lvl3pPr>
            <a:lvl4pPr>
              <a:defRPr sz="2800"/>
            </a:lvl4pPr>
            <a:lvl5pPr>
              <a:defRPr sz="25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ar-IQ" smtClean="0"/>
              <a:t>3/11/2016</a:t>
            </a:r>
            <a:endParaRPr lang="ar-IQ"/>
          </a:p>
        </p:txBody>
      </p:sp>
      <p:sp>
        <p:nvSpPr>
          <p:cNvPr id="6" name="Footer Placeholder 5"/>
          <p:cNvSpPr>
            <a:spLocks noGrp="1"/>
          </p:cNvSpPr>
          <p:nvPr>
            <p:ph type="ftr" sz="quarter" idx="11"/>
          </p:nvPr>
        </p:nvSpPr>
        <p:spPr/>
        <p:txBody>
          <a:bodyPr/>
          <a:lstStyle/>
          <a:p>
            <a:r>
              <a:rPr lang="en-US" smtClean="0"/>
              <a:t>Mr.Yusuf F.Hussein</a:t>
            </a:r>
            <a:endParaRPr lang="ar-IQ"/>
          </a:p>
        </p:txBody>
      </p:sp>
      <p:sp>
        <p:nvSpPr>
          <p:cNvPr id="7" name="Slide Number Placeholder 6"/>
          <p:cNvSpPr>
            <a:spLocks noGrp="1"/>
          </p:cNvSpPr>
          <p:nvPr>
            <p:ph type="sldNum" sz="quarter" idx="12"/>
          </p:nvPr>
        </p:nvSpPr>
        <p:spPr/>
        <p:txBody>
          <a:bodyPr/>
          <a:lstStyle/>
          <a:p>
            <a:fld id="{4AA36AC4-58E9-4E52-8CE3-ABBF7D2711C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432054" y="1551308"/>
            <a:ext cx="7360920" cy="576072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128016" tIns="64008" rIns="128016" bIns="64008" rtlCol="0" anchor="ctr"/>
          <a:lstStyle/>
          <a:p>
            <a:pPr algn="ctr" eaLnBrk="1" latinLnBrk="0" hangingPunct="1"/>
            <a:endParaRPr kumimoji="0" lang="en-US"/>
          </a:p>
        </p:txBody>
      </p:sp>
      <p:sp>
        <p:nvSpPr>
          <p:cNvPr id="12" name="Right Triangle 11"/>
          <p:cNvSpPr/>
          <p:nvPr/>
        </p:nvSpPr>
        <p:spPr>
          <a:xfrm rot="420000" flipV="1">
            <a:off x="11205788" y="7503677"/>
            <a:ext cx="217627" cy="217627"/>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128016" tIns="64008" rIns="128016" bIns="64008" rtlCol="0" anchor="ctr"/>
          <a:lstStyle/>
          <a:p>
            <a:pPr algn="ctr" eaLnBrk="1" latinLnBrk="0" hangingPunct="1"/>
            <a:endParaRPr kumimoji="0" lang="en-US"/>
          </a:p>
        </p:txBody>
      </p:sp>
      <p:sp>
        <p:nvSpPr>
          <p:cNvPr id="2" name="Title 1"/>
          <p:cNvSpPr>
            <a:spLocks noGrp="1"/>
          </p:cNvSpPr>
          <p:nvPr>
            <p:ph type="title"/>
          </p:nvPr>
        </p:nvSpPr>
        <p:spPr>
          <a:xfrm>
            <a:off x="853440" y="1647795"/>
            <a:ext cx="3097987" cy="2215669"/>
          </a:xfrm>
        </p:spPr>
        <p:txBody>
          <a:bodyPr vert="horz" lIns="64008" tIns="64008" rIns="64008" bIns="64008" anchor="b"/>
          <a:lstStyle>
            <a:lvl1pPr algn="l">
              <a:buNone/>
              <a:defRPr sz="28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53440" y="3960299"/>
            <a:ext cx="3093720" cy="3051048"/>
          </a:xfrm>
        </p:spPr>
        <p:txBody>
          <a:bodyPr lIns="89611" rIns="64008" bIns="64008" anchor="t"/>
          <a:lstStyle>
            <a:lvl1pPr marL="0" indent="0" algn="l">
              <a:spcBef>
                <a:spcPts val="350"/>
              </a:spcBef>
              <a:buFontTx/>
              <a:buNone/>
              <a:defRPr sz="1800"/>
            </a:lvl1pPr>
            <a:lvl2pPr>
              <a:defRPr sz="1700"/>
            </a:lvl2pPr>
            <a:lvl3pPr>
              <a:defRPr sz="1400"/>
            </a:lvl3pPr>
            <a:lvl4pPr>
              <a:defRPr sz="1300"/>
            </a:lvl4pPr>
            <a:lvl5pPr>
              <a:defRPr sz="13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ar-IQ" smtClean="0"/>
              <a:t>3/11/2016</a:t>
            </a:r>
            <a:endParaRPr lang="ar-IQ"/>
          </a:p>
        </p:txBody>
      </p:sp>
      <p:sp>
        <p:nvSpPr>
          <p:cNvPr id="6" name="Footer Placeholder 5"/>
          <p:cNvSpPr>
            <a:spLocks noGrp="1"/>
          </p:cNvSpPr>
          <p:nvPr>
            <p:ph type="ftr" sz="quarter" idx="11"/>
          </p:nvPr>
        </p:nvSpPr>
        <p:spPr/>
        <p:txBody>
          <a:bodyPr/>
          <a:lstStyle/>
          <a:p>
            <a:r>
              <a:rPr lang="en-US" smtClean="0"/>
              <a:t>Mr.Yusuf F.Hussein</a:t>
            </a:r>
            <a:endParaRPr lang="ar-IQ"/>
          </a:p>
        </p:txBody>
      </p:sp>
      <p:sp>
        <p:nvSpPr>
          <p:cNvPr id="7" name="Slide Number Placeholder 6"/>
          <p:cNvSpPr>
            <a:spLocks noGrp="1"/>
          </p:cNvSpPr>
          <p:nvPr>
            <p:ph type="sldNum" sz="quarter" idx="12"/>
          </p:nvPr>
        </p:nvSpPr>
        <p:spPr>
          <a:xfrm>
            <a:off x="11308080" y="8898891"/>
            <a:ext cx="853440" cy="511175"/>
          </a:xfrm>
        </p:spPr>
        <p:txBody>
          <a:bodyPr/>
          <a:lstStyle/>
          <a:p>
            <a:fld id="{4AA36AC4-58E9-4E52-8CE3-ABBF7D2711C6}" type="slidenum">
              <a:rPr lang="ar-IQ" smtClean="0"/>
              <a:pPr/>
              <a:t>‹#›</a:t>
            </a:fld>
            <a:endParaRPr lang="ar-IQ"/>
          </a:p>
        </p:txBody>
      </p:sp>
      <p:sp>
        <p:nvSpPr>
          <p:cNvPr id="3" name="Picture Placeholder 2"/>
          <p:cNvSpPr>
            <a:spLocks noGrp="1"/>
          </p:cNvSpPr>
          <p:nvPr>
            <p:ph type="pic" idx="1"/>
          </p:nvPr>
        </p:nvSpPr>
        <p:spPr>
          <a:xfrm rot="420000">
            <a:off x="4880110" y="1679324"/>
            <a:ext cx="6464808" cy="5504688"/>
          </a:xfrm>
          <a:prstGeom prst="rect">
            <a:avLst/>
          </a:prstGeom>
          <a:solidFill>
            <a:schemeClr val="bg2"/>
          </a:solidFill>
          <a:ln w="3000" cap="rnd">
            <a:solidFill>
              <a:srgbClr val="C0C0C0"/>
            </a:solidFill>
            <a:round/>
          </a:ln>
          <a:effectLst/>
        </p:spPr>
        <p:txBody>
          <a:bodyPr/>
          <a:lstStyle>
            <a:lvl1pPr marL="0" indent="0">
              <a:buNone/>
              <a:defRPr sz="4500"/>
            </a:lvl1pPr>
          </a:lstStyle>
          <a:p>
            <a:r>
              <a:rPr kumimoji="0" lang="en-US" smtClean="0"/>
              <a:t>Click icon to add picture</a:t>
            </a:r>
            <a:endParaRPr kumimoji="0" lang="en-US" dirty="0"/>
          </a:p>
        </p:txBody>
      </p:sp>
      <p:sp>
        <p:nvSpPr>
          <p:cNvPr id="10" name="Freeform 9"/>
          <p:cNvSpPr>
            <a:spLocks/>
          </p:cNvSpPr>
          <p:nvPr/>
        </p:nvSpPr>
        <p:spPr bwMode="auto">
          <a:xfrm flipV="1">
            <a:off x="-13335" y="8143240"/>
            <a:ext cx="12828270" cy="145796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28016" tIns="64008" rIns="128016" bIns="64008"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6134100" y="8707756"/>
            <a:ext cx="6667500" cy="89344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28016" tIns="64008" rIns="128016" bIns="64008"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3335" y="-10002"/>
            <a:ext cx="12828270" cy="145796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28016" tIns="64008" rIns="128016" bIns="64008"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6134100" y="-10001"/>
            <a:ext cx="6667500" cy="89344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28016" tIns="64008" rIns="128016" bIns="64008"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640080" y="985723"/>
            <a:ext cx="11521440" cy="1600200"/>
          </a:xfrm>
          <a:prstGeom prst="rect">
            <a:avLst/>
          </a:prstGeom>
        </p:spPr>
        <p:txBody>
          <a:bodyPr vert="horz" lIns="0" tIns="64008"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40080" y="2709672"/>
            <a:ext cx="11521440" cy="6144768"/>
          </a:xfrm>
          <a:prstGeom prst="rect">
            <a:avLst/>
          </a:prstGeom>
        </p:spPr>
        <p:txBody>
          <a:bodyPr vert="horz" lIns="128016" tIns="64008" rIns="128016" bIns="64008">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40080" y="8898891"/>
            <a:ext cx="2987040" cy="511175"/>
          </a:xfrm>
          <a:prstGeom prst="rect">
            <a:avLst/>
          </a:prstGeom>
        </p:spPr>
        <p:txBody>
          <a:bodyPr vert="horz" lIns="0" tIns="0" rIns="0" bIns="0" anchor="b"/>
          <a:lstStyle>
            <a:lvl1pPr algn="l" eaLnBrk="1" latinLnBrk="0" hangingPunct="1">
              <a:defRPr kumimoji="0" sz="1700">
                <a:solidFill>
                  <a:schemeClr val="tx2">
                    <a:shade val="90000"/>
                  </a:schemeClr>
                </a:solidFill>
              </a:defRPr>
            </a:lvl1pPr>
          </a:lstStyle>
          <a:p>
            <a:r>
              <a:rPr lang="ar-IQ" smtClean="0"/>
              <a:t>3/11/2016</a:t>
            </a:r>
            <a:endParaRPr lang="ar-IQ"/>
          </a:p>
        </p:txBody>
      </p:sp>
      <p:sp>
        <p:nvSpPr>
          <p:cNvPr id="22" name="Footer Placeholder 21"/>
          <p:cNvSpPr>
            <a:spLocks noGrp="1"/>
          </p:cNvSpPr>
          <p:nvPr>
            <p:ph type="ftr" sz="quarter" idx="3"/>
          </p:nvPr>
        </p:nvSpPr>
        <p:spPr>
          <a:xfrm>
            <a:off x="3733800" y="8898891"/>
            <a:ext cx="4693920" cy="511175"/>
          </a:xfrm>
          <a:prstGeom prst="rect">
            <a:avLst/>
          </a:prstGeom>
        </p:spPr>
        <p:txBody>
          <a:bodyPr vert="horz" lIns="0" tIns="0" rIns="0" bIns="0" anchor="b"/>
          <a:lstStyle>
            <a:lvl1pPr algn="l" eaLnBrk="1" latinLnBrk="0" hangingPunct="1">
              <a:defRPr kumimoji="0" sz="1700">
                <a:solidFill>
                  <a:schemeClr val="tx2">
                    <a:shade val="90000"/>
                  </a:schemeClr>
                </a:solidFill>
              </a:defRPr>
            </a:lvl1pPr>
          </a:lstStyle>
          <a:p>
            <a:r>
              <a:rPr lang="en-US" smtClean="0"/>
              <a:t>Mr.Yusuf F.Hussein</a:t>
            </a:r>
            <a:endParaRPr lang="ar-IQ"/>
          </a:p>
        </p:txBody>
      </p:sp>
      <p:sp>
        <p:nvSpPr>
          <p:cNvPr id="18" name="Slide Number Placeholder 17"/>
          <p:cNvSpPr>
            <a:spLocks noGrp="1"/>
          </p:cNvSpPr>
          <p:nvPr>
            <p:ph type="sldNum" sz="quarter" idx="4"/>
          </p:nvPr>
        </p:nvSpPr>
        <p:spPr>
          <a:xfrm>
            <a:off x="11094720" y="8898891"/>
            <a:ext cx="1066800" cy="511175"/>
          </a:xfrm>
          <a:prstGeom prst="rect">
            <a:avLst/>
          </a:prstGeom>
        </p:spPr>
        <p:txBody>
          <a:bodyPr vert="horz" lIns="0" tIns="0" rIns="0" bIns="0" anchor="b"/>
          <a:lstStyle>
            <a:lvl1pPr algn="r" eaLnBrk="1" latinLnBrk="0" hangingPunct="1">
              <a:defRPr kumimoji="0" sz="1700">
                <a:solidFill>
                  <a:schemeClr val="tx2">
                    <a:shade val="90000"/>
                  </a:schemeClr>
                </a:solidFill>
              </a:defRPr>
            </a:lvl1pPr>
          </a:lstStyle>
          <a:p>
            <a:fld id="{4AA36AC4-58E9-4E52-8CE3-ABBF7D2711C6}" type="slidenum">
              <a:rPr lang="ar-IQ" smtClean="0"/>
              <a:pPr/>
              <a:t>‹#›</a:t>
            </a:fld>
            <a:endParaRPr lang="ar-IQ"/>
          </a:p>
        </p:txBody>
      </p:sp>
      <p:grpSp>
        <p:nvGrpSpPr>
          <p:cNvPr id="2" name="Group 1"/>
          <p:cNvGrpSpPr/>
          <p:nvPr/>
        </p:nvGrpSpPr>
        <p:grpSpPr>
          <a:xfrm>
            <a:off x="-26624" y="283371"/>
            <a:ext cx="12852767" cy="90891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1" eaLnBrk="1" latinLnBrk="0" hangingPunct="1">
        <a:spcBef>
          <a:spcPct val="0"/>
        </a:spcBef>
        <a:buNone/>
        <a:defRPr kumimoji="0" sz="7000" b="0" kern="1200">
          <a:ln>
            <a:noFill/>
          </a:ln>
          <a:solidFill>
            <a:schemeClr val="tx2"/>
          </a:solidFill>
          <a:effectLst/>
          <a:latin typeface="+mj-lt"/>
          <a:ea typeface="+mj-ea"/>
          <a:cs typeface="+mj-cs"/>
        </a:defRPr>
      </a:lvl1pPr>
    </p:titleStyle>
    <p:bodyStyle>
      <a:lvl1pPr marL="384048" indent="-384048" algn="r" rtl="1" eaLnBrk="1" latinLnBrk="0" hangingPunct="1">
        <a:spcBef>
          <a:spcPct val="20000"/>
        </a:spcBef>
        <a:buClr>
          <a:schemeClr val="accent3"/>
        </a:buClr>
        <a:buSzPct val="95000"/>
        <a:buFont typeface="Wingdings 2"/>
        <a:buChar char=""/>
        <a:defRPr kumimoji="0" sz="3600" kern="1200">
          <a:solidFill>
            <a:schemeClr val="tx1"/>
          </a:solidFill>
          <a:latin typeface="+mn-lt"/>
          <a:ea typeface="+mn-ea"/>
          <a:cs typeface="+mn-cs"/>
        </a:defRPr>
      </a:lvl1pPr>
      <a:lvl2pPr marL="896112" indent="-345643" algn="r" rtl="1" eaLnBrk="1" latinLnBrk="0" hangingPunct="1">
        <a:spcBef>
          <a:spcPct val="20000"/>
        </a:spcBef>
        <a:buClr>
          <a:schemeClr val="accent1"/>
        </a:buClr>
        <a:buSzPct val="85000"/>
        <a:buFont typeface="Wingdings 2"/>
        <a:buChar char=""/>
        <a:defRPr kumimoji="0" sz="3400" kern="1200">
          <a:solidFill>
            <a:schemeClr val="tx1"/>
          </a:solidFill>
          <a:latin typeface="+mn-lt"/>
          <a:ea typeface="+mn-ea"/>
          <a:cs typeface="+mn-cs"/>
        </a:defRPr>
      </a:lvl2pPr>
      <a:lvl3pPr marL="1280160" indent="-345643" algn="r" rtl="1" eaLnBrk="1" latinLnBrk="0" hangingPunct="1">
        <a:spcBef>
          <a:spcPct val="20000"/>
        </a:spcBef>
        <a:buClr>
          <a:schemeClr val="accent2"/>
        </a:buClr>
        <a:buSzPct val="70000"/>
        <a:buFont typeface="Wingdings 2"/>
        <a:buChar char=""/>
        <a:defRPr kumimoji="0" sz="2900" kern="1200">
          <a:solidFill>
            <a:schemeClr val="tx1"/>
          </a:solidFill>
          <a:latin typeface="+mn-lt"/>
          <a:ea typeface="+mn-ea"/>
          <a:cs typeface="+mn-cs"/>
        </a:defRPr>
      </a:lvl3pPr>
      <a:lvl4pPr marL="1664208" indent="-294437" algn="r" rtl="1" eaLnBrk="1" latinLnBrk="0" hangingPunct="1">
        <a:spcBef>
          <a:spcPct val="20000"/>
        </a:spcBef>
        <a:buClr>
          <a:schemeClr val="accent3"/>
        </a:buClr>
        <a:buSzPct val="65000"/>
        <a:buFont typeface="Wingdings 2"/>
        <a:buChar char=""/>
        <a:defRPr kumimoji="0" sz="2800" kern="1200">
          <a:solidFill>
            <a:schemeClr val="tx1"/>
          </a:solidFill>
          <a:latin typeface="+mn-lt"/>
          <a:ea typeface="+mn-ea"/>
          <a:cs typeface="+mn-cs"/>
        </a:defRPr>
      </a:lvl4pPr>
      <a:lvl5pPr marL="2048256" indent="-294437" algn="r" rtl="1" eaLnBrk="1" latinLnBrk="0" hangingPunct="1">
        <a:spcBef>
          <a:spcPct val="20000"/>
        </a:spcBef>
        <a:buClr>
          <a:schemeClr val="accent4"/>
        </a:buClr>
        <a:buSzPct val="65000"/>
        <a:buFont typeface="Wingdings 2"/>
        <a:buChar char=""/>
        <a:defRPr kumimoji="0" sz="2800" kern="1200">
          <a:solidFill>
            <a:schemeClr val="tx1"/>
          </a:solidFill>
          <a:latin typeface="+mn-lt"/>
          <a:ea typeface="+mn-ea"/>
          <a:cs typeface="+mn-cs"/>
        </a:defRPr>
      </a:lvl5pPr>
      <a:lvl6pPr marL="2432304" indent="-294437" algn="r" rtl="1" eaLnBrk="1" latinLnBrk="0" hangingPunct="1">
        <a:spcBef>
          <a:spcPct val="20000"/>
        </a:spcBef>
        <a:buClr>
          <a:schemeClr val="accent5"/>
        </a:buClr>
        <a:buSzPct val="80000"/>
        <a:buFont typeface="Wingdings 2"/>
        <a:buChar char=""/>
        <a:defRPr kumimoji="0" sz="2500" kern="1200">
          <a:solidFill>
            <a:schemeClr val="tx1"/>
          </a:solidFill>
          <a:latin typeface="+mn-lt"/>
          <a:ea typeface="+mn-ea"/>
          <a:cs typeface="+mn-cs"/>
        </a:defRPr>
      </a:lvl6pPr>
      <a:lvl7pPr marL="2688336" indent="-256032" algn="r" rtl="1" eaLnBrk="1" latinLnBrk="0" hangingPunct="1">
        <a:spcBef>
          <a:spcPct val="20000"/>
        </a:spcBef>
        <a:buClr>
          <a:schemeClr val="accent6"/>
        </a:buClr>
        <a:buSzPct val="80000"/>
        <a:buFont typeface="Wingdings 2"/>
        <a:buChar char=""/>
        <a:defRPr kumimoji="0" sz="2200" kern="1200" baseline="0">
          <a:solidFill>
            <a:schemeClr val="tx1"/>
          </a:solidFill>
          <a:latin typeface="+mn-lt"/>
          <a:ea typeface="+mn-ea"/>
          <a:cs typeface="+mn-cs"/>
        </a:defRPr>
      </a:lvl7pPr>
      <a:lvl8pPr marL="3072384" indent="-256032" algn="r" rtl="1" eaLnBrk="1" latinLnBrk="0" hangingPunct="1">
        <a:spcBef>
          <a:spcPct val="20000"/>
        </a:spcBef>
        <a:buClr>
          <a:schemeClr val="tx2"/>
        </a:buClr>
        <a:buChar char="•"/>
        <a:defRPr kumimoji="0" sz="2200" kern="1200">
          <a:solidFill>
            <a:schemeClr val="tx1"/>
          </a:solidFill>
          <a:latin typeface="+mn-lt"/>
          <a:ea typeface="+mn-ea"/>
          <a:cs typeface="+mn-cs"/>
        </a:defRPr>
      </a:lvl8pPr>
      <a:lvl9pPr marL="3456432" indent="-256032" algn="r" rtl="1" eaLnBrk="1" latinLnBrk="0" hangingPunct="1">
        <a:spcBef>
          <a:spcPct val="20000"/>
        </a:spcBef>
        <a:buClr>
          <a:schemeClr val="tx2"/>
        </a:buClr>
        <a:buFontTx/>
        <a:buChar char="•"/>
        <a:defRPr kumimoji="0" sz="20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640080" algn="r" rtl="1" eaLnBrk="1" latinLnBrk="0" hangingPunct="1">
        <a:defRPr kumimoji="0" kern="1200">
          <a:solidFill>
            <a:schemeClr val="tx1"/>
          </a:solidFill>
          <a:latin typeface="+mn-lt"/>
          <a:ea typeface="+mn-ea"/>
          <a:cs typeface="+mn-cs"/>
        </a:defRPr>
      </a:lvl2pPr>
      <a:lvl3pPr marL="1280160" algn="r" rtl="1" eaLnBrk="1" latinLnBrk="0" hangingPunct="1">
        <a:defRPr kumimoji="0" kern="1200">
          <a:solidFill>
            <a:schemeClr val="tx1"/>
          </a:solidFill>
          <a:latin typeface="+mn-lt"/>
          <a:ea typeface="+mn-ea"/>
          <a:cs typeface="+mn-cs"/>
        </a:defRPr>
      </a:lvl3pPr>
      <a:lvl4pPr marL="1920240" algn="r" rtl="1" eaLnBrk="1" latinLnBrk="0" hangingPunct="1">
        <a:defRPr kumimoji="0" kern="1200">
          <a:solidFill>
            <a:schemeClr val="tx1"/>
          </a:solidFill>
          <a:latin typeface="+mn-lt"/>
          <a:ea typeface="+mn-ea"/>
          <a:cs typeface="+mn-cs"/>
        </a:defRPr>
      </a:lvl4pPr>
      <a:lvl5pPr marL="2560320" algn="r" rtl="1" eaLnBrk="1" latinLnBrk="0" hangingPunct="1">
        <a:defRPr kumimoji="0" kern="1200">
          <a:solidFill>
            <a:schemeClr val="tx1"/>
          </a:solidFill>
          <a:latin typeface="+mn-lt"/>
          <a:ea typeface="+mn-ea"/>
          <a:cs typeface="+mn-cs"/>
        </a:defRPr>
      </a:lvl5pPr>
      <a:lvl6pPr marL="3200400" algn="r" rtl="1" eaLnBrk="1" latinLnBrk="0" hangingPunct="1">
        <a:defRPr kumimoji="0" kern="1200">
          <a:solidFill>
            <a:schemeClr val="tx1"/>
          </a:solidFill>
          <a:latin typeface="+mn-lt"/>
          <a:ea typeface="+mn-ea"/>
          <a:cs typeface="+mn-cs"/>
        </a:defRPr>
      </a:lvl6pPr>
      <a:lvl7pPr marL="3840480" algn="r" rtl="1" eaLnBrk="1" latinLnBrk="0" hangingPunct="1">
        <a:defRPr kumimoji="0" kern="1200">
          <a:solidFill>
            <a:schemeClr val="tx1"/>
          </a:solidFill>
          <a:latin typeface="+mn-lt"/>
          <a:ea typeface="+mn-ea"/>
          <a:cs typeface="+mn-cs"/>
        </a:defRPr>
      </a:lvl7pPr>
      <a:lvl8pPr marL="4480560" algn="r" rtl="1" eaLnBrk="1" latinLnBrk="0" hangingPunct="1">
        <a:defRPr kumimoji="0" kern="1200">
          <a:solidFill>
            <a:schemeClr val="tx1"/>
          </a:solidFill>
          <a:latin typeface="+mn-lt"/>
          <a:ea typeface="+mn-ea"/>
          <a:cs typeface="+mn-cs"/>
        </a:defRPr>
      </a:lvl8pPr>
      <a:lvl9pPr marL="512064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048" y="2400283"/>
            <a:ext cx="11521440" cy="3000396"/>
          </a:xfrm>
        </p:spPr>
        <p:txBody>
          <a:bodyPr>
            <a:noAutofit/>
          </a:bodyPr>
          <a:lstStyle/>
          <a:p>
            <a:r>
              <a:rPr lang="ar-IQ" sz="13400" dirty="0" smtClean="0">
                <a:cs typeface="Ali_K_Samik" pitchFamily="2" charset="-78"/>
              </a:rPr>
              <a:t>تويَذينةوةى زانستى </a:t>
            </a:r>
            <a:endParaRPr lang="ar-IQ" sz="13400" dirty="0">
              <a:cs typeface="Ali_K_Samik" pitchFamily="2" charset="-78"/>
            </a:endParaRPr>
          </a:p>
        </p:txBody>
      </p:sp>
      <p:pic>
        <p:nvPicPr>
          <p:cNvPr id="3" name="Picture 2" descr="images (2).jpg"/>
          <p:cNvPicPr>
            <a:picLocks noChangeAspect="1"/>
          </p:cNvPicPr>
          <p:nvPr/>
        </p:nvPicPr>
        <p:blipFill>
          <a:blip r:embed="rId3"/>
          <a:stretch>
            <a:fillRect/>
          </a:stretch>
        </p:blipFill>
        <p:spPr>
          <a:xfrm>
            <a:off x="1600167" y="6000758"/>
            <a:ext cx="2920365" cy="3067050"/>
          </a:xfrm>
          <a:prstGeom prst="rect">
            <a:avLst/>
          </a:prstGeom>
        </p:spPr>
      </p:pic>
      <p:sp>
        <p:nvSpPr>
          <p:cNvPr id="4" name="Slide Number Placeholder 3"/>
          <p:cNvSpPr>
            <a:spLocks noGrp="1"/>
          </p:cNvSpPr>
          <p:nvPr>
            <p:ph type="sldNum" sz="quarter" idx="12"/>
          </p:nvPr>
        </p:nvSpPr>
        <p:spPr/>
        <p:txBody>
          <a:bodyPr/>
          <a:lstStyle/>
          <a:p>
            <a:fld id="{4AA36AC4-58E9-4E52-8CE3-ABBF7D2711C6}" type="slidenum">
              <a:rPr lang="ar-IQ" smtClean="0"/>
              <a:pPr/>
              <a:t>1</a:t>
            </a:fld>
            <a:endParaRPr lang="ar-IQ"/>
          </a:p>
        </p:txBody>
      </p:sp>
      <p:sp>
        <p:nvSpPr>
          <p:cNvPr id="5" name="Date Placeholder 4"/>
          <p:cNvSpPr>
            <a:spLocks noGrp="1"/>
          </p:cNvSpPr>
          <p:nvPr>
            <p:ph type="dt" sz="half" idx="10"/>
          </p:nvPr>
        </p:nvSpPr>
        <p:spPr/>
        <p:txBody>
          <a:bodyPr/>
          <a:lstStyle/>
          <a:p>
            <a:r>
              <a:rPr lang="ar-IQ" smtClean="0"/>
              <a:t>3/11/2016</a:t>
            </a:r>
            <a:endParaRPr lang="ar-IQ"/>
          </a:p>
        </p:txBody>
      </p:sp>
      <p:sp>
        <p:nvSpPr>
          <p:cNvPr id="6" name="Footer Placeholder 5"/>
          <p:cNvSpPr>
            <a:spLocks noGrp="1"/>
          </p:cNvSpPr>
          <p:nvPr>
            <p:ph type="ftr" sz="quarter" idx="11"/>
          </p:nvPr>
        </p:nvSpPr>
        <p:spPr/>
        <p:txBody>
          <a:bodyPr/>
          <a:lstStyle/>
          <a:p>
            <a:r>
              <a:rPr lang="en-US" smtClean="0"/>
              <a:t>Mr.Yusuf F.Hussein</a:t>
            </a: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1200126"/>
            <a:ext cx="11521440" cy="7376503"/>
          </a:xfrm>
        </p:spPr>
        <p:txBody>
          <a:bodyPr>
            <a:normAutofit/>
          </a:bodyPr>
          <a:lstStyle/>
          <a:p>
            <a:pPr>
              <a:buNone/>
            </a:pPr>
            <a:endParaRPr lang="ar-IQ" sz="2800" dirty="0" smtClean="0">
              <a:cs typeface="Ali_K_Samik" pitchFamily="2" charset="-78"/>
            </a:endParaRPr>
          </a:p>
          <a:p>
            <a:pPr>
              <a:lnSpc>
                <a:spcPct val="150000"/>
              </a:lnSpc>
              <a:buNone/>
            </a:pPr>
            <a:r>
              <a:rPr lang="ar-IQ" sz="2800" dirty="0" smtClean="0">
                <a:cs typeface="Ali_K_Samik" pitchFamily="2" charset="-78"/>
              </a:rPr>
              <a:t>2</a:t>
            </a:r>
            <a:r>
              <a:rPr lang="ar-IQ" sz="3400" dirty="0" smtClean="0">
                <a:cs typeface="Ali_K_Samik" pitchFamily="2" charset="-78"/>
              </a:rPr>
              <a:t>- </a:t>
            </a:r>
            <a:r>
              <a:rPr lang="ar-IQ" sz="3900" u="sng" dirty="0" smtClean="0">
                <a:cs typeface="Ali_K_Samik" pitchFamily="2" charset="-78"/>
              </a:rPr>
              <a:t>ثالَنةرة بابةتيةكان كة ئةمانةى خوارةوة دةطريَتةوة:</a:t>
            </a:r>
          </a:p>
          <a:p>
            <a:pPr>
              <a:lnSpc>
                <a:spcPct val="150000"/>
              </a:lnSpc>
              <a:buNone/>
            </a:pPr>
            <a:r>
              <a:rPr lang="ar-IQ" sz="3900" dirty="0" smtClean="0">
                <a:cs typeface="Ali_K_Samik" pitchFamily="2" charset="-78"/>
              </a:rPr>
              <a:t>    </a:t>
            </a:r>
            <a:r>
              <a:rPr lang="ar-IQ" sz="3400" dirty="0" smtClean="0">
                <a:cs typeface="Ali_K_Samik" pitchFamily="2" charset="-78"/>
              </a:rPr>
              <a:t>      - بوونى طير و طرفت (ئابوورى , سياسى يان كارطيَرى)</a:t>
            </a:r>
          </a:p>
          <a:p>
            <a:pPr>
              <a:lnSpc>
                <a:spcPct val="150000"/>
              </a:lnSpc>
              <a:buNone/>
            </a:pPr>
            <a:r>
              <a:rPr lang="ar-IQ" sz="3400" dirty="0" smtClean="0">
                <a:cs typeface="Ali_K_Samik" pitchFamily="2" charset="-78"/>
              </a:rPr>
              <a:t>      - سةرهةلَدانى ثيَداويستى نوىَ</a:t>
            </a:r>
          </a:p>
          <a:p>
            <a:pPr>
              <a:lnSpc>
                <a:spcPct val="150000"/>
              </a:lnSpc>
              <a:buNone/>
            </a:pPr>
            <a:r>
              <a:rPr lang="ar-IQ" sz="3400" dirty="0" smtClean="0">
                <a:cs typeface="Ali_K_Samik" pitchFamily="2" charset="-78"/>
              </a:rPr>
              <a:t>      - ئارةزوو بؤ زياد كردنى بةرهةم وة ضاككردنى جؤرى بةرهةم</a:t>
            </a:r>
          </a:p>
          <a:p>
            <a:pPr>
              <a:lnSpc>
                <a:spcPct val="150000"/>
              </a:lnSpc>
              <a:buNone/>
            </a:pPr>
            <a:r>
              <a:rPr lang="ar-IQ" sz="3400" dirty="0" smtClean="0">
                <a:cs typeface="Ali_K_Samik" pitchFamily="2" charset="-78"/>
              </a:rPr>
              <a:t>      - ئارةزوو بؤ زيادكردنى داهاتى نةتةوةيى </a:t>
            </a:r>
          </a:p>
          <a:p>
            <a:pPr>
              <a:lnSpc>
                <a:spcPct val="150000"/>
              </a:lnSpc>
              <a:buNone/>
            </a:pPr>
            <a:r>
              <a:rPr lang="ar-IQ" sz="3400" dirty="0" smtClean="0">
                <a:cs typeface="Ali_K_Samik" pitchFamily="2" charset="-78"/>
              </a:rPr>
              <a:t>      - ئارةزوو بؤ ثيَشبينى كردن</a:t>
            </a:r>
          </a:p>
          <a:p>
            <a:pPr algn="r">
              <a:buNone/>
            </a:pPr>
            <a:endParaRPr lang="ar-IQ" sz="3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AA36AC4-58E9-4E52-8CE3-ABBF7D2711C6}" type="slidenum">
              <a:rPr lang="ar-IQ" smtClean="0"/>
              <a:pPr/>
              <a:t>10</a:t>
            </a:fld>
            <a:endParaRPr lang="ar-IQ"/>
          </a:p>
        </p:txBody>
      </p:sp>
      <p:sp>
        <p:nvSpPr>
          <p:cNvPr id="5" name="Date Placeholder 4"/>
          <p:cNvSpPr>
            <a:spLocks noGrp="1"/>
          </p:cNvSpPr>
          <p:nvPr>
            <p:ph type="dt" sz="half" idx="10"/>
          </p:nvPr>
        </p:nvSpPr>
        <p:spPr/>
        <p:txBody>
          <a:bodyPr/>
          <a:lstStyle/>
          <a:p>
            <a:r>
              <a:rPr lang="ar-IQ" smtClean="0"/>
              <a:t>3/11/2016</a:t>
            </a:r>
            <a:endParaRPr lang="ar-IQ"/>
          </a:p>
        </p:txBody>
      </p:sp>
      <p:sp>
        <p:nvSpPr>
          <p:cNvPr id="6" name="Footer Placeholder 5"/>
          <p:cNvSpPr>
            <a:spLocks noGrp="1"/>
          </p:cNvSpPr>
          <p:nvPr>
            <p:ph type="ftr" sz="quarter" idx="11"/>
          </p:nvPr>
        </p:nvSpPr>
        <p:spPr/>
        <p:txBody>
          <a:bodyPr/>
          <a:lstStyle/>
          <a:p>
            <a:r>
              <a:rPr lang="en-US" smtClean="0"/>
              <a:t>Mr.Yusuf F.Hussein</a:t>
            </a: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1500165"/>
            <a:ext cx="11521440" cy="7076464"/>
          </a:xfrm>
        </p:spPr>
        <p:txBody>
          <a:bodyPr>
            <a:normAutofit/>
          </a:bodyPr>
          <a:lstStyle/>
          <a:p>
            <a:pPr algn="r">
              <a:lnSpc>
                <a:spcPct val="150000"/>
              </a:lnSpc>
              <a:buNone/>
            </a:pPr>
            <a:r>
              <a:rPr lang="ar-IQ" sz="5000" u="sng" dirty="0" smtClean="0">
                <a:solidFill>
                  <a:srgbClr val="C00000"/>
                </a:solidFill>
                <a:cs typeface="Ali_K_Samik" pitchFamily="2" charset="-78"/>
              </a:rPr>
              <a:t>ئةركةكانى تويَذينةوةى زانستى:</a:t>
            </a:r>
          </a:p>
          <a:p>
            <a:pPr marL="640080" indent="-640080">
              <a:lnSpc>
                <a:spcPct val="150000"/>
              </a:lnSpc>
              <a:buFont typeface="+mj-lt"/>
              <a:buAutoNum type="arabicPeriod"/>
            </a:pPr>
            <a:r>
              <a:rPr lang="ar-IQ" sz="3400" dirty="0" smtClean="0">
                <a:cs typeface="Ali_K_Samik" pitchFamily="2" charset="-78"/>
              </a:rPr>
              <a:t>ئاشكرا كردنى ئةو طير و طرفتانةى كة ثيَويست دةكات تويَذينةوةى لةسةر ئةنجام بدريَت بؤ نموونة طيرو طرفتى نيشتةجىَ بوون , طير و طرفتى طواستنةوة لة شارى هةوليَر. </a:t>
            </a:r>
          </a:p>
          <a:p>
            <a:pPr marL="640080" indent="-640080">
              <a:lnSpc>
                <a:spcPct val="150000"/>
              </a:lnSpc>
              <a:buFont typeface="+mj-lt"/>
              <a:buAutoNum type="arabicPeriod"/>
            </a:pPr>
            <a:r>
              <a:rPr lang="ar-IQ" sz="3400" dirty="0" smtClean="0">
                <a:cs typeface="Ali_K_Samik" pitchFamily="2" charset="-78"/>
              </a:rPr>
              <a:t>طةشةكردن و زيادكردنى ئاستى زانستى.</a:t>
            </a:r>
          </a:p>
          <a:p>
            <a:pPr marL="640080" indent="-640080">
              <a:lnSpc>
                <a:spcPct val="150000"/>
              </a:lnSpc>
              <a:buFont typeface="+mj-lt"/>
              <a:buAutoNum type="arabicPeriod"/>
            </a:pPr>
            <a:r>
              <a:rPr lang="ar-IQ" sz="3400" dirty="0" smtClean="0">
                <a:cs typeface="Ali_K_Samik" pitchFamily="2" charset="-78"/>
              </a:rPr>
              <a:t>ثيَشبينى كردن بؤ ئايندة.</a:t>
            </a:r>
          </a:p>
          <a:p>
            <a:pPr marL="640080" indent="-640080">
              <a:lnSpc>
                <a:spcPct val="150000"/>
              </a:lnSpc>
              <a:buFont typeface="+mj-lt"/>
              <a:buAutoNum type="arabicPeriod"/>
            </a:pPr>
            <a:r>
              <a:rPr lang="ar-IQ" sz="3400" dirty="0" smtClean="0">
                <a:cs typeface="Ali_K_Samik" pitchFamily="2" charset="-78"/>
              </a:rPr>
              <a:t>كؤنترؤلَ كردنى بارة جياجياكانى ذيان.</a:t>
            </a:r>
          </a:p>
        </p:txBody>
      </p:sp>
      <p:sp>
        <p:nvSpPr>
          <p:cNvPr id="4" name="Slide Number Placeholder 3"/>
          <p:cNvSpPr>
            <a:spLocks noGrp="1"/>
          </p:cNvSpPr>
          <p:nvPr>
            <p:ph type="sldNum" sz="quarter" idx="12"/>
          </p:nvPr>
        </p:nvSpPr>
        <p:spPr/>
        <p:txBody>
          <a:bodyPr/>
          <a:lstStyle/>
          <a:p>
            <a:fld id="{4AA36AC4-58E9-4E52-8CE3-ABBF7D2711C6}" type="slidenum">
              <a:rPr lang="ar-IQ" smtClean="0"/>
              <a:pPr/>
              <a:t>11</a:t>
            </a:fld>
            <a:endParaRPr lang="ar-IQ"/>
          </a:p>
        </p:txBody>
      </p:sp>
      <p:sp>
        <p:nvSpPr>
          <p:cNvPr id="5" name="Date Placeholder 4"/>
          <p:cNvSpPr>
            <a:spLocks noGrp="1"/>
          </p:cNvSpPr>
          <p:nvPr>
            <p:ph type="dt" sz="half" idx="10"/>
          </p:nvPr>
        </p:nvSpPr>
        <p:spPr/>
        <p:txBody>
          <a:bodyPr/>
          <a:lstStyle/>
          <a:p>
            <a:r>
              <a:rPr lang="ar-IQ" smtClean="0"/>
              <a:t>3/11/2016</a:t>
            </a:r>
            <a:endParaRPr lang="ar-IQ"/>
          </a:p>
        </p:txBody>
      </p:sp>
      <p:sp>
        <p:nvSpPr>
          <p:cNvPr id="6" name="Footer Placeholder 5"/>
          <p:cNvSpPr>
            <a:spLocks noGrp="1"/>
          </p:cNvSpPr>
          <p:nvPr>
            <p:ph type="ftr" sz="quarter" idx="11"/>
          </p:nvPr>
        </p:nvSpPr>
        <p:spPr/>
        <p:txBody>
          <a:bodyPr/>
          <a:lstStyle/>
          <a:p>
            <a:r>
              <a:rPr lang="en-US" smtClean="0"/>
              <a:t>Mr.Yusuf F.Hussein</a:t>
            </a: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900086"/>
            <a:ext cx="11521440" cy="7676543"/>
          </a:xfrm>
        </p:spPr>
        <p:txBody>
          <a:bodyPr>
            <a:normAutofit/>
          </a:bodyPr>
          <a:lstStyle/>
          <a:p>
            <a:pPr algn="r">
              <a:buNone/>
            </a:pPr>
            <a:r>
              <a:rPr lang="ar-IQ" sz="5000" u="sng" dirty="0" smtClean="0">
                <a:solidFill>
                  <a:srgbClr val="C00000"/>
                </a:solidFill>
                <a:cs typeface="Ali_K_Samik" pitchFamily="2" charset="-78"/>
              </a:rPr>
              <a:t>جؤرةكانى تويَذينةوة</a:t>
            </a:r>
            <a:r>
              <a:rPr lang="ar-IQ" sz="5000" dirty="0" smtClean="0">
                <a:solidFill>
                  <a:srgbClr val="C00000"/>
                </a:solidFill>
                <a:cs typeface="Ali_K_Samik" pitchFamily="2" charset="-78"/>
              </a:rPr>
              <a:t>:</a:t>
            </a:r>
          </a:p>
          <a:p>
            <a:pPr marL="640080" indent="-640080">
              <a:buFont typeface="+mj-lt"/>
              <a:buAutoNum type="arabicPeriod"/>
            </a:pPr>
            <a:r>
              <a:rPr lang="ar-IQ" sz="3400" dirty="0" smtClean="0">
                <a:cs typeface="Ali_K_Samik" pitchFamily="2" charset="-78"/>
              </a:rPr>
              <a:t>بةطويَرةى طؤرةثانى تويَذينةوة: </a:t>
            </a:r>
          </a:p>
          <a:p>
            <a:pPr marL="640080" indent="-640080">
              <a:buNone/>
            </a:pPr>
            <a:r>
              <a:rPr lang="ar-IQ" sz="3400" dirty="0" smtClean="0">
                <a:cs typeface="Ali_K_Samik" pitchFamily="2" charset="-78"/>
              </a:rPr>
              <a:t>        - تويَذينةوةى زانستة مرؤظايةتيةكان  وةكو ثةروةردةيى, ميَذوويى, ئابوورى, كؤمةلايةتى ...هتد</a:t>
            </a:r>
          </a:p>
          <a:p>
            <a:pPr marL="640080" indent="-640080">
              <a:buNone/>
            </a:pPr>
            <a:r>
              <a:rPr lang="ar-IQ" sz="3400" dirty="0" smtClean="0">
                <a:cs typeface="Ali_K_Samik" pitchFamily="2" charset="-78"/>
              </a:rPr>
              <a:t>       - تويَذينةوةى زانستى سروشتى وةكو بيركارى </a:t>
            </a:r>
          </a:p>
          <a:p>
            <a:pPr marL="640080" indent="-640080">
              <a:buFont typeface="+mj-lt"/>
              <a:buAutoNum type="arabicPeriod" startAt="2"/>
            </a:pPr>
            <a:r>
              <a:rPr lang="ar-IQ" sz="3400" dirty="0" smtClean="0">
                <a:cs typeface="Ali_K_Samik" pitchFamily="2" charset="-78"/>
              </a:rPr>
              <a:t>بةطويَرةى ثرؤطرامى تويَذينةوة:</a:t>
            </a:r>
          </a:p>
          <a:p>
            <a:pPr marL="640080" indent="-640080">
              <a:buNone/>
            </a:pPr>
            <a:r>
              <a:rPr lang="ar-IQ" sz="3400" dirty="0" smtClean="0">
                <a:cs typeface="Ali_K_Samik" pitchFamily="2" charset="-78"/>
              </a:rPr>
              <a:t>         ئةمةشيان دابةش دةبيَت بؤ تويَذينةوةى ميَذويى, بةراورد, وةسفى وة تاقى كردنةوةيى </a:t>
            </a:r>
          </a:p>
          <a:p>
            <a:pPr marL="640080" indent="-640080">
              <a:buFont typeface="+mj-lt"/>
              <a:buAutoNum type="arabicPeriod" startAt="3"/>
            </a:pPr>
            <a:r>
              <a:rPr lang="ar-IQ" sz="3400" dirty="0" smtClean="0">
                <a:cs typeface="Ali_K_Samik" pitchFamily="2" charset="-78"/>
              </a:rPr>
              <a:t>بة طؤيَرةى شويَن:</a:t>
            </a:r>
          </a:p>
          <a:p>
            <a:pPr marL="640080" indent="-640080">
              <a:buNone/>
            </a:pPr>
            <a:r>
              <a:rPr lang="ar-IQ" sz="3400" dirty="0" smtClean="0">
                <a:cs typeface="Ali_K_Samik" pitchFamily="2" charset="-78"/>
              </a:rPr>
              <a:t>         - طؤرةثانى و تاقيطةيى </a:t>
            </a:r>
          </a:p>
          <a:p>
            <a:pPr marL="640080" indent="-640080">
              <a:buFont typeface="+mj-lt"/>
              <a:buAutoNum type="arabicPeriod" startAt="4"/>
            </a:pPr>
            <a:r>
              <a:rPr lang="ar-IQ" sz="3400" dirty="0" smtClean="0">
                <a:cs typeface="Ali_K_Samik" pitchFamily="2" charset="-78"/>
              </a:rPr>
              <a:t>بةطويَرةى سروشتى داتاكان</a:t>
            </a:r>
          </a:p>
          <a:p>
            <a:pPr marL="640080" indent="-640080">
              <a:buNone/>
            </a:pPr>
            <a:r>
              <a:rPr lang="ar-IQ" sz="3400" dirty="0" smtClean="0">
                <a:cs typeface="Ali_K_Samik" pitchFamily="2" charset="-78"/>
              </a:rPr>
              <a:t>       -ضةنديَتى و ضؤنيةتى </a:t>
            </a:r>
          </a:p>
          <a:p>
            <a:pPr marL="640080" indent="-640080">
              <a:buNone/>
            </a:pPr>
            <a:endParaRPr lang="ar-IQ" sz="3400" dirty="0" smtClean="0">
              <a:cs typeface="Ali_K_Samik" pitchFamily="2" charset="-78"/>
            </a:endParaRPr>
          </a:p>
          <a:p>
            <a:pPr marL="640080" indent="-640080">
              <a:buNone/>
            </a:pPr>
            <a:endParaRPr lang="ar-IQ" sz="3400" dirty="0" smtClean="0">
              <a:cs typeface="Ali_K_Samik" pitchFamily="2" charset="-78"/>
            </a:endParaRPr>
          </a:p>
          <a:p>
            <a:pPr marL="640080" indent="-640080">
              <a:buNone/>
            </a:pPr>
            <a:endParaRPr lang="ar-IQ" sz="3400" dirty="0" smtClean="0">
              <a:cs typeface="Ali_K_Samik" pitchFamily="2" charset="-78"/>
            </a:endParaRPr>
          </a:p>
        </p:txBody>
      </p:sp>
      <p:sp>
        <p:nvSpPr>
          <p:cNvPr id="4" name="Slide Number Placeholder 3"/>
          <p:cNvSpPr>
            <a:spLocks noGrp="1"/>
          </p:cNvSpPr>
          <p:nvPr>
            <p:ph type="sldNum" sz="quarter" idx="12"/>
          </p:nvPr>
        </p:nvSpPr>
        <p:spPr/>
        <p:txBody>
          <a:bodyPr/>
          <a:lstStyle/>
          <a:p>
            <a:fld id="{4AA36AC4-58E9-4E52-8CE3-ABBF7D2711C6}" type="slidenum">
              <a:rPr lang="ar-IQ" smtClean="0"/>
              <a:pPr/>
              <a:t>12</a:t>
            </a:fld>
            <a:endParaRPr lang="ar-IQ"/>
          </a:p>
        </p:txBody>
      </p:sp>
      <p:sp>
        <p:nvSpPr>
          <p:cNvPr id="5" name="Date Placeholder 4"/>
          <p:cNvSpPr>
            <a:spLocks noGrp="1"/>
          </p:cNvSpPr>
          <p:nvPr>
            <p:ph type="dt" sz="half" idx="10"/>
          </p:nvPr>
        </p:nvSpPr>
        <p:spPr/>
        <p:txBody>
          <a:bodyPr/>
          <a:lstStyle/>
          <a:p>
            <a:r>
              <a:rPr lang="ar-IQ" smtClean="0"/>
              <a:t>3/11/2016</a:t>
            </a:r>
            <a:endParaRPr lang="ar-IQ"/>
          </a:p>
        </p:txBody>
      </p:sp>
      <p:sp>
        <p:nvSpPr>
          <p:cNvPr id="6" name="Footer Placeholder 5"/>
          <p:cNvSpPr>
            <a:spLocks noGrp="1"/>
          </p:cNvSpPr>
          <p:nvPr>
            <p:ph type="ftr" sz="quarter" idx="11"/>
          </p:nvPr>
        </p:nvSpPr>
        <p:spPr/>
        <p:txBody>
          <a:bodyPr/>
          <a:lstStyle/>
          <a:p>
            <a:r>
              <a:rPr lang="en-US" smtClean="0"/>
              <a:t>Mr.Yusuf F.Hussein</a:t>
            </a: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linds(horizontal)">
                                      <p:cBhvr>
                                        <p:cTn id="26" dur="500"/>
                                        <p:tgtEl>
                                          <p:spTgt spid="3">
                                            <p:txEl>
                                              <p:pRg st="6" end="6"/>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linds(horizontal)">
                                      <p:cBhvr>
                                        <p:cTn id="29" dur="500"/>
                                        <p:tgtEl>
                                          <p:spTgt spid="3">
                                            <p:txEl>
                                              <p:pRg st="7" end="7"/>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linds(horizontal)">
                                      <p:cBhvr>
                                        <p:cTn id="32" dur="500"/>
                                        <p:tgtEl>
                                          <p:spTgt spid="3">
                                            <p:txEl>
                                              <p:pRg st="8" end="8"/>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blinds(horizontal)">
                                      <p:cBhvr>
                                        <p:cTn id="3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900086"/>
            <a:ext cx="11521440" cy="7676543"/>
          </a:xfrm>
        </p:spPr>
        <p:txBody>
          <a:bodyPr>
            <a:normAutofit/>
          </a:bodyPr>
          <a:lstStyle/>
          <a:p>
            <a:pPr>
              <a:buNone/>
            </a:pPr>
            <a:endParaRPr lang="ar-IQ" sz="3400" u="sng" dirty="0" smtClean="0">
              <a:solidFill>
                <a:srgbClr val="FF0000"/>
              </a:solidFill>
              <a:cs typeface="Ali_K_Samik" pitchFamily="2" charset="-78"/>
            </a:endParaRPr>
          </a:p>
          <a:p>
            <a:pPr algn="ctr">
              <a:buNone/>
            </a:pPr>
            <a:r>
              <a:rPr lang="ar-IQ" sz="5600" u="sng" dirty="0" smtClean="0">
                <a:solidFill>
                  <a:srgbClr val="FF0000"/>
                </a:solidFill>
                <a:cs typeface="Ali_K_Samik" pitchFamily="2" charset="-78"/>
              </a:rPr>
              <a:t>جؤرةكانى تويَذينةوة</a:t>
            </a:r>
          </a:p>
          <a:p>
            <a:pPr>
              <a:buNone/>
            </a:pPr>
            <a:endParaRPr lang="ar-IQ" sz="3400" dirty="0" smtClean="0">
              <a:cs typeface="Ali_K_Samik" pitchFamily="2" charset="-78"/>
            </a:endParaRPr>
          </a:p>
          <a:p>
            <a:pPr>
              <a:buNone/>
            </a:pPr>
            <a:endParaRPr lang="ar-IQ" sz="3400" dirty="0" smtClean="0">
              <a:cs typeface="Ali_K_Samik" pitchFamily="2" charset="-78"/>
            </a:endParaRPr>
          </a:p>
          <a:p>
            <a:pPr>
              <a:buNone/>
            </a:pPr>
            <a:endParaRPr lang="ar-IQ" sz="3400" dirty="0" smtClean="0">
              <a:cs typeface="Ali_K_Samik" pitchFamily="2" charset="-78"/>
            </a:endParaRPr>
          </a:p>
          <a:p>
            <a:pPr>
              <a:buNone/>
            </a:pPr>
            <a:endParaRPr lang="ar-IQ" sz="3400" dirty="0" smtClean="0">
              <a:cs typeface="Ali_K_Samik" pitchFamily="2" charset="-78"/>
            </a:endParaRPr>
          </a:p>
          <a:p>
            <a:pPr>
              <a:buNone/>
            </a:pPr>
            <a:endParaRPr lang="ar-IQ" sz="3400" dirty="0" smtClean="0">
              <a:cs typeface="Ali_K_Samik" pitchFamily="2" charset="-78"/>
            </a:endParaRPr>
          </a:p>
          <a:p>
            <a:pPr>
              <a:buNone/>
            </a:pPr>
            <a:endParaRPr lang="ar-IQ" sz="3400" dirty="0" smtClean="0">
              <a:cs typeface="Ali_K_Samik" pitchFamily="2" charset="-78"/>
            </a:endParaRPr>
          </a:p>
          <a:p>
            <a:pPr>
              <a:buNone/>
            </a:pPr>
            <a:endParaRPr lang="ar-IQ" sz="3400" dirty="0" smtClean="0">
              <a:cs typeface="Ali_K_Samik" pitchFamily="2" charset="-78"/>
            </a:endParaRPr>
          </a:p>
          <a:p>
            <a:pPr algn="l" rtl="0">
              <a:buNone/>
            </a:pPr>
            <a:endParaRPr lang="ar-IQ" sz="3100" dirty="0">
              <a:latin typeface="Times New Roman" pitchFamily="18" charset="0"/>
              <a:cs typeface="Times New Roman" pitchFamily="18" charset="0"/>
            </a:endParaRPr>
          </a:p>
        </p:txBody>
      </p:sp>
      <p:cxnSp>
        <p:nvCxnSpPr>
          <p:cNvPr id="5" name="Straight Arrow Connector 4"/>
          <p:cNvCxnSpPr/>
          <p:nvPr/>
        </p:nvCxnSpPr>
        <p:spPr>
          <a:xfrm>
            <a:off x="6900866" y="2500296"/>
            <a:ext cx="2500330" cy="15001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flipV="1">
            <a:off x="3000351" y="2500297"/>
            <a:ext cx="3900515" cy="17002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7000879" y="4100508"/>
            <a:ext cx="5100673" cy="22002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1" anchor="ctr"/>
          <a:lstStyle/>
          <a:p>
            <a:pPr>
              <a:buNone/>
            </a:pPr>
            <a:r>
              <a:rPr lang="ar-IQ" sz="3900" dirty="0" smtClean="0">
                <a:cs typeface="Ali_K_Samik" pitchFamily="2" charset="-78"/>
              </a:rPr>
              <a:t>أ/ تويَذينةوةى بنةرةتى يان تويَذينةوةى تيؤرى</a:t>
            </a:r>
            <a:endParaRPr lang="en-US" sz="3900" dirty="0" smtClean="0">
              <a:cs typeface="Ali_K_Samik" pitchFamily="2" charset="-78"/>
            </a:endParaRPr>
          </a:p>
        </p:txBody>
      </p:sp>
      <p:sp>
        <p:nvSpPr>
          <p:cNvPr id="9" name="Oval 8"/>
          <p:cNvSpPr/>
          <p:nvPr/>
        </p:nvSpPr>
        <p:spPr>
          <a:xfrm>
            <a:off x="600035" y="4300534"/>
            <a:ext cx="5100673" cy="22002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1" anchor="ctr"/>
          <a:lstStyle/>
          <a:p>
            <a:pPr>
              <a:buNone/>
            </a:pPr>
            <a:r>
              <a:rPr lang="ar-IQ" sz="3900" dirty="0" smtClean="0">
                <a:cs typeface="Ali_K_Samik" pitchFamily="2" charset="-78"/>
              </a:rPr>
              <a:t>ب/ تويَذينةوةى كردارى</a:t>
            </a:r>
            <a:endParaRPr lang="en-US" sz="3900" dirty="0" smtClean="0">
              <a:cs typeface="Ali_K_Samik" pitchFamily="2" charset="-78"/>
            </a:endParaRPr>
          </a:p>
        </p:txBody>
      </p:sp>
      <p:sp>
        <p:nvSpPr>
          <p:cNvPr id="10" name="Slide Number Placeholder 9"/>
          <p:cNvSpPr>
            <a:spLocks noGrp="1"/>
          </p:cNvSpPr>
          <p:nvPr>
            <p:ph type="sldNum" sz="quarter" idx="12"/>
          </p:nvPr>
        </p:nvSpPr>
        <p:spPr/>
        <p:txBody>
          <a:bodyPr/>
          <a:lstStyle/>
          <a:p>
            <a:fld id="{4AA36AC4-58E9-4E52-8CE3-ABBF7D2711C6}" type="slidenum">
              <a:rPr lang="ar-IQ" smtClean="0"/>
              <a:pPr/>
              <a:t>13</a:t>
            </a:fld>
            <a:endParaRPr lang="ar-IQ"/>
          </a:p>
        </p:txBody>
      </p:sp>
      <p:sp>
        <p:nvSpPr>
          <p:cNvPr id="11" name="Date Placeholder 10"/>
          <p:cNvSpPr>
            <a:spLocks noGrp="1"/>
          </p:cNvSpPr>
          <p:nvPr>
            <p:ph type="dt" sz="half" idx="10"/>
          </p:nvPr>
        </p:nvSpPr>
        <p:spPr/>
        <p:txBody>
          <a:bodyPr/>
          <a:lstStyle/>
          <a:p>
            <a:r>
              <a:rPr lang="ar-IQ" smtClean="0"/>
              <a:t>3/11/2016</a:t>
            </a:r>
            <a:endParaRPr lang="ar-IQ"/>
          </a:p>
        </p:txBody>
      </p:sp>
      <p:sp>
        <p:nvSpPr>
          <p:cNvPr id="12" name="Footer Placeholder 11"/>
          <p:cNvSpPr>
            <a:spLocks noGrp="1"/>
          </p:cNvSpPr>
          <p:nvPr>
            <p:ph type="ftr" sz="quarter" idx="11"/>
          </p:nvPr>
        </p:nvSpPr>
        <p:spPr/>
        <p:txBody>
          <a:bodyPr/>
          <a:lstStyle/>
          <a:p>
            <a:r>
              <a:rPr lang="en-US" smtClean="0"/>
              <a:t>Mr.Yusuf F.Hussein</a:t>
            </a:r>
            <a:endParaRPr lang="ar-IQ"/>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034" y="700059"/>
            <a:ext cx="11521440" cy="6600871"/>
          </a:xfrm>
        </p:spPr>
        <p:txBody>
          <a:bodyPr>
            <a:normAutofit/>
          </a:bodyPr>
          <a:lstStyle/>
          <a:p>
            <a:pPr algn="ctr">
              <a:lnSpc>
                <a:spcPct val="150000"/>
              </a:lnSpc>
            </a:pPr>
            <a:r>
              <a:rPr lang="ar-IQ" sz="4500" u="sng" dirty="0" smtClean="0">
                <a:solidFill>
                  <a:srgbClr val="C00000"/>
                </a:solidFill>
                <a:cs typeface="Ali_K_Samik" pitchFamily="2" charset="-78"/>
              </a:rPr>
              <a:t>ثيَناسةى تويَذينةوةى زانستى </a:t>
            </a:r>
            <a:r>
              <a:rPr lang="en-US" sz="4500" dirty="0" smtClean="0">
                <a:solidFill>
                  <a:schemeClr val="tx1"/>
                </a:solidFill>
                <a:cs typeface="Ali_K_Samik" pitchFamily="2" charset="-78"/>
              </a:rPr>
              <a:t/>
            </a:r>
            <a:br>
              <a:rPr lang="en-US" sz="4500" dirty="0" smtClean="0">
                <a:solidFill>
                  <a:schemeClr val="tx1"/>
                </a:solidFill>
                <a:cs typeface="Ali_K_Samik" pitchFamily="2" charset="-78"/>
              </a:rPr>
            </a:br>
            <a:r>
              <a:rPr lang="ar-IQ" sz="4500" dirty="0" smtClean="0">
                <a:solidFill>
                  <a:schemeClr val="tx1"/>
                </a:solidFill>
                <a:cs typeface="Ali_K_Samik" pitchFamily="2" charset="-78"/>
              </a:rPr>
              <a:t/>
            </a:r>
            <a:br>
              <a:rPr lang="ar-IQ" sz="4500" dirty="0" smtClean="0">
                <a:solidFill>
                  <a:schemeClr val="tx1"/>
                </a:solidFill>
                <a:cs typeface="Ali_K_Samik" pitchFamily="2" charset="-78"/>
              </a:rPr>
            </a:br>
            <a:r>
              <a:rPr lang="ar-IQ" sz="4500" dirty="0" smtClean="0">
                <a:solidFill>
                  <a:schemeClr val="tx1"/>
                </a:solidFill>
                <a:cs typeface="Ali_K_Samik" pitchFamily="2" charset="-78"/>
              </a:rPr>
              <a:t>بريتية لة كؤمةلَيَك لة هةولَى ريَك وثيَك كة مرؤظ ئةنجامى دةدات بة شيَوازيَكى زانستيانة وة بة ثىَى ياسا زانستيةكان بة مةبةستى روو بة رووبونةوةى كيَشةكان.</a:t>
            </a:r>
            <a:r>
              <a:rPr lang="en-US" sz="4500" dirty="0" smtClean="0">
                <a:solidFill>
                  <a:schemeClr val="tx1"/>
                </a:solidFill>
                <a:cs typeface="Ali_K_Samik" pitchFamily="2" charset="-78"/>
              </a:rPr>
              <a:t/>
            </a:r>
            <a:br>
              <a:rPr lang="en-US" sz="4500" dirty="0" smtClean="0">
                <a:solidFill>
                  <a:schemeClr val="tx1"/>
                </a:solidFill>
                <a:cs typeface="Ali_K_Samik" pitchFamily="2" charset="-78"/>
              </a:rPr>
            </a:br>
            <a:endParaRPr lang="ar-IQ" sz="4500" dirty="0">
              <a:solidFill>
                <a:schemeClr val="tx1"/>
              </a:solidFill>
              <a:cs typeface="Ali_K_Samik" pitchFamily="2" charset="-78"/>
            </a:endParaRPr>
          </a:p>
        </p:txBody>
      </p:sp>
      <p:pic>
        <p:nvPicPr>
          <p:cNvPr id="3" name="Picture 2" descr="images (14).jpg"/>
          <p:cNvPicPr>
            <a:picLocks noChangeAspect="1"/>
          </p:cNvPicPr>
          <p:nvPr/>
        </p:nvPicPr>
        <p:blipFill>
          <a:blip r:embed="rId2"/>
          <a:stretch>
            <a:fillRect/>
          </a:stretch>
        </p:blipFill>
        <p:spPr>
          <a:xfrm>
            <a:off x="500021" y="5800732"/>
            <a:ext cx="3400449" cy="3400449"/>
          </a:xfrm>
          <a:prstGeom prst="rect">
            <a:avLst/>
          </a:prstGeom>
        </p:spPr>
      </p:pic>
      <p:sp>
        <p:nvSpPr>
          <p:cNvPr id="4" name="Slide Number Placeholder 3"/>
          <p:cNvSpPr>
            <a:spLocks noGrp="1"/>
          </p:cNvSpPr>
          <p:nvPr>
            <p:ph type="sldNum" sz="quarter" idx="12"/>
          </p:nvPr>
        </p:nvSpPr>
        <p:spPr/>
        <p:txBody>
          <a:bodyPr/>
          <a:lstStyle/>
          <a:p>
            <a:fld id="{4AA36AC4-58E9-4E52-8CE3-ABBF7D2711C6}" type="slidenum">
              <a:rPr lang="ar-IQ" smtClean="0"/>
              <a:pPr/>
              <a:t>2</a:t>
            </a:fld>
            <a:endParaRPr lang="ar-IQ"/>
          </a:p>
        </p:txBody>
      </p:sp>
      <p:sp>
        <p:nvSpPr>
          <p:cNvPr id="5" name="Date Placeholder 4"/>
          <p:cNvSpPr>
            <a:spLocks noGrp="1"/>
          </p:cNvSpPr>
          <p:nvPr>
            <p:ph type="dt" sz="half" idx="10"/>
          </p:nvPr>
        </p:nvSpPr>
        <p:spPr/>
        <p:txBody>
          <a:bodyPr/>
          <a:lstStyle/>
          <a:p>
            <a:r>
              <a:rPr lang="ar-IQ" smtClean="0"/>
              <a:t>3/11/2016</a:t>
            </a:r>
            <a:endParaRPr lang="ar-IQ"/>
          </a:p>
        </p:txBody>
      </p:sp>
      <p:sp>
        <p:nvSpPr>
          <p:cNvPr id="6" name="Footer Placeholder 5"/>
          <p:cNvSpPr>
            <a:spLocks noGrp="1"/>
          </p:cNvSpPr>
          <p:nvPr>
            <p:ph type="ftr" sz="quarter" idx="11"/>
          </p:nvPr>
        </p:nvSpPr>
        <p:spPr/>
        <p:txBody>
          <a:bodyPr/>
          <a:lstStyle/>
          <a:p>
            <a:r>
              <a:rPr lang="en-US" smtClean="0"/>
              <a:t>Mr.Yusuf F.Hussein</a:t>
            </a: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700059"/>
            <a:ext cx="11521440" cy="8101069"/>
          </a:xfrm>
        </p:spPr>
        <p:txBody>
          <a:bodyPr>
            <a:normAutofit/>
          </a:bodyPr>
          <a:lstStyle/>
          <a:p>
            <a:pPr algn="r">
              <a:lnSpc>
                <a:spcPct val="150000"/>
              </a:lnSpc>
              <a:buNone/>
            </a:pPr>
            <a:endParaRPr lang="ar-IQ" sz="4500" u="sng" dirty="0" smtClean="0">
              <a:solidFill>
                <a:srgbClr val="FF0000"/>
              </a:solidFill>
              <a:latin typeface="Times New Roman" pitchFamily="18" charset="0"/>
              <a:cs typeface="Ali_K_Samik" pitchFamily="2" charset="-78"/>
            </a:endParaRPr>
          </a:p>
          <a:p>
            <a:pPr algn="r">
              <a:lnSpc>
                <a:spcPct val="150000"/>
              </a:lnSpc>
              <a:buNone/>
            </a:pPr>
            <a:r>
              <a:rPr lang="ar-IQ" sz="4500" u="sng" dirty="0" smtClean="0">
                <a:solidFill>
                  <a:srgbClr val="FF0000"/>
                </a:solidFill>
                <a:latin typeface="Times New Roman" pitchFamily="18" charset="0"/>
                <a:cs typeface="Ali_K_Samik" pitchFamily="2" charset="-78"/>
              </a:rPr>
              <a:t>بؤ ضى ريَبازى ليَكؤلينةوة؟</a:t>
            </a:r>
          </a:p>
          <a:p>
            <a:pPr algn="r">
              <a:lnSpc>
                <a:spcPct val="150000"/>
              </a:lnSpc>
              <a:buNone/>
            </a:pPr>
            <a:r>
              <a:rPr lang="ar-IQ" sz="3900" dirty="0" smtClean="0">
                <a:latin typeface="Times New Roman" pitchFamily="18" charset="0"/>
                <a:cs typeface="Ali_K_Samik" pitchFamily="2" charset="-78"/>
              </a:rPr>
              <a:t>1- طرينطة كة ديراساتى خؤمان هةبيَت نةك تةنها ديراساتى دةرةوة بهيَنين. </a:t>
            </a:r>
          </a:p>
          <a:p>
            <a:pPr lvl="0">
              <a:lnSpc>
                <a:spcPct val="150000"/>
              </a:lnSpc>
              <a:buNone/>
            </a:pPr>
            <a:r>
              <a:rPr lang="ar-IQ" sz="3900" dirty="0" smtClean="0">
                <a:latin typeface="Times New Roman" pitchFamily="18" charset="0"/>
                <a:cs typeface="Ali_K_Samik" pitchFamily="2" charset="-78"/>
              </a:rPr>
              <a:t>2- بوونى ثلان  بؤ روبورووبونةوةى كيَشةكانى تاك و كؤمةلَطا.وة هةروةها ثلان بنةماى طةشةكردنى كؤمةلايةتى و ئابورى ية. </a:t>
            </a:r>
            <a:endParaRPr lang="ar-IQ" sz="3400" dirty="0" smtClean="0">
              <a:latin typeface="Times New Roman" pitchFamily="18" charset="0"/>
              <a:cs typeface="Ali_K_Samik" pitchFamily="2" charset="-78"/>
            </a:endParaRPr>
          </a:p>
          <a:p>
            <a:pPr lvl="0">
              <a:lnSpc>
                <a:spcPct val="150000"/>
              </a:lnSpc>
              <a:buNone/>
            </a:pPr>
            <a:endParaRPr lang="en-US" sz="3400" dirty="0" smtClean="0">
              <a:latin typeface="Times New Roman" pitchFamily="18" charset="0"/>
              <a:cs typeface="Ali_K_Samik" pitchFamily="2" charset="-78"/>
            </a:endParaRPr>
          </a:p>
          <a:p>
            <a:pPr algn="r">
              <a:lnSpc>
                <a:spcPct val="150000"/>
              </a:lnSpc>
              <a:buNone/>
            </a:pPr>
            <a:endParaRPr lang="ar-IQ" sz="3400" dirty="0" smtClean="0">
              <a:latin typeface="Times New Roman" pitchFamily="18" charset="0"/>
              <a:cs typeface="Ali_K_Samik" pitchFamily="2" charset="-78"/>
            </a:endParaRPr>
          </a:p>
        </p:txBody>
      </p:sp>
      <p:pic>
        <p:nvPicPr>
          <p:cNvPr id="4" name="Picture 3" descr="download (6).jpg"/>
          <p:cNvPicPr>
            <a:picLocks noChangeAspect="1"/>
          </p:cNvPicPr>
          <p:nvPr/>
        </p:nvPicPr>
        <p:blipFill>
          <a:blip r:embed="rId2"/>
          <a:stretch>
            <a:fillRect/>
          </a:stretch>
        </p:blipFill>
        <p:spPr>
          <a:xfrm>
            <a:off x="700048" y="5867400"/>
            <a:ext cx="2173605" cy="3733800"/>
          </a:xfrm>
          <a:prstGeom prst="rect">
            <a:avLst/>
          </a:prstGeom>
        </p:spPr>
      </p:pic>
      <p:sp>
        <p:nvSpPr>
          <p:cNvPr id="5" name="Slide Number Placeholder 4"/>
          <p:cNvSpPr>
            <a:spLocks noGrp="1"/>
          </p:cNvSpPr>
          <p:nvPr>
            <p:ph type="sldNum" sz="quarter" idx="12"/>
          </p:nvPr>
        </p:nvSpPr>
        <p:spPr/>
        <p:txBody>
          <a:bodyPr/>
          <a:lstStyle/>
          <a:p>
            <a:fld id="{4AA36AC4-58E9-4E52-8CE3-ABBF7D2711C6}" type="slidenum">
              <a:rPr lang="ar-IQ" smtClean="0"/>
              <a:pPr/>
              <a:t>3</a:t>
            </a:fld>
            <a:endParaRPr lang="ar-IQ"/>
          </a:p>
        </p:txBody>
      </p:sp>
      <p:sp>
        <p:nvSpPr>
          <p:cNvPr id="6" name="Date Placeholder 5"/>
          <p:cNvSpPr>
            <a:spLocks noGrp="1"/>
          </p:cNvSpPr>
          <p:nvPr>
            <p:ph type="dt" sz="half" idx="10"/>
          </p:nvPr>
        </p:nvSpPr>
        <p:spPr/>
        <p:txBody>
          <a:bodyPr/>
          <a:lstStyle/>
          <a:p>
            <a:r>
              <a:rPr lang="ar-IQ" smtClean="0"/>
              <a:t>3/11/2016</a:t>
            </a:r>
            <a:endParaRPr lang="ar-IQ"/>
          </a:p>
        </p:txBody>
      </p:sp>
      <p:sp>
        <p:nvSpPr>
          <p:cNvPr id="7" name="Footer Placeholder 6"/>
          <p:cNvSpPr>
            <a:spLocks noGrp="1"/>
          </p:cNvSpPr>
          <p:nvPr>
            <p:ph type="ftr" sz="quarter" idx="11"/>
          </p:nvPr>
        </p:nvSpPr>
        <p:spPr/>
        <p:txBody>
          <a:bodyPr/>
          <a:lstStyle/>
          <a:p>
            <a:r>
              <a:rPr lang="en-US" smtClean="0"/>
              <a:t>Mr.Yusuf F.Hussein</a:t>
            </a: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1500165"/>
            <a:ext cx="11521440" cy="7076464"/>
          </a:xfrm>
        </p:spPr>
        <p:txBody>
          <a:bodyPr>
            <a:normAutofit/>
          </a:bodyPr>
          <a:lstStyle/>
          <a:p>
            <a:pPr>
              <a:buNone/>
            </a:pPr>
            <a:r>
              <a:rPr lang="ar-IQ" sz="3900" dirty="0" smtClean="0">
                <a:latin typeface="Times New Roman" pitchFamily="18" charset="0"/>
                <a:cs typeface="Ali_K_Samik" pitchFamily="2" charset="-78"/>
              </a:rPr>
              <a:t>3-ليَكؤلينةوةى زانستى يان بيركردنةوةى زانستى تةنها لة ناو زانكؤكان و سةنتةرى تايبةت بة ليَكؤلينةوة نية.</a:t>
            </a:r>
          </a:p>
          <a:p>
            <a:pPr lvl="0">
              <a:buNone/>
            </a:pPr>
            <a:endParaRPr lang="ar-IQ" sz="3900" dirty="0" smtClean="0">
              <a:latin typeface="Times New Roman" pitchFamily="18" charset="0"/>
              <a:cs typeface="Ali_K_Samik" pitchFamily="2" charset="-78"/>
            </a:endParaRPr>
          </a:p>
          <a:p>
            <a:pPr lvl="0">
              <a:buNone/>
            </a:pPr>
            <a:endParaRPr lang="ar-IQ" sz="3900" dirty="0" smtClean="0">
              <a:latin typeface="Times New Roman" pitchFamily="18" charset="0"/>
              <a:cs typeface="Ali_K_Samik" pitchFamily="2" charset="-78"/>
            </a:endParaRPr>
          </a:p>
          <a:p>
            <a:pPr lvl="0">
              <a:buNone/>
            </a:pPr>
            <a:r>
              <a:rPr lang="ar-IQ" sz="3900" dirty="0" smtClean="0">
                <a:latin typeface="Times New Roman" pitchFamily="18" charset="0"/>
                <a:cs typeface="Ali_K_Samik" pitchFamily="2" charset="-78"/>
              </a:rPr>
              <a:t>4- مرؤظى ئاسايى ثيَويستى بة بيركردنةوةى زانستى هةية بؤ روو بة روو بونةوةى كيَشةكانى.</a:t>
            </a:r>
          </a:p>
          <a:p>
            <a:pPr>
              <a:buNone/>
            </a:pPr>
            <a:endParaRPr lang="ar-IQ" sz="3900" dirty="0"/>
          </a:p>
        </p:txBody>
      </p:sp>
      <p:sp>
        <p:nvSpPr>
          <p:cNvPr id="4" name="Slide Number Placeholder 3"/>
          <p:cNvSpPr>
            <a:spLocks noGrp="1"/>
          </p:cNvSpPr>
          <p:nvPr>
            <p:ph type="sldNum" sz="quarter" idx="12"/>
          </p:nvPr>
        </p:nvSpPr>
        <p:spPr/>
        <p:txBody>
          <a:bodyPr/>
          <a:lstStyle/>
          <a:p>
            <a:fld id="{4AA36AC4-58E9-4E52-8CE3-ABBF7D2711C6}" type="slidenum">
              <a:rPr lang="ar-IQ" smtClean="0"/>
              <a:pPr/>
              <a:t>4</a:t>
            </a:fld>
            <a:endParaRPr lang="ar-IQ"/>
          </a:p>
        </p:txBody>
      </p:sp>
      <p:sp>
        <p:nvSpPr>
          <p:cNvPr id="5" name="Date Placeholder 4"/>
          <p:cNvSpPr>
            <a:spLocks noGrp="1"/>
          </p:cNvSpPr>
          <p:nvPr>
            <p:ph type="dt" sz="half" idx="10"/>
          </p:nvPr>
        </p:nvSpPr>
        <p:spPr/>
        <p:txBody>
          <a:bodyPr/>
          <a:lstStyle/>
          <a:p>
            <a:r>
              <a:rPr lang="ar-IQ" smtClean="0"/>
              <a:t>3/11/2016</a:t>
            </a:r>
            <a:endParaRPr lang="ar-IQ"/>
          </a:p>
        </p:txBody>
      </p:sp>
      <p:sp>
        <p:nvSpPr>
          <p:cNvPr id="6" name="Footer Placeholder 5"/>
          <p:cNvSpPr>
            <a:spLocks noGrp="1"/>
          </p:cNvSpPr>
          <p:nvPr>
            <p:ph type="ftr" sz="quarter" idx="11"/>
          </p:nvPr>
        </p:nvSpPr>
        <p:spPr/>
        <p:txBody>
          <a:bodyPr/>
          <a:lstStyle/>
          <a:p>
            <a:r>
              <a:rPr lang="en-US" smtClean="0"/>
              <a:t>Mr.Yusuf F.Hussein</a:t>
            </a: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1200126"/>
            <a:ext cx="11521440" cy="7376503"/>
          </a:xfrm>
        </p:spPr>
        <p:txBody>
          <a:bodyPr>
            <a:normAutofit/>
          </a:bodyPr>
          <a:lstStyle/>
          <a:p>
            <a:pPr>
              <a:buNone/>
            </a:pPr>
            <a:r>
              <a:rPr lang="ar-IQ" sz="4500" u="sng" dirty="0" smtClean="0">
                <a:solidFill>
                  <a:srgbClr val="FF0000"/>
                </a:solidFill>
                <a:cs typeface="Ali_K_Samik" pitchFamily="2" charset="-78"/>
              </a:rPr>
              <a:t>مةبةست ضى ية لة فيَربوونى شيَوازة جياوازةكانى ليَكؤلينةوةى زانستى؟</a:t>
            </a:r>
          </a:p>
          <a:p>
            <a:pPr>
              <a:buNone/>
            </a:pPr>
            <a:endParaRPr lang="ar-IQ" sz="3400" dirty="0" smtClean="0">
              <a:cs typeface="Ali_K_Samik" pitchFamily="2" charset="-78"/>
            </a:endParaRPr>
          </a:p>
          <a:p>
            <a:pPr marL="640080" indent="-640080">
              <a:buNone/>
            </a:pPr>
            <a:r>
              <a:rPr lang="ar-IQ" sz="3400" dirty="0" smtClean="0">
                <a:cs typeface="Ali_K_Samik" pitchFamily="2" charset="-78"/>
              </a:rPr>
              <a:t>1-    مةبةست لة مةنهةجي ليَكؤلينةوةى زانستى ئةوةية كة ريَطايةكى زانستى ريكخراوة بؤ رووبة روو بونةوةى كيَشةكانى رؤذانةو كيشة طشتى  ية كان. دةتوانين ئةمانةى خوارةوة ئةنجام بدةين: </a:t>
            </a:r>
            <a:endParaRPr lang="en-US" sz="3400" dirty="0" smtClean="0">
              <a:cs typeface="Ali_K_Samik" pitchFamily="2" charset="-78"/>
            </a:endParaRPr>
          </a:p>
          <a:p>
            <a:pPr lvl="0">
              <a:buNone/>
            </a:pPr>
            <a:r>
              <a:rPr lang="ar-IQ" sz="3400" dirty="0" smtClean="0">
                <a:cs typeface="Ali_K_Samik" pitchFamily="2" charset="-78"/>
              </a:rPr>
              <a:t>- ديارى كردنى كيَشة بة شيَوةيةكى ورد</a:t>
            </a:r>
            <a:endParaRPr lang="en-US" sz="3400" dirty="0" smtClean="0">
              <a:cs typeface="Ali_K_Samik" pitchFamily="2" charset="-78"/>
            </a:endParaRPr>
          </a:p>
          <a:p>
            <a:pPr lvl="0">
              <a:buNone/>
            </a:pPr>
            <a:r>
              <a:rPr lang="ar-IQ" sz="3400" dirty="0" smtClean="0">
                <a:cs typeface="Ali_K_Samik" pitchFamily="2" charset="-78"/>
              </a:rPr>
              <a:t>- دانانى طريمانةى دروست</a:t>
            </a:r>
            <a:endParaRPr lang="en-US" sz="3400" dirty="0" smtClean="0">
              <a:cs typeface="Ali_K_Samik" pitchFamily="2" charset="-78"/>
            </a:endParaRPr>
          </a:p>
          <a:p>
            <a:pPr lvl="0">
              <a:buNone/>
            </a:pPr>
            <a:r>
              <a:rPr lang="ar-IQ" sz="3400" dirty="0" smtClean="0">
                <a:cs typeface="Ali_K_Samik" pitchFamily="2" charset="-78"/>
              </a:rPr>
              <a:t>- ديارى كردنى كارى ثيَويست بؤ تاقى كردنةوةى طريمانة</a:t>
            </a:r>
            <a:endParaRPr lang="en-US" sz="3400" dirty="0" smtClean="0">
              <a:cs typeface="Ali_K_Samik" pitchFamily="2" charset="-78"/>
            </a:endParaRPr>
          </a:p>
          <a:p>
            <a:pPr>
              <a:buNone/>
            </a:pPr>
            <a:endParaRPr lang="ar-IQ" sz="3400" dirty="0">
              <a:latin typeface="Times New Roman" pitchFamily="18" charset="0"/>
              <a:cs typeface="Ali_K_Samik" pitchFamily="2" charset="-78"/>
            </a:endParaRPr>
          </a:p>
        </p:txBody>
      </p:sp>
      <p:sp>
        <p:nvSpPr>
          <p:cNvPr id="4" name="Slide Number Placeholder 3"/>
          <p:cNvSpPr>
            <a:spLocks noGrp="1"/>
          </p:cNvSpPr>
          <p:nvPr>
            <p:ph type="sldNum" sz="quarter" idx="12"/>
          </p:nvPr>
        </p:nvSpPr>
        <p:spPr/>
        <p:txBody>
          <a:bodyPr/>
          <a:lstStyle/>
          <a:p>
            <a:fld id="{4AA36AC4-58E9-4E52-8CE3-ABBF7D2711C6}" type="slidenum">
              <a:rPr lang="ar-IQ" smtClean="0"/>
              <a:pPr/>
              <a:t>5</a:t>
            </a:fld>
            <a:endParaRPr lang="ar-IQ"/>
          </a:p>
        </p:txBody>
      </p:sp>
      <p:sp>
        <p:nvSpPr>
          <p:cNvPr id="5" name="Date Placeholder 4"/>
          <p:cNvSpPr>
            <a:spLocks noGrp="1"/>
          </p:cNvSpPr>
          <p:nvPr>
            <p:ph type="dt" sz="half" idx="10"/>
          </p:nvPr>
        </p:nvSpPr>
        <p:spPr/>
        <p:txBody>
          <a:bodyPr/>
          <a:lstStyle/>
          <a:p>
            <a:r>
              <a:rPr lang="ar-IQ" smtClean="0"/>
              <a:t>3/11/2016</a:t>
            </a:r>
            <a:endParaRPr lang="ar-IQ"/>
          </a:p>
        </p:txBody>
      </p:sp>
      <p:sp>
        <p:nvSpPr>
          <p:cNvPr id="6" name="Footer Placeholder 5"/>
          <p:cNvSpPr>
            <a:spLocks noGrp="1"/>
          </p:cNvSpPr>
          <p:nvPr>
            <p:ph type="ftr" sz="quarter" idx="11"/>
          </p:nvPr>
        </p:nvSpPr>
        <p:spPr/>
        <p:txBody>
          <a:bodyPr/>
          <a:lstStyle/>
          <a:p>
            <a:r>
              <a:rPr lang="en-US" smtClean="0"/>
              <a:t>Mr.Yusuf F.Hussein</a:t>
            </a: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1300139"/>
            <a:ext cx="11521440" cy="7276490"/>
          </a:xfrm>
        </p:spPr>
        <p:txBody>
          <a:bodyPr>
            <a:normAutofit/>
          </a:bodyPr>
          <a:lstStyle/>
          <a:p>
            <a:pPr marL="640080" indent="-640080">
              <a:lnSpc>
                <a:spcPct val="150000"/>
              </a:lnSpc>
              <a:buNone/>
            </a:pPr>
            <a:r>
              <a:rPr lang="ar-IQ" sz="3400" dirty="0" smtClean="0">
                <a:cs typeface="Ali_K_Samik" pitchFamily="2" charset="-78"/>
              </a:rPr>
              <a:t>2-    ديراسةت كردنى شيَوازو ريَطاكانى لَكؤلينةوةى زانستى يارمةتى دةرة بؤ ديراسةت كردنى ئةو ليَكؤلَينةوانةى كة كةسانى تر ئةنجاميان داوة. </a:t>
            </a:r>
          </a:p>
          <a:p>
            <a:pPr marL="640080" indent="-640080">
              <a:lnSpc>
                <a:spcPct val="150000"/>
              </a:lnSpc>
              <a:buNone/>
            </a:pPr>
            <a:endParaRPr lang="en-US" sz="3400" dirty="0" smtClean="0">
              <a:cs typeface="Ali_K_Samik" pitchFamily="2" charset="-78"/>
            </a:endParaRPr>
          </a:p>
          <a:p>
            <a:pPr lvl="0">
              <a:lnSpc>
                <a:spcPct val="150000"/>
              </a:lnSpc>
              <a:buNone/>
            </a:pPr>
            <a:r>
              <a:rPr lang="ar-IQ" sz="3400" dirty="0" smtClean="0">
                <a:cs typeface="Ali_K_Samik" pitchFamily="2" charset="-78"/>
              </a:rPr>
              <a:t>3-   بؤ ئةنجامدانى هةر كاريَك بة شيَوةيةكى ريَك و ثيَك ثيَويستيمان بة ليَهاتويى لة ليَكؤلينةوةى زانستى هةية. بؤ نموونة لة ثيشةى ذميَريارى, ثيَويستة ثشت بة ليَكؤلينةوةى زانستى ببةستين لة وردى تؤماركردن و طواستنةوةى ذمارةكان و شيكردنةوةى داهاتةكان.</a:t>
            </a:r>
            <a:endParaRPr lang="en-US" sz="3400" dirty="0" smtClean="0">
              <a:cs typeface="Ali_K_Samik" pitchFamily="2" charset="-78"/>
            </a:endParaRPr>
          </a:p>
          <a:p>
            <a:pPr algn="r">
              <a:lnSpc>
                <a:spcPct val="150000"/>
              </a:lnSpc>
              <a:buNone/>
            </a:pPr>
            <a:endParaRPr lang="ar-IQ" sz="3100" dirty="0">
              <a:latin typeface="Times New Roman" pitchFamily="18" charset="0"/>
              <a:cs typeface="Ali_K_Samik" pitchFamily="2" charset="-78"/>
            </a:endParaRPr>
          </a:p>
        </p:txBody>
      </p:sp>
      <p:sp>
        <p:nvSpPr>
          <p:cNvPr id="4" name="Slide Number Placeholder 3"/>
          <p:cNvSpPr>
            <a:spLocks noGrp="1"/>
          </p:cNvSpPr>
          <p:nvPr>
            <p:ph type="sldNum" sz="quarter" idx="12"/>
          </p:nvPr>
        </p:nvSpPr>
        <p:spPr/>
        <p:txBody>
          <a:bodyPr/>
          <a:lstStyle/>
          <a:p>
            <a:fld id="{4AA36AC4-58E9-4E52-8CE3-ABBF7D2711C6}" type="slidenum">
              <a:rPr lang="ar-IQ" smtClean="0"/>
              <a:pPr/>
              <a:t>6</a:t>
            </a:fld>
            <a:endParaRPr lang="ar-IQ"/>
          </a:p>
        </p:txBody>
      </p:sp>
      <p:sp>
        <p:nvSpPr>
          <p:cNvPr id="5" name="Date Placeholder 4"/>
          <p:cNvSpPr>
            <a:spLocks noGrp="1"/>
          </p:cNvSpPr>
          <p:nvPr>
            <p:ph type="dt" sz="half" idx="10"/>
          </p:nvPr>
        </p:nvSpPr>
        <p:spPr/>
        <p:txBody>
          <a:bodyPr/>
          <a:lstStyle/>
          <a:p>
            <a:r>
              <a:rPr lang="ar-IQ" smtClean="0"/>
              <a:t>3/11/2016</a:t>
            </a:r>
            <a:endParaRPr lang="ar-IQ"/>
          </a:p>
        </p:txBody>
      </p:sp>
      <p:sp>
        <p:nvSpPr>
          <p:cNvPr id="6" name="Footer Placeholder 5"/>
          <p:cNvSpPr>
            <a:spLocks noGrp="1"/>
          </p:cNvSpPr>
          <p:nvPr>
            <p:ph type="ftr" sz="quarter" idx="11"/>
          </p:nvPr>
        </p:nvSpPr>
        <p:spPr/>
        <p:txBody>
          <a:bodyPr/>
          <a:lstStyle/>
          <a:p>
            <a:r>
              <a:rPr lang="en-US" smtClean="0"/>
              <a:t>Mr.Yusuf F.Hussein</a:t>
            </a:r>
            <a:endParaRPr lang="ar-IQ"/>
          </a:p>
        </p:txBody>
      </p:sp>
      <p:pic>
        <p:nvPicPr>
          <p:cNvPr id="7" name="Picture 6" descr="images (4).jpg"/>
          <p:cNvPicPr>
            <a:picLocks noChangeAspect="1"/>
          </p:cNvPicPr>
          <p:nvPr/>
        </p:nvPicPr>
        <p:blipFill>
          <a:blip r:embed="rId2"/>
          <a:stretch>
            <a:fillRect/>
          </a:stretch>
        </p:blipFill>
        <p:spPr>
          <a:xfrm>
            <a:off x="1700180" y="6600838"/>
            <a:ext cx="2100277" cy="210027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2400284"/>
            <a:ext cx="11521440" cy="6176345"/>
          </a:xfrm>
        </p:spPr>
        <p:txBody>
          <a:bodyPr>
            <a:normAutofit/>
          </a:bodyPr>
          <a:lstStyle/>
          <a:p>
            <a:pPr lvl="0">
              <a:lnSpc>
                <a:spcPct val="150000"/>
              </a:lnSpc>
              <a:buNone/>
            </a:pPr>
            <a:r>
              <a:rPr lang="ar-IQ" sz="3400" dirty="0" smtClean="0">
                <a:cs typeface="Ali_K_Samik" pitchFamily="2" charset="-78"/>
              </a:rPr>
              <a:t>4-   </a:t>
            </a:r>
            <a:r>
              <a:rPr lang="ar-IQ" sz="3900" dirty="0" smtClean="0">
                <a:cs typeface="Ali_K_Samik" pitchFamily="2" charset="-78"/>
              </a:rPr>
              <a:t>بؤ هةلَبذاردنى كارو ثيشةمان ثيَويستيمان بة تواناى بيركردنةوةى زانستى هةية. بؤ  نموونة كةسيَك دةيةويَت ثيشةى ئةندازيارى هةلَبذيَريَت دةبيَت (الدراسات المسحية)   ئةنجام بدات بؤ ئةوةى بزانيَت  ئةو ثيشةية لةطةل َ توانا و ئارةزووى  ئةو دةطونجيَت يان نا. </a:t>
            </a:r>
            <a:endParaRPr lang="en-US" sz="3900" dirty="0" smtClean="0">
              <a:cs typeface="Ali_K_Samik" pitchFamily="2" charset="-78"/>
            </a:endParaRPr>
          </a:p>
          <a:p>
            <a:pPr>
              <a:lnSpc>
                <a:spcPct val="150000"/>
              </a:lnSpc>
              <a:buNone/>
            </a:pPr>
            <a:endParaRPr lang="ar-IQ" sz="3100" dirty="0">
              <a:latin typeface="Times New Roman" pitchFamily="18" charset="0"/>
              <a:cs typeface="Ali_K_Samik" pitchFamily="2" charset="-78"/>
            </a:endParaRPr>
          </a:p>
        </p:txBody>
      </p:sp>
      <p:sp>
        <p:nvSpPr>
          <p:cNvPr id="4" name="Slide Number Placeholder 3"/>
          <p:cNvSpPr>
            <a:spLocks noGrp="1"/>
          </p:cNvSpPr>
          <p:nvPr>
            <p:ph type="sldNum" sz="quarter" idx="12"/>
          </p:nvPr>
        </p:nvSpPr>
        <p:spPr/>
        <p:txBody>
          <a:bodyPr/>
          <a:lstStyle/>
          <a:p>
            <a:fld id="{4AA36AC4-58E9-4E52-8CE3-ABBF7D2711C6}" type="slidenum">
              <a:rPr lang="ar-IQ" smtClean="0"/>
              <a:pPr/>
              <a:t>7</a:t>
            </a:fld>
            <a:endParaRPr lang="ar-IQ"/>
          </a:p>
        </p:txBody>
      </p:sp>
      <p:sp>
        <p:nvSpPr>
          <p:cNvPr id="5" name="Date Placeholder 4"/>
          <p:cNvSpPr>
            <a:spLocks noGrp="1"/>
          </p:cNvSpPr>
          <p:nvPr>
            <p:ph type="dt" sz="half" idx="10"/>
          </p:nvPr>
        </p:nvSpPr>
        <p:spPr/>
        <p:txBody>
          <a:bodyPr/>
          <a:lstStyle/>
          <a:p>
            <a:r>
              <a:rPr lang="ar-IQ" smtClean="0"/>
              <a:t>3/11/2016</a:t>
            </a:r>
            <a:endParaRPr lang="ar-IQ"/>
          </a:p>
        </p:txBody>
      </p:sp>
      <p:sp>
        <p:nvSpPr>
          <p:cNvPr id="6" name="Footer Placeholder 5"/>
          <p:cNvSpPr>
            <a:spLocks noGrp="1"/>
          </p:cNvSpPr>
          <p:nvPr>
            <p:ph type="ftr" sz="quarter" idx="11"/>
          </p:nvPr>
        </p:nvSpPr>
        <p:spPr/>
        <p:txBody>
          <a:bodyPr/>
          <a:lstStyle/>
          <a:p>
            <a:r>
              <a:rPr lang="en-US" smtClean="0"/>
              <a:t>Mr.Yusuf F.Hussein</a:t>
            </a:r>
            <a:endParaRPr lang="ar-IQ"/>
          </a:p>
        </p:txBody>
      </p:sp>
      <p:pic>
        <p:nvPicPr>
          <p:cNvPr id="7" name="Picture 6" descr="download (8).jpg"/>
          <p:cNvPicPr>
            <a:picLocks noChangeAspect="1"/>
          </p:cNvPicPr>
          <p:nvPr/>
        </p:nvPicPr>
        <p:blipFill>
          <a:blip r:embed="rId2"/>
          <a:stretch>
            <a:fillRect/>
          </a:stretch>
        </p:blipFill>
        <p:spPr>
          <a:xfrm>
            <a:off x="700048" y="5500693"/>
            <a:ext cx="3000375" cy="30003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1400152"/>
            <a:ext cx="11521440" cy="7176477"/>
          </a:xfrm>
        </p:spPr>
        <p:txBody>
          <a:bodyPr>
            <a:normAutofit/>
          </a:bodyPr>
          <a:lstStyle/>
          <a:p>
            <a:pPr>
              <a:lnSpc>
                <a:spcPct val="150000"/>
              </a:lnSpc>
              <a:buNone/>
            </a:pPr>
            <a:r>
              <a:rPr lang="ar-IQ" sz="3400" dirty="0" smtClean="0">
                <a:cs typeface="Ali_K_Samik" pitchFamily="2" charset="-78"/>
              </a:rPr>
              <a:t>5-  ئاية مافى ئةوةمان هةية كة بثرسين: ئاية ثيَويستيمان بة بيركردنةوةى زانستى هةية يان نا؟ ديراسةت كردنى شيَوازةكانى ليكؤلينةوةى زانستى ماناى بةكارهيَنانى شيَوازى زانستى ية بؤ بيركردنةوة. ئاية كريَكاريَك ثيَويستى بة بيركردنةوةى زانستى هةية؟ ئاية ئةندازياريَك ثيَويستى بة بيركردنةوةى زانستى هةية؟ ئةم جؤرة ثرسيارانة وةكو ئةوة واية كة بثرسين, ئاية ثيَويستيمان بة وردى هةية لة كارةكانمان؟ ئاية ثيَويستمان بة ثلان هةية؟ ئاية ثيَويستيمان بة تاقى كردنةوة هةية؟ </a:t>
            </a:r>
            <a:endParaRPr lang="ar-IQ" sz="3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AA36AC4-58E9-4E52-8CE3-ABBF7D2711C6}" type="slidenum">
              <a:rPr lang="ar-IQ" smtClean="0"/>
              <a:pPr/>
              <a:t>8</a:t>
            </a:fld>
            <a:endParaRPr lang="ar-IQ"/>
          </a:p>
        </p:txBody>
      </p:sp>
      <p:sp>
        <p:nvSpPr>
          <p:cNvPr id="5" name="Date Placeholder 4"/>
          <p:cNvSpPr>
            <a:spLocks noGrp="1"/>
          </p:cNvSpPr>
          <p:nvPr>
            <p:ph type="dt" sz="half" idx="10"/>
          </p:nvPr>
        </p:nvSpPr>
        <p:spPr/>
        <p:txBody>
          <a:bodyPr/>
          <a:lstStyle/>
          <a:p>
            <a:r>
              <a:rPr lang="ar-IQ" smtClean="0"/>
              <a:t>3/11/2016</a:t>
            </a:r>
            <a:endParaRPr lang="ar-IQ"/>
          </a:p>
        </p:txBody>
      </p:sp>
      <p:sp>
        <p:nvSpPr>
          <p:cNvPr id="6" name="Footer Placeholder 5"/>
          <p:cNvSpPr>
            <a:spLocks noGrp="1"/>
          </p:cNvSpPr>
          <p:nvPr>
            <p:ph type="ftr" sz="quarter" idx="11"/>
          </p:nvPr>
        </p:nvSpPr>
        <p:spPr/>
        <p:txBody>
          <a:bodyPr/>
          <a:lstStyle/>
          <a:p>
            <a:r>
              <a:rPr lang="en-US" smtClean="0"/>
              <a:t>Mr.Yusuf F.Hussein</a:t>
            </a:r>
            <a:endParaRPr lang="ar-IQ"/>
          </a:p>
        </p:txBody>
      </p:sp>
      <p:pic>
        <p:nvPicPr>
          <p:cNvPr id="7" name="Picture 6" descr="images (15).jpg"/>
          <p:cNvPicPr>
            <a:picLocks noChangeAspect="1"/>
          </p:cNvPicPr>
          <p:nvPr/>
        </p:nvPicPr>
        <p:blipFill>
          <a:blip r:embed="rId2"/>
          <a:stretch>
            <a:fillRect/>
          </a:stretch>
        </p:blipFill>
        <p:spPr>
          <a:xfrm>
            <a:off x="1000087" y="5900745"/>
            <a:ext cx="2600343" cy="26526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00048" y="1100112"/>
            <a:ext cx="11521440" cy="7776556"/>
          </a:xfrm>
        </p:spPr>
        <p:txBody>
          <a:bodyPr>
            <a:normAutofit/>
          </a:bodyPr>
          <a:lstStyle/>
          <a:p>
            <a:pPr>
              <a:buNone/>
            </a:pPr>
            <a:r>
              <a:rPr lang="ar-IQ" sz="5000" dirty="0" smtClean="0">
                <a:solidFill>
                  <a:srgbClr val="FF0000"/>
                </a:solidFill>
                <a:cs typeface="Ali_K_Samik" pitchFamily="2" charset="-78"/>
              </a:rPr>
              <a:t>                     </a:t>
            </a:r>
            <a:r>
              <a:rPr lang="ar-SA" sz="5000" b="1" u="sng" dirty="0" smtClean="0">
                <a:solidFill>
                  <a:srgbClr val="C00000"/>
                </a:solidFill>
                <a:cs typeface="Ali_K_Samik" pitchFamily="2" charset="-78"/>
              </a:rPr>
              <a:t>ثالَنةرةكانى </a:t>
            </a:r>
            <a:r>
              <a:rPr lang="ar-IQ" sz="5000" b="1" u="sng" dirty="0" smtClean="0">
                <a:solidFill>
                  <a:srgbClr val="C00000"/>
                </a:solidFill>
                <a:cs typeface="Ali_K_Samik" pitchFamily="2" charset="-78"/>
              </a:rPr>
              <a:t>تويَذينةوة زانستى:</a:t>
            </a:r>
          </a:p>
          <a:p>
            <a:pPr>
              <a:buNone/>
            </a:pPr>
            <a:endParaRPr lang="ar-IQ" sz="5000" u="sng" dirty="0" smtClean="0">
              <a:solidFill>
                <a:srgbClr val="C00000"/>
              </a:solidFill>
              <a:cs typeface="Ali_K_Samik" pitchFamily="2" charset="-78"/>
            </a:endParaRPr>
          </a:p>
          <a:p>
            <a:pPr>
              <a:buNone/>
            </a:pPr>
            <a:r>
              <a:rPr lang="ar-IQ" sz="3400" dirty="0" smtClean="0">
                <a:cs typeface="Ali_K_Samik" pitchFamily="2" charset="-78"/>
              </a:rPr>
              <a:t>1- </a:t>
            </a:r>
            <a:r>
              <a:rPr lang="ar-IQ" sz="3900" u="sng" dirty="0" smtClean="0">
                <a:cs typeface="Ali_K_Samik" pitchFamily="2" charset="-78"/>
              </a:rPr>
              <a:t>ثالَنةرى خؤيى كة ئةمانةى خوارةوة دةطريَتةوة:</a:t>
            </a:r>
          </a:p>
          <a:p>
            <a:pPr>
              <a:buNone/>
            </a:pPr>
            <a:endParaRPr lang="ar-IQ" sz="3400" u="sng" dirty="0" smtClean="0">
              <a:cs typeface="Ali_K_Samik" pitchFamily="2" charset="-78"/>
            </a:endParaRPr>
          </a:p>
          <a:p>
            <a:pPr>
              <a:buNone/>
            </a:pPr>
            <a:r>
              <a:rPr lang="ar-IQ" sz="3400" dirty="0" smtClean="0">
                <a:cs typeface="Ali_K_Samik" pitchFamily="2" charset="-78"/>
              </a:rPr>
              <a:t>    - خؤشةويستى بؤ زانيارى و زانين</a:t>
            </a:r>
          </a:p>
          <a:p>
            <a:pPr>
              <a:buNone/>
            </a:pPr>
            <a:r>
              <a:rPr lang="ar-IQ" sz="3400" dirty="0" smtClean="0">
                <a:cs typeface="Ali_K_Samik" pitchFamily="2" charset="-78"/>
              </a:rPr>
              <a:t>    - خؤ ئامادةكردن بؤ ثلةيةكى زانستى </a:t>
            </a:r>
          </a:p>
          <a:p>
            <a:pPr>
              <a:buNone/>
            </a:pPr>
            <a:r>
              <a:rPr lang="ar-IQ" sz="3400" dirty="0" smtClean="0">
                <a:cs typeface="Ali_K_Samik" pitchFamily="2" charset="-78"/>
              </a:rPr>
              <a:t>    - بة دةست هيَنانى خةلاَت </a:t>
            </a:r>
          </a:p>
          <a:p>
            <a:pPr>
              <a:buNone/>
            </a:pPr>
            <a:r>
              <a:rPr lang="ar-IQ" sz="3400" dirty="0" smtClean="0">
                <a:cs typeface="Ali_K_Samik" pitchFamily="2" charset="-78"/>
              </a:rPr>
              <a:t>    - بةرزكردنةوةى ثلةى زانستى </a:t>
            </a:r>
          </a:p>
          <a:p>
            <a:pPr>
              <a:buNone/>
            </a:pPr>
            <a:r>
              <a:rPr lang="ar-IQ" sz="3400" dirty="0" smtClean="0">
                <a:cs typeface="Ali_K_Samik" pitchFamily="2" charset="-78"/>
              </a:rPr>
              <a:t>    - ثةيوةست بوون بة كارى فةرمانبةرى</a:t>
            </a:r>
          </a:p>
          <a:p>
            <a:pPr>
              <a:buNone/>
            </a:pPr>
            <a:r>
              <a:rPr lang="ar-IQ" sz="3400" dirty="0" smtClean="0">
                <a:cs typeface="Ali_K_Samik" pitchFamily="2" charset="-78"/>
              </a:rPr>
              <a:t>    - خؤش ويستنى ناوبانطى و بةدياركةوتن</a:t>
            </a:r>
          </a:p>
          <a:p>
            <a:pPr>
              <a:buNone/>
            </a:pPr>
            <a:r>
              <a:rPr lang="ar-IQ" sz="3400" dirty="0" smtClean="0">
                <a:cs typeface="Ali_K_Samik" pitchFamily="2" charset="-78"/>
              </a:rPr>
              <a:t>    - بةشدارى كردن لة كؤنفراس و كؤبونةوة نيَودةولةتيةكان</a:t>
            </a:r>
          </a:p>
          <a:p>
            <a:pPr>
              <a:buNone/>
            </a:pPr>
            <a:endParaRPr lang="ar-IQ" sz="3400" dirty="0" smtClean="0">
              <a:cs typeface="Ali_K_Samik" pitchFamily="2" charset="-78"/>
            </a:endParaRPr>
          </a:p>
        </p:txBody>
      </p:sp>
      <p:sp>
        <p:nvSpPr>
          <p:cNvPr id="4" name="Slide Number Placeholder 3"/>
          <p:cNvSpPr>
            <a:spLocks noGrp="1"/>
          </p:cNvSpPr>
          <p:nvPr>
            <p:ph type="sldNum" sz="quarter" idx="12"/>
          </p:nvPr>
        </p:nvSpPr>
        <p:spPr/>
        <p:txBody>
          <a:bodyPr/>
          <a:lstStyle/>
          <a:p>
            <a:fld id="{4AA36AC4-58E9-4E52-8CE3-ABBF7D2711C6}" type="slidenum">
              <a:rPr lang="ar-IQ" smtClean="0"/>
              <a:pPr/>
              <a:t>9</a:t>
            </a:fld>
            <a:endParaRPr lang="ar-IQ"/>
          </a:p>
        </p:txBody>
      </p:sp>
      <p:sp>
        <p:nvSpPr>
          <p:cNvPr id="5" name="Date Placeholder 4"/>
          <p:cNvSpPr>
            <a:spLocks noGrp="1"/>
          </p:cNvSpPr>
          <p:nvPr>
            <p:ph type="dt" sz="half" idx="10"/>
          </p:nvPr>
        </p:nvSpPr>
        <p:spPr/>
        <p:txBody>
          <a:bodyPr/>
          <a:lstStyle/>
          <a:p>
            <a:r>
              <a:rPr lang="ar-IQ" smtClean="0"/>
              <a:t>3/11/2016</a:t>
            </a:r>
            <a:endParaRPr lang="ar-IQ"/>
          </a:p>
        </p:txBody>
      </p:sp>
      <p:sp>
        <p:nvSpPr>
          <p:cNvPr id="6" name="Footer Placeholder 5"/>
          <p:cNvSpPr>
            <a:spLocks noGrp="1"/>
          </p:cNvSpPr>
          <p:nvPr>
            <p:ph type="ftr" sz="quarter" idx="11"/>
          </p:nvPr>
        </p:nvSpPr>
        <p:spPr/>
        <p:txBody>
          <a:bodyPr/>
          <a:lstStyle/>
          <a:p>
            <a:r>
              <a:rPr lang="en-US" smtClean="0"/>
              <a:t>Mr.Yusuf F.Hussein</a:t>
            </a:r>
            <a:endParaRPr lang="ar-IQ"/>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linds(horizontal)">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linds(horizontal)">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1244</TotalTime>
  <Words>596</Words>
  <Application>Microsoft Office PowerPoint</Application>
  <PresentationFormat>A3 Paper (297x420 mm)</PresentationFormat>
  <Paragraphs>105</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تويَذينةوةى زانستى </vt:lpstr>
      <vt:lpstr>ثيَناسةى تويَذينةوةى زانستى   بريتية لة كؤمةلَيَك لة هةولَى ريَك وثيَك كة مرؤظ ئةنجامى دةدات بة شيَوازيَكى زانستيانة وة بة ثىَى ياسا زانستيةكان بة مةبةستى روو بة رووبونةوةى كيَشةكان. </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Naim Al Hussaini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ليَكؤلينةوةى زانستى</dc:title>
  <dc:creator>Sami</dc:creator>
  <cp:lastModifiedBy>Sami</cp:lastModifiedBy>
  <cp:revision>154</cp:revision>
  <dcterms:created xsi:type="dcterms:W3CDTF">2014-08-27T07:28:20Z</dcterms:created>
  <dcterms:modified xsi:type="dcterms:W3CDTF">2017-10-22T05:23:14Z</dcterms:modified>
</cp:coreProperties>
</file>