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4" r:id="rId2"/>
    <p:sldId id="257" r:id="rId3"/>
    <p:sldId id="258" r:id="rId4"/>
    <p:sldId id="259" r:id="rId5"/>
    <p:sldId id="260" r:id="rId6"/>
  </p:sldIdLst>
  <p:sldSz cx="12801600" cy="9601200" type="A3"/>
  <p:notesSz cx="6742113" cy="9872663"/>
  <p:defaultTextStyle>
    <a:defPPr>
      <a:defRPr lang="ar-IQ"/>
    </a:defPPr>
    <a:lvl1pPr marL="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380" y="0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2053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6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3EBEE52-5126-4A3C-9FC6-4F6C25429D14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2053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6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82B998A-5808-4778-A012-5583F26B434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2053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6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CB86553-31F3-4225-BB0D-9160410D0906}" type="datetimeFigureOut">
              <a:rPr lang="ar-IQ" smtClean="0"/>
              <a:pPr/>
              <a:t>16/07/1439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2053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6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94DEDBA-DF2D-4B7A-9C94-E981292ABCB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46760" y="1920240"/>
            <a:ext cx="10992307" cy="2560320"/>
          </a:xfrm>
          <a:ln>
            <a:noFill/>
          </a:ln>
        </p:spPr>
        <p:txBody>
          <a:bodyPr vert="horz" tIns="0" rIns="2560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78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46760" y="4519950"/>
            <a:ext cx="10996574" cy="2453640"/>
          </a:xfrm>
        </p:spPr>
        <p:txBody>
          <a:bodyPr lIns="0" rIns="25603"/>
          <a:lstStyle>
            <a:lvl1pPr marL="0" marR="64008" indent="0" algn="r">
              <a:buNone/>
              <a:defRPr>
                <a:solidFill>
                  <a:schemeClr val="tx1"/>
                </a:solidFill>
              </a:defRPr>
            </a:lvl1pPr>
            <a:lvl2pPr marL="640080" indent="0" algn="ctr">
              <a:buNone/>
            </a:lvl2pPr>
            <a:lvl3pPr marL="1280160" indent="0" algn="ctr">
              <a:buNone/>
            </a:lvl3pPr>
            <a:lvl4pPr marL="1920240" indent="0" algn="ctr">
              <a:buNone/>
            </a:lvl4pPr>
            <a:lvl5pPr marL="2560320" indent="0" algn="ctr">
              <a:buNone/>
            </a:lvl5pPr>
            <a:lvl6pPr marL="3200400" indent="0" algn="ctr">
              <a:buNone/>
            </a:lvl6pPr>
            <a:lvl7pPr marL="3840480" indent="0" algn="ctr">
              <a:buNone/>
            </a:lvl7pPr>
            <a:lvl8pPr marL="4480560" indent="0" algn="ctr">
              <a:buNone/>
            </a:lvl8pPr>
            <a:lvl9pPr marL="512064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5B0D4-667F-4A35-95E5-BF25CA721A4A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80901-E24B-4D00-A0CE-FCBD95888D5B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1280162"/>
            <a:ext cx="2880360" cy="7296468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1280162"/>
            <a:ext cx="8427720" cy="7296468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088A-9B20-43CD-AD4C-4106F2EA48E8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B22CA-0E95-44DC-B6CC-7EDC5BB15096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493" y="1843431"/>
            <a:ext cx="10881360" cy="1907438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78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93" y="3786530"/>
            <a:ext cx="10881360" cy="2113597"/>
          </a:xfrm>
        </p:spPr>
        <p:txBody>
          <a:bodyPr lIns="64008" rIns="64008" anchor="t"/>
          <a:lstStyle>
            <a:lvl1pPr marL="0" indent="0">
              <a:buNone/>
              <a:defRPr sz="3100">
                <a:solidFill>
                  <a:schemeClr val="tx1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FB0F-3304-4635-A430-99DBB589A475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85723"/>
            <a:ext cx="11521440" cy="16002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688119"/>
            <a:ext cx="5654040" cy="6208776"/>
          </a:xfrm>
        </p:spPr>
        <p:txBody>
          <a:bodyPr/>
          <a:lstStyle>
            <a:lvl1pPr>
              <a:defRPr sz="36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688119"/>
            <a:ext cx="5654040" cy="6208776"/>
          </a:xfrm>
        </p:spPr>
        <p:txBody>
          <a:bodyPr/>
          <a:lstStyle>
            <a:lvl1pPr>
              <a:defRPr sz="36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F6FBB-D9A8-4437-A100-CC2C87D1B019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85723"/>
            <a:ext cx="11521440" cy="1600200"/>
          </a:xfrm>
        </p:spPr>
        <p:txBody>
          <a:bodyPr tIns="64008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597347"/>
            <a:ext cx="5656263" cy="923093"/>
          </a:xfrm>
        </p:spPr>
        <p:txBody>
          <a:bodyPr lIns="64008" tIns="0" rIns="64008" bIns="0" anchor="ctr">
            <a:noAutofit/>
          </a:bodyPr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503036" y="2603661"/>
            <a:ext cx="5658485" cy="916780"/>
          </a:xfrm>
        </p:spPr>
        <p:txBody>
          <a:bodyPr lIns="64008" tIns="0" rIns="64008" bIns="0" anchor="ctr"/>
          <a:lstStyle>
            <a:lvl1pPr marL="0" indent="0">
              <a:buNone/>
              <a:defRPr sz="3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8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40080" y="3520440"/>
            <a:ext cx="5656263" cy="5384008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520440"/>
            <a:ext cx="5658485" cy="5384008"/>
          </a:xfrm>
        </p:spPr>
        <p:txBody>
          <a:bodyPr tIns="0"/>
          <a:lstStyle>
            <a:lvl1pPr>
              <a:defRPr sz="31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AFBB-7936-42D5-90A8-4A54810FE15E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0" y="985723"/>
            <a:ext cx="11628120" cy="1600200"/>
          </a:xfrm>
        </p:spPr>
        <p:txBody>
          <a:bodyPr vert="horz" tIns="6400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7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AEEA2-9DB2-475F-94CE-9258C034B0DA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2A496-0653-43D0-9B6C-A86CE35F5727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120" y="720093"/>
            <a:ext cx="3840480" cy="162687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60120" y="2346960"/>
            <a:ext cx="3840480" cy="6400800"/>
          </a:xfrm>
        </p:spPr>
        <p:txBody>
          <a:bodyPr lIns="25603" rIns="25603"/>
          <a:lstStyle>
            <a:lvl1pPr marL="0" indent="0" algn="l">
              <a:buNone/>
              <a:defRPr sz="2000"/>
            </a:lvl1pPr>
            <a:lvl2pPr indent="0" algn="l">
              <a:buNone/>
              <a:defRPr sz="1700"/>
            </a:lvl2pPr>
            <a:lvl3pPr indent="0" algn="l">
              <a:buNone/>
              <a:defRPr sz="1400"/>
            </a:lvl3pPr>
            <a:lvl4pPr indent="0" algn="l">
              <a:buNone/>
              <a:defRPr sz="1300"/>
            </a:lvl4pPr>
            <a:lvl5pPr indent="0" algn="l">
              <a:buNone/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05070" y="2346960"/>
            <a:ext cx="7156450" cy="6400800"/>
          </a:xfrm>
        </p:spPr>
        <p:txBody>
          <a:bodyPr tIns="0"/>
          <a:lstStyle>
            <a:lvl1pPr>
              <a:defRPr sz="3900"/>
            </a:lvl1pPr>
            <a:lvl2pPr>
              <a:defRPr sz="3600"/>
            </a:lvl2pPr>
            <a:lvl3pPr>
              <a:defRPr sz="3400"/>
            </a:lvl3pPr>
            <a:lvl4pPr>
              <a:defRPr sz="2800"/>
            </a:lvl4pPr>
            <a:lvl5pPr>
              <a:defRPr sz="2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84588-C1EA-4AB5-AAC7-251131970FAA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432054" y="1551308"/>
            <a:ext cx="7360920" cy="576072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1205788" y="7503677"/>
            <a:ext cx="217627" cy="217627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1647795"/>
            <a:ext cx="3097987" cy="2215669"/>
          </a:xfrm>
        </p:spPr>
        <p:txBody>
          <a:bodyPr vert="horz" lIns="64008" tIns="64008" rIns="64008" bIns="64008" anchor="b"/>
          <a:lstStyle>
            <a:lvl1pPr algn="l">
              <a:buNone/>
              <a:defRPr sz="28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40" y="3960299"/>
            <a:ext cx="3093720" cy="3051048"/>
          </a:xfrm>
        </p:spPr>
        <p:txBody>
          <a:bodyPr lIns="89611" rIns="64008" bIns="64008" anchor="t"/>
          <a:lstStyle>
            <a:lvl1pPr marL="0" indent="0" algn="l">
              <a:spcBef>
                <a:spcPts val="350"/>
              </a:spcBef>
              <a:buFontTx/>
              <a:buNone/>
              <a:defRPr sz="18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C0955-D22F-4162-8C87-2CDA204AF73C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8080" y="8898891"/>
            <a:ext cx="853440" cy="511175"/>
          </a:xfrm>
        </p:spPr>
        <p:txBody>
          <a:bodyPr/>
          <a:lstStyle/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880110" y="1679324"/>
            <a:ext cx="6464808" cy="5504688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5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3335" y="8143240"/>
            <a:ext cx="12828270" cy="1457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6134100" y="8707756"/>
            <a:ext cx="6667500" cy="8934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3335" y="-10002"/>
            <a:ext cx="12828270" cy="1457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34100" y="-10001"/>
            <a:ext cx="6667500" cy="8934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8016" tIns="64008" rIns="128016" bIns="6400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40080" y="985723"/>
            <a:ext cx="11521440" cy="1600200"/>
          </a:xfrm>
          <a:prstGeom prst="rect">
            <a:avLst/>
          </a:prstGeom>
        </p:spPr>
        <p:txBody>
          <a:bodyPr vert="horz" lIns="0" tIns="64008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40080" y="2709672"/>
            <a:ext cx="11521440" cy="6144768"/>
          </a:xfrm>
          <a:prstGeom prst="rect">
            <a:avLst/>
          </a:prstGeom>
        </p:spPr>
        <p:txBody>
          <a:bodyPr vert="horz" lIns="128016" tIns="64008" rIns="128016" bIns="64008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067DE-CE21-417C-92CB-7D3BC65D19A5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733800" y="8898891"/>
            <a:ext cx="4693920" cy="51117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M.Yusuf F.Hussein</a:t>
            </a:r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094720" y="8898891"/>
            <a:ext cx="1066800" cy="5111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7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D95864-8385-4874-9317-F82B1DC9A12B}" type="slidenum">
              <a:rPr lang="ar-IQ" smtClean="0"/>
              <a:pPr/>
              <a:t>‹#›</a:t>
            </a:fld>
            <a:endParaRPr lang="ar-IQ"/>
          </a:p>
        </p:txBody>
      </p:sp>
      <p:grpSp>
        <p:nvGrpSpPr>
          <p:cNvPr id="2" name="Group 1"/>
          <p:cNvGrpSpPr/>
          <p:nvPr/>
        </p:nvGrpSpPr>
        <p:grpSpPr>
          <a:xfrm>
            <a:off x="-26624" y="283371"/>
            <a:ext cx="12852767" cy="90891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1" eaLnBrk="1" latinLnBrk="0" hangingPunct="1">
        <a:spcBef>
          <a:spcPct val="0"/>
        </a:spcBef>
        <a:buNone/>
        <a:defRPr kumimoji="0" sz="7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84048" indent="-384048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96112" indent="-345643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indent="-345643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664208" indent="-294437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48256" indent="-294437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432304" indent="-294437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688336" indent="-256032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072384" indent="-256032" algn="r" rtl="1" eaLnBrk="1" latinLnBrk="0" hangingPunct="1">
        <a:spcBef>
          <a:spcPct val="20000"/>
        </a:spcBef>
        <a:buClr>
          <a:schemeClr val="tx2"/>
        </a:buClr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indent="-256032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2100244"/>
            <a:ext cx="11521440" cy="6754196"/>
          </a:xfrm>
        </p:spPr>
        <p:txBody>
          <a:bodyPr/>
          <a:lstStyle/>
          <a:p>
            <a:pPr marL="0" indent="0">
              <a:buNone/>
            </a:pPr>
            <a:r>
              <a:rPr lang="ar-SA" sz="5600" dirty="0" smtClean="0">
                <a:solidFill>
                  <a:srgbClr val="990000"/>
                </a:solidFill>
                <a:cs typeface="Ali_K_Samik" pitchFamily="2" charset="-78"/>
              </a:rPr>
              <a:t>باسي دةرضوون</a:t>
            </a:r>
            <a:endParaRPr lang="en-US" sz="5600" dirty="0" smtClean="0">
              <a:solidFill>
                <a:srgbClr val="990000"/>
              </a:solidFill>
              <a:cs typeface="Ali_K_Samik" pitchFamily="2" charset="-78"/>
            </a:endParaRPr>
          </a:p>
          <a:p>
            <a:pPr marL="0" indent="0">
              <a:buNone/>
            </a:pPr>
            <a:r>
              <a:rPr lang="ar-IQ" dirty="0" smtClean="0">
                <a:solidFill>
                  <a:srgbClr val="FFFF00"/>
                </a:solidFill>
                <a:cs typeface="Ali_K_Sulaimania" pitchFamily="2" charset="-78"/>
              </a:rPr>
              <a:t>	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ar-IQ" sz="3400" dirty="0" smtClean="0">
                <a:cs typeface="Ali_K_Samik" pitchFamily="2" charset="-78"/>
              </a:rPr>
              <a:t>باسى دةرضوون، بريتيية لة ليَكؤلَينةوة لة رِوبةريَكى دياريكراو لةبواريَك لة بوارةكان، ئةمةش لةثيَناو دؤزينةوةو خستنة رِووى رِاستييةك. يان رِاظةو شيكردنةوةى طرفتيَك و هةولَدان بؤ ضارةسةركردنى ئةو طرفتة. ئةم ليَكؤلَينةوةيةش لةذيَر ناونيشانيَكدا ئةنجام دةدريَت.</a:t>
            </a:r>
            <a:endParaRPr lang="en-US" sz="3400" dirty="0" smtClean="0">
              <a:cs typeface="Ali_K_Samik" pitchFamily="2" charset="-78"/>
            </a:endParaRPr>
          </a:p>
          <a:p>
            <a:pPr>
              <a:buNone/>
            </a:pP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2F04E-465D-4A96-852C-9AE73C46E63B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300138"/>
            <a:ext cx="11521440" cy="755430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JO" u="sng" dirty="0" smtClean="0">
                <a:cs typeface="Ali_K_Samik" pitchFamily="2" charset="-78"/>
              </a:rPr>
              <a:t>ثيَكهاتةى تويَذينةوةى ثةروةردةيى:</a:t>
            </a:r>
          </a:p>
          <a:p>
            <a:pPr>
              <a:buNone/>
            </a:pPr>
            <a:r>
              <a:rPr lang="ar-DZ" sz="3400" dirty="0" smtClean="0">
                <a:cs typeface="Ali-A-Samik" pitchFamily="2" charset="-78"/>
              </a:rPr>
              <a:t>ملخص البحث</a:t>
            </a:r>
            <a:endParaRPr lang="en-US" sz="3400" dirty="0" smtClean="0">
              <a:cs typeface="Ali-A-Samik" pitchFamily="2" charset="-78"/>
            </a:endParaRPr>
          </a:p>
          <a:p>
            <a:pPr>
              <a:buNone/>
            </a:pPr>
            <a:r>
              <a:rPr lang="ar-JO" sz="3400" dirty="0" smtClean="0">
                <a:cs typeface="Ali-A-Samik" pitchFamily="2" charset="-78"/>
              </a:rPr>
              <a:t>فهرس</a:t>
            </a:r>
            <a:r>
              <a:rPr lang="ar-DZ" sz="3400" dirty="0" smtClean="0">
                <a:cs typeface="Ali-A-Samik" pitchFamily="2" charset="-78"/>
              </a:rPr>
              <a:t> المحتويات</a:t>
            </a:r>
            <a:endParaRPr lang="en-US" sz="3400" dirty="0" smtClean="0">
              <a:cs typeface="Ali-A-Samik" pitchFamily="2" charset="-78"/>
            </a:endParaRPr>
          </a:p>
          <a:p>
            <a:pPr>
              <a:buNone/>
            </a:pPr>
            <a:r>
              <a:rPr lang="ar-DZ" sz="3400" u="sng" dirty="0" smtClean="0">
                <a:cs typeface="Ali-A-Samik" pitchFamily="2" charset="-78"/>
              </a:rPr>
              <a:t>الفصل الاول</a:t>
            </a:r>
            <a:endParaRPr lang="en-US" sz="3400" dirty="0" smtClean="0">
              <a:cs typeface="Ali-A-Samik" pitchFamily="2" charset="-78"/>
            </a:endParaRPr>
          </a:p>
          <a:p>
            <a:pPr>
              <a:buNone/>
            </a:pPr>
            <a:r>
              <a:rPr lang="ar-JO" sz="3400" dirty="0" smtClean="0">
                <a:cs typeface="Ali-A-Samik" pitchFamily="2" charset="-78"/>
              </a:rPr>
              <a:t>1-1 </a:t>
            </a:r>
            <a:r>
              <a:rPr lang="ar-DZ" sz="3400" dirty="0" smtClean="0">
                <a:cs typeface="Ali-A-Samik" pitchFamily="2" charset="-78"/>
              </a:rPr>
              <a:t>مشكلة </a:t>
            </a:r>
            <a:r>
              <a:rPr lang="ar-DZ" sz="3400" dirty="0" smtClean="0">
                <a:cs typeface="Ali-A-Samik" pitchFamily="2" charset="-78"/>
              </a:rPr>
              <a:t>البحث</a:t>
            </a:r>
            <a:r>
              <a:rPr lang="en-US" sz="3400" dirty="0" smtClean="0">
                <a:cs typeface="Ali-A-Samik" pitchFamily="2" charset="-78"/>
              </a:rPr>
              <a:t>    </a:t>
            </a:r>
            <a:r>
              <a:rPr lang="en-US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(كيَشةى تويَذينةوة)</a:t>
            </a:r>
            <a:endParaRPr lang="en-US" sz="3400" dirty="0" smtClean="0">
              <a:cs typeface="Ali_K_Samik" pitchFamily="2" charset="-78"/>
            </a:endParaRPr>
          </a:p>
          <a:p>
            <a:pPr>
              <a:buNone/>
            </a:pPr>
            <a:r>
              <a:rPr lang="ar-JO" sz="3400" dirty="0" smtClean="0">
                <a:cs typeface="Ali-A-Samik" pitchFamily="2" charset="-78"/>
              </a:rPr>
              <a:t>1-3 </a:t>
            </a:r>
            <a:r>
              <a:rPr lang="ar-DZ" sz="3400" dirty="0" smtClean="0">
                <a:cs typeface="Ali-A-Samik" pitchFamily="2" charset="-78"/>
              </a:rPr>
              <a:t>هدف البحث</a:t>
            </a:r>
            <a:r>
              <a:rPr lang="en-US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-A-Samik" pitchFamily="2" charset="-78"/>
              </a:rPr>
              <a:t>والفرضية </a:t>
            </a:r>
            <a:r>
              <a:rPr lang="ar-JO" sz="3400" dirty="0" smtClean="0">
                <a:cs typeface="Ali_K_Samik" pitchFamily="2" charset="-78"/>
              </a:rPr>
              <a:t>(ئامانجى تويَذينةوة و طريمانة)</a:t>
            </a:r>
            <a:endParaRPr lang="en-US" sz="3400" dirty="0" smtClean="0">
              <a:cs typeface="Ali_K_Samik" pitchFamily="2" charset="-78"/>
            </a:endParaRPr>
          </a:p>
          <a:p>
            <a:pPr>
              <a:buNone/>
            </a:pPr>
            <a:r>
              <a:rPr lang="ar-JO" sz="3400" dirty="0" smtClean="0">
                <a:cs typeface="Ali-A-Samik" pitchFamily="2" charset="-78"/>
              </a:rPr>
              <a:t>1-4 </a:t>
            </a:r>
            <a:r>
              <a:rPr lang="ar-DZ" sz="3400" dirty="0" smtClean="0">
                <a:cs typeface="Ali-A-Samik" pitchFamily="2" charset="-78"/>
              </a:rPr>
              <a:t>حدود </a:t>
            </a:r>
            <a:r>
              <a:rPr lang="ar-DZ" sz="3400" dirty="0" smtClean="0">
                <a:cs typeface="Ali-A-Samik" pitchFamily="2" charset="-78"/>
              </a:rPr>
              <a:t>البحث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(سنورى تويَذينةوة)</a:t>
            </a:r>
            <a:endParaRPr lang="en-US" sz="3400" dirty="0" smtClean="0">
              <a:cs typeface="Ali_K_Samik" pitchFamily="2" charset="-78"/>
            </a:endParaRPr>
          </a:p>
          <a:p>
            <a:pPr>
              <a:buNone/>
            </a:pPr>
            <a:r>
              <a:rPr lang="ar-JO" sz="3400" dirty="0" smtClean="0">
                <a:cs typeface="Ali-A-Samik" pitchFamily="2" charset="-78"/>
              </a:rPr>
              <a:t>1-5</a:t>
            </a:r>
            <a:r>
              <a:rPr lang="ar-DZ" sz="3400" dirty="0" smtClean="0">
                <a:cs typeface="Ali-A-Samik" pitchFamily="2" charset="-78"/>
              </a:rPr>
              <a:t> تحديد </a:t>
            </a:r>
            <a:r>
              <a:rPr lang="ar-DZ" sz="3400" dirty="0" smtClean="0">
                <a:cs typeface="Ali-A-Samik" pitchFamily="2" charset="-78"/>
              </a:rPr>
              <a:t>المصطلحات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(ثيَناسةى زاراوةكان)</a:t>
            </a:r>
            <a:endParaRPr lang="en-US" sz="3400" dirty="0" smtClean="0">
              <a:cs typeface="Ali_K_Samik" pitchFamily="2" charset="-78"/>
            </a:endParaRPr>
          </a:p>
          <a:p>
            <a:pPr>
              <a:buNone/>
            </a:pPr>
            <a:r>
              <a:rPr lang="ar-DZ" sz="3400" u="sng" dirty="0" smtClean="0">
                <a:cs typeface="Ali-A-Samik" pitchFamily="2" charset="-78"/>
              </a:rPr>
              <a:t>الفصل الثاني</a:t>
            </a:r>
            <a:endParaRPr lang="ar-JO" sz="3400" u="sng" dirty="0" smtClean="0">
              <a:cs typeface="Ali-A-Samik" pitchFamily="2" charset="-78"/>
            </a:endParaRPr>
          </a:p>
          <a:p>
            <a:pPr>
              <a:buNone/>
            </a:pPr>
            <a:r>
              <a:rPr lang="ar-JO" sz="3400" dirty="0" smtClean="0">
                <a:cs typeface="Ali-A-Samik" pitchFamily="2" charset="-78"/>
              </a:rPr>
              <a:t>2-1 خلفية </a:t>
            </a:r>
            <a:r>
              <a:rPr lang="ar-JO" sz="3400" dirty="0" smtClean="0">
                <a:cs typeface="Ali-A-Samik" pitchFamily="2" charset="-78"/>
              </a:rPr>
              <a:t>نظرية </a:t>
            </a:r>
            <a:r>
              <a:rPr lang="ar-JO" sz="3400" dirty="0" smtClean="0">
                <a:cs typeface="Ali_K_Samik" pitchFamily="2" charset="-78"/>
              </a:rPr>
              <a:t>(ضوارضيَوةى تيؤرى)</a:t>
            </a:r>
            <a:endParaRPr lang="en-US" sz="3400" dirty="0" smtClean="0">
              <a:cs typeface="Ali_K_Samik" pitchFamily="2" charset="-78"/>
            </a:endParaRPr>
          </a:p>
          <a:p>
            <a:pPr>
              <a:buNone/>
            </a:pPr>
            <a:r>
              <a:rPr lang="ar-JO" sz="3400" dirty="0" smtClean="0">
                <a:cs typeface="Ali-A-Samik" pitchFamily="2" charset="-78"/>
              </a:rPr>
              <a:t>2-2 </a:t>
            </a:r>
            <a:r>
              <a:rPr lang="ar-DZ" sz="3400" dirty="0" smtClean="0">
                <a:cs typeface="Ali-A-Samik" pitchFamily="2" charset="-78"/>
              </a:rPr>
              <a:t>دراسات </a:t>
            </a:r>
            <a:r>
              <a:rPr lang="ar-DZ" sz="3400" dirty="0" smtClean="0">
                <a:cs typeface="Ali-A-Samik" pitchFamily="2" charset="-78"/>
              </a:rPr>
              <a:t>سابقة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(خويَندنةوةكانى ثيَشوو)</a:t>
            </a:r>
            <a:endParaRPr lang="en-US" sz="3400" dirty="0" smtClean="0">
              <a:cs typeface="Ali-A-Samik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D5BB8-E8B9-40AC-A9B9-1CF15AE7DDF5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300138"/>
            <a:ext cx="11521440" cy="755430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ar-DZ" sz="3400" u="sng" dirty="0" smtClean="0">
                <a:cs typeface="Ali-A-Samik" pitchFamily="2" charset="-78"/>
              </a:rPr>
              <a:t>الفصل الثالث</a:t>
            </a:r>
            <a:endParaRPr lang="en-US" sz="3400" u="sng" dirty="0" smtClean="0">
              <a:cs typeface="Ali-A-Samik" pitchFamily="2" charset="-78"/>
            </a:endParaRP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3-1 </a:t>
            </a:r>
            <a:r>
              <a:rPr lang="ar-DZ" sz="3400" dirty="0" smtClean="0">
                <a:cs typeface="Ali-A-Samik" pitchFamily="2" charset="-78"/>
              </a:rPr>
              <a:t>منهج </a:t>
            </a:r>
            <a:r>
              <a:rPr lang="ar-DZ" sz="3400" dirty="0" smtClean="0">
                <a:cs typeface="Ali-A-Samik" pitchFamily="2" charset="-78"/>
              </a:rPr>
              <a:t>البحث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(ريَبازى تويَذينةوة)</a:t>
            </a:r>
            <a:endParaRPr lang="en-US" sz="34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3-2 </a:t>
            </a:r>
            <a:r>
              <a:rPr lang="ar-DZ" sz="3400" dirty="0" smtClean="0">
                <a:cs typeface="Ali-A-Samik" pitchFamily="2" charset="-78"/>
              </a:rPr>
              <a:t>مجتمع </a:t>
            </a:r>
            <a:r>
              <a:rPr lang="ar-DZ" sz="3400" dirty="0" smtClean="0">
                <a:cs typeface="Ali-A-Samik" pitchFamily="2" charset="-78"/>
              </a:rPr>
              <a:t>البحث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(كؤمةلَطاى تويَذينةوة)</a:t>
            </a:r>
            <a:endParaRPr lang="en-US" sz="34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3-3</a:t>
            </a:r>
            <a:r>
              <a:rPr lang="ar-DZ" sz="3400" dirty="0" smtClean="0">
                <a:cs typeface="Ali-A-Samik" pitchFamily="2" charset="-78"/>
              </a:rPr>
              <a:t>عينة </a:t>
            </a:r>
            <a:r>
              <a:rPr lang="ar-DZ" sz="3400" dirty="0" smtClean="0">
                <a:cs typeface="Ali-A-Samik" pitchFamily="2" charset="-78"/>
              </a:rPr>
              <a:t>البحث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(سامثلَى تويَذينةوة)</a:t>
            </a:r>
            <a:endParaRPr lang="en-US" sz="34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3-4 </a:t>
            </a:r>
            <a:r>
              <a:rPr lang="ar-DZ" sz="3400" dirty="0" smtClean="0">
                <a:cs typeface="Ali-A-Samik" pitchFamily="2" charset="-78"/>
              </a:rPr>
              <a:t>اداة </a:t>
            </a:r>
            <a:r>
              <a:rPr lang="ar-DZ" sz="3400" dirty="0" smtClean="0">
                <a:cs typeface="Ali-A-Samik" pitchFamily="2" charset="-78"/>
              </a:rPr>
              <a:t>البحث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(ئامرازى تويَذينةوة)</a:t>
            </a: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3-5 مستلزمات </a:t>
            </a:r>
            <a:r>
              <a:rPr lang="ar-JO" sz="3400" dirty="0" smtClean="0">
                <a:cs typeface="Ali-A-Samik" pitchFamily="2" charset="-78"/>
              </a:rPr>
              <a:t>البحث </a:t>
            </a:r>
            <a:r>
              <a:rPr lang="ar-JO" sz="3400" dirty="0" smtClean="0">
                <a:cs typeface="Ali_K_Samik" pitchFamily="2" charset="-78"/>
              </a:rPr>
              <a:t>(ثيَداويستيةكانى تويَذينةوة)</a:t>
            </a:r>
            <a:endParaRPr lang="en-US" sz="34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3-6 </a:t>
            </a:r>
            <a:r>
              <a:rPr lang="ar-DZ" sz="3400" dirty="0" smtClean="0">
                <a:cs typeface="Ali-A-Samik" pitchFamily="2" charset="-78"/>
              </a:rPr>
              <a:t>الصدق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-A-Samik" pitchFamily="2" charset="-78"/>
              </a:rPr>
              <a:t>الاختبار </a:t>
            </a:r>
            <a:r>
              <a:rPr lang="ar-JO" sz="3400" dirty="0" smtClean="0">
                <a:cs typeface="Ali_K_Samik" pitchFamily="2" charset="-78"/>
              </a:rPr>
              <a:t>(راستطؤيى تاقيكردنةوة)</a:t>
            </a:r>
            <a:endParaRPr lang="en-US" sz="34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3-7 </a:t>
            </a:r>
            <a:r>
              <a:rPr lang="ar-DZ" sz="3400" dirty="0" smtClean="0">
                <a:cs typeface="Ali-A-Samik" pitchFamily="2" charset="-78"/>
              </a:rPr>
              <a:t>التطبيق </a:t>
            </a:r>
            <a:r>
              <a:rPr lang="ar-DZ" sz="3400" dirty="0" smtClean="0">
                <a:cs typeface="Ali-A-Samik" pitchFamily="2" charset="-78"/>
              </a:rPr>
              <a:t>الاستطلاعي</a:t>
            </a:r>
            <a:r>
              <a:rPr lang="ar-JO" sz="3400" dirty="0" smtClean="0">
                <a:cs typeface="Ali-A-Samik" pitchFamily="2" charset="-78"/>
              </a:rPr>
              <a:t> </a:t>
            </a:r>
            <a:endParaRPr lang="en-US" sz="3400" dirty="0" smtClean="0">
              <a:cs typeface="Ali-A-Samik" pitchFamily="2" charset="-78"/>
            </a:endParaRP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3-8 </a:t>
            </a:r>
            <a:r>
              <a:rPr lang="ar-DZ" sz="3400" dirty="0" smtClean="0">
                <a:cs typeface="Ali-A-Samik" pitchFamily="2" charset="-78"/>
              </a:rPr>
              <a:t>الثبات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(جيَطيرى)</a:t>
            </a:r>
            <a:endParaRPr lang="en-US" sz="34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3-9 </a:t>
            </a:r>
            <a:r>
              <a:rPr lang="ar-DZ" sz="3400" dirty="0" smtClean="0">
                <a:cs typeface="Ali-A-Samik" pitchFamily="2" charset="-78"/>
              </a:rPr>
              <a:t>التطبيق النهائى لفقرات </a:t>
            </a:r>
            <a:r>
              <a:rPr lang="ar-DZ" sz="3400" dirty="0" smtClean="0">
                <a:cs typeface="Ali-A-Samik" pitchFamily="2" charset="-78"/>
              </a:rPr>
              <a:t>الاختيار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(جيَبةجىَكردنى كؤتايى)</a:t>
            </a:r>
            <a:endParaRPr lang="en-US" sz="34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400" dirty="0" smtClean="0">
                <a:cs typeface="Ali-A-Samik" pitchFamily="2" charset="-78"/>
              </a:rPr>
              <a:t>3-10 </a:t>
            </a:r>
            <a:r>
              <a:rPr lang="ar-DZ" sz="3400" dirty="0" smtClean="0">
                <a:cs typeface="Ali-A-Samik" pitchFamily="2" charset="-78"/>
              </a:rPr>
              <a:t>الوسائل </a:t>
            </a:r>
            <a:r>
              <a:rPr lang="ar-DZ" sz="3400" dirty="0" smtClean="0">
                <a:cs typeface="Ali-A-Samik" pitchFamily="2" charset="-78"/>
              </a:rPr>
              <a:t>الاحصائية</a:t>
            </a:r>
            <a:r>
              <a:rPr lang="ar-JO" sz="3400" dirty="0" smtClean="0">
                <a:cs typeface="Ali-A-Samik" pitchFamily="2" charset="-78"/>
              </a:rPr>
              <a:t> </a:t>
            </a:r>
            <a:r>
              <a:rPr lang="ar-JO" sz="3400" dirty="0" smtClean="0">
                <a:cs typeface="Ali_K_Samik" pitchFamily="2" charset="-78"/>
              </a:rPr>
              <a:t>(ئامرازة ئاماريةكان)</a:t>
            </a:r>
            <a:endParaRPr lang="en-US" sz="3400" dirty="0" smtClean="0">
              <a:cs typeface="Ali_K_Samik" pitchFamily="2" charset="-78"/>
            </a:endParaRPr>
          </a:p>
          <a:p>
            <a:pPr>
              <a:buNone/>
            </a:pPr>
            <a:endParaRPr lang="ar-IQ" sz="3400" dirty="0" smtClean="0">
              <a:cs typeface="Ali-A-Samik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24C2A-0E13-463C-94DD-D196FE9E86E3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300138"/>
            <a:ext cx="11521440" cy="7554302"/>
          </a:xfrm>
        </p:spPr>
        <p:txBody>
          <a:bodyPr/>
          <a:lstStyle/>
          <a:p>
            <a:pPr>
              <a:buNone/>
            </a:pPr>
            <a:r>
              <a:rPr lang="ar-DZ" sz="3900" u="sng" dirty="0" smtClean="0">
                <a:cs typeface="Ali-A-Samik" pitchFamily="2" charset="-78"/>
              </a:rPr>
              <a:t>الفصل الرابع</a:t>
            </a:r>
            <a:endParaRPr lang="en-US" sz="3900" u="sng" dirty="0" smtClean="0">
              <a:cs typeface="Ali-A-Samik" pitchFamily="2" charset="-78"/>
            </a:endParaRPr>
          </a:p>
          <a:p>
            <a:pPr lvl="0">
              <a:buNone/>
            </a:pPr>
            <a:r>
              <a:rPr lang="ar-JO" sz="3900" dirty="0" smtClean="0">
                <a:cs typeface="Ali-A-Samik" pitchFamily="2" charset="-78"/>
              </a:rPr>
              <a:t>4-1 </a:t>
            </a:r>
            <a:r>
              <a:rPr lang="ar-DZ" sz="3900" dirty="0" smtClean="0">
                <a:cs typeface="Ali-A-Samik" pitchFamily="2" charset="-78"/>
              </a:rPr>
              <a:t>عرض </a:t>
            </a:r>
            <a:r>
              <a:rPr lang="ar-DZ" sz="3900" dirty="0" smtClean="0">
                <a:cs typeface="Ali-A-Samik" pitchFamily="2" charset="-78"/>
              </a:rPr>
              <a:t>النتائج</a:t>
            </a:r>
            <a:r>
              <a:rPr lang="ar-JO" sz="3900" dirty="0" smtClean="0">
                <a:cs typeface="Ali-A-Samik" pitchFamily="2" charset="-78"/>
              </a:rPr>
              <a:t> </a:t>
            </a:r>
            <a:r>
              <a:rPr lang="ar-JO" sz="3900" dirty="0" smtClean="0">
                <a:cs typeface="Ali_K_Samik" pitchFamily="2" charset="-78"/>
              </a:rPr>
              <a:t>(خستنة رووى ئةنجامةكان)</a:t>
            </a:r>
            <a:endParaRPr lang="en-US" sz="39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900" dirty="0" smtClean="0">
                <a:cs typeface="Ali-A-Samik" pitchFamily="2" charset="-78"/>
              </a:rPr>
              <a:t>4-2 </a:t>
            </a:r>
            <a:r>
              <a:rPr lang="ar-DZ" sz="3900" dirty="0" smtClean="0">
                <a:cs typeface="Ali-A-Samik" pitchFamily="2" charset="-78"/>
              </a:rPr>
              <a:t>الاستنتاجات</a:t>
            </a:r>
            <a:r>
              <a:rPr lang="ar-JO" sz="3900" dirty="0" smtClean="0">
                <a:cs typeface="Ali-A-Samik" pitchFamily="2" charset="-78"/>
              </a:rPr>
              <a:t> </a:t>
            </a:r>
            <a:r>
              <a:rPr lang="ar-JO" sz="3900" dirty="0" smtClean="0">
                <a:cs typeface="Ali_K_Samik" pitchFamily="2" charset="-78"/>
              </a:rPr>
              <a:t>(دةسكةوتةكان)</a:t>
            </a:r>
            <a:endParaRPr lang="en-US" sz="39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900" dirty="0" smtClean="0">
                <a:cs typeface="Ali-A-Samik" pitchFamily="2" charset="-78"/>
              </a:rPr>
              <a:t>4-3 </a:t>
            </a:r>
            <a:r>
              <a:rPr lang="ar-DZ" sz="3900" dirty="0" smtClean="0">
                <a:cs typeface="Ali-A-Samik" pitchFamily="2" charset="-78"/>
              </a:rPr>
              <a:t>التوصيات</a:t>
            </a:r>
            <a:r>
              <a:rPr lang="ar-JO" sz="3900" dirty="0" smtClean="0">
                <a:cs typeface="Ali-A-Samik" pitchFamily="2" charset="-78"/>
              </a:rPr>
              <a:t> </a:t>
            </a:r>
            <a:r>
              <a:rPr lang="ar-JO" sz="3900" dirty="0" smtClean="0">
                <a:cs typeface="Ali_K_Samik" pitchFamily="2" charset="-78"/>
              </a:rPr>
              <a:t>(راسثاردةكان)</a:t>
            </a:r>
            <a:endParaRPr lang="en-US" sz="3900" dirty="0" smtClean="0">
              <a:cs typeface="Ali_K_Samik" pitchFamily="2" charset="-78"/>
            </a:endParaRPr>
          </a:p>
          <a:p>
            <a:pPr lvl="0">
              <a:buNone/>
            </a:pPr>
            <a:r>
              <a:rPr lang="ar-JO" sz="3900" dirty="0" smtClean="0">
                <a:cs typeface="Ali-A-Samik" pitchFamily="2" charset="-78"/>
              </a:rPr>
              <a:t>4-4 </a:t>
            </a:r>
            <a:r>
              <a:rPr lang="ar-DZ" sz="3900" dirty="0" smtClean="0">
                <a:cs typeface="Ali-A-Samik" pitchFamily="2" charset="-78"/>
              </a:rPr>
              <a:t>المقترحات</a:t>
            </a:r>
            <a:r>
              <a:rPr lang="ar-JO" sz="3900" dirty="0" smtClean="0">
                <a:cs typeface="Ali-A-Samik" pitchFamily="2" charset="-78"/>
              </a:rPr>
              <a:t> </a:t>
            </a:r>
            <a:r>
              <a:rPr lang="ar-JO" sz="3900" dirty="0" smtClean="0">
                <a:cs typeface="Ali_K_Samik" pitchFamily="2" charset="-78"/>
              </a:rPr>
              <a:t>(ثيَشنيارةكان)</a:t>
            </a:r>
            <a:endParaRPr lang="en-US" sz="3900" dirty="0" smtClean="0">
              <a:cs typeface="Ali_K_Samik" pitchFamily="2" charset="-78"/>
            </a:endParaRPr>
          </a:p>
          <a:p>
            <a:pPr>
              <a:buNone/>
            </a:pPr>
            <a:r>
              <a:rPr lang="ar-JO" sz="3900" dirty="0" smtClean="0">
                <a:cs typeface="Ali-A-Samik" pitchFamily="2" charset="-78"/>
              </a:rPr>
              <a:t>4-5</a:t>
            </a:r>
            <a:r>
              <a:rPr lang="ar-DZ" sz="3900" dirty="0" smtClean="0">
                <a:cs typeface="Ali-A-Samik" pitchFamily="2" charset="-78"/>
              </a:rPr>
              <a:t> المصادر والمرج</a:t>
            </a:r>
            <a:r>
              <a:rPr lang="ar-IQ" sz="3900" dirty="0" smtClean="0">
                <a:cs typeface="Ali-A-Samik" pitchFamily="2" charset="-78"/>
              </a:rPr>
              <a:t>ع </a:t>
            </a:r>
            <a:r>
              <a:rPr lang="ar-IQ" sz="3900" dirty="0" smtClean="0">
                <a:cs typeface="Ali_K_Samik" pitchFamily="2" charset="-78"/>
              </a:rPr>
              <a:t>(سةرضاوةكان)</a:t>
            </a:r>
            <a:endParaRPr lang="en-US" sz="3900" dirty="0" smtClean="0">
              <a:cs typeface="Ali_K_Samik" pitchFamily="2" charset="-78"/>
            </a:endParaRPr>
          </a:p>
          <a:p>
            <a:pPr>
              <a:buNone/>
            </a:pPr>
            <a:r>
              <a:rPr lang="ar-JO" sz="3900" dirty="0" smtClean="0">
                <a:cs typeface="Ali-A-Samik" pitchFamily="2" charset="-78"/>
              </a:rPr>
              <a:t>4-6الملاحق </a:t>
            </a:r>
            <a:r>
              <a:rPr lang="ar-JO" sz="3900" dirty="0" smtClean="0">
                <a:cs typeface="Ali_K_Samik" pitchFamily="2" charset="-78"/>
              </a:rPr>
              <a:t>(ثاشكؤكان)</a:t>
            </a:r>
            <a:endParaRPr lang="ar-IQ" sz="3900" dirty="0" smtClean="0">
              <a:cs typeface="Ali_K_Samik" pitchFamily="2" charset="-78"/>
            </a:endParaRPr>
          </a:p>
          <a:p>
            <a:pPr>
              <a:buNone/>
            </a:pP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8D077-34A3-4ED3-8A79-EBF2E339AAB9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300138"/>
            <a:ext cx="11521440" cy="755430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JO" sz="4900" u="sng" dirty="0" smtClean="0">
                <a:cs typeface="Ali_K_Samik" pitchFamily="2" charset="-78"/>
              </a:rPr>
              <a:t>ثيَكهاتةى تويَذينةوةى زانستى:</a:t>
            </a:r>
          </a:p>
          <a:p>
            <a:pPr algn="l">
              <a:buNone/>
            </a:pPr>
            <a:r>
              <a:rPr lang="en-US" dirty="0" smtClean="0">
                <a:cs typeface="Ali_K_Samik" pitchFamily="2" charset="-78"/>
              </a:rPr>
              <a:t>Introduction </a:t>
            </a:r>
          </a:p>
          <a:p>
            <a:pPr algn="l">
              <a:buNone/>
            </a:pPr>
            <a:r>
              <a:rPr lang="en-US" dirty="0" smtClean="0">
                <a:cs typeface="Ali_K_Samik" pitchFamily="2" charset="-78"/>
              </a:rPr>
              <a:t>Table of content </a:t>
            </a:r>
          </a:p>
          <a:p>
            <a:pPr algn="l">
              <a:buNone/>
            </a:pPr>
            <a:r>
              <a:rPr lang="en-US" u="sng" dirty="0" smtClean="0">
                <a:cs typeface="Ali_K_Samik" pitchFamily="2" charset="-78"/>
              </a:rPr>
              <a:t>First chapter:</a:t>
            </a:r>
            <a:r>
              <a:rPr lang="en-US" dirty="0" smtClean="0">
                <a:cs typeface="Ali_K_Samik" pitchFamily="2" charset="-78"/>
              </a:rPr>
              <a:t> </a:t>
            </a:r>
          </a:p>
          <a:p>
            <a:pPr algn="l">
              <a:buNone/>
            </a:pPr>
            <a:r>
              <a:rPr lang="en-US" dirty="0" smtClean="0">
                <a:cs typeface="Ali_K_Samik" pitchFamily="2" charset="-78"/>
              </a:rPr>
              <a:t>Background of the subject</a:t>
            </a:r>
          </a:p>
          <a:p>
            <a:pPr algn="l">
              <a:buNone/>
            </a:pPr>
            <a:r>
              <a:rPr lang="en-US" dirty="0" smtClean="0">
                <a:cs typeface="Ali_K_Samik" pitchFamily="2" charset="-78"/>
              </a:rPr>
              <a:t>Definitions  </a:t>
            </a:r>
          </a:p>
          <a:p>
            <a:pPr algn="l">
              <a:buNone/>
            </a:pPr>
            <a:r>
              <a:rPr lang="en-US" u="sng" dirty="0" smtClean="0">
                <a:cs typeface="Ali_K_Samik" pitchFamily="2" charset="-78"/>
              </a:rPr>
              <a:t>Second chapter:</a:t>
            </a:r>
          </a:p>
          <a:p>
            <a:pPr algn="l">
              <a:buNone/>
            </a:pPr>
            <a:r>
              <a:rPr lang="en-US" dirty="0" smtClean="0">
                <a:cs typeface="Ali_K_Samik" pitchFamily="2" charset="-78"/>
              </a:rPr>
              <a:t>The properties </a:t>
            </a:r>
          </a:p>
          <a:p>
            <a:pPr algn="l">
              <a:buNone/>
            </a:pPr>
            <a:r>
              <a:rPr lang="en-US" dirty="0" smtClean="0">
                <a:cs typeface="Ali_K_Samik" pitchFamily="2" charset="-78"/>
              </a:rPr>
              <a:t>The relations </a:t>
            </a:r>
          </a:p>
          <a:p>
            <a:pPr algn="l">
              <a:buNone/>
            </a:pPr>
            <a:r>
              <a:rPr lang="en-US" dirty="0" smtClean="0">
                <a:cs typeface="Ali_K_Samik" pitchFamily="2" charset="-78"/>
              </a:rPr>
              <a:t>Methods</a:t>
            </a:r>
          </a:p>
          <a:p>
            <a:pPr algn="l">
              <a:buNone/>
            </a:pPr>
            <a:r>
              <a:rPr lang="ar-JO" dirty="0" smtClean="0">
                <a:cs typeface="Ali_K_Samik" pitchFamily="2" charset="-78"/>
              </a:rPr>
              <a:t> </a:t>
            </a:r>
            <a:r>
              <a:rPr lang="en-US" dirty="0" smtClean="0">
                <a:cs typeface="Ali_K_Samik" pitchFamily="2" charset="-78"/>
              </a:rPr>
              <a:t>The result or conclusion</a:t>
            </a:r>
          </a:p>
          <a:p>
            <a:pPr algn="l">
              <a:buNone/>
            </a:pPr>
            <a:r>
              <a:rPr lang="en-US" dirty="0" smtClean="0">
                <a:cs typeface="Ali_K_Samik" pitchFamily="2" charset="-78"/>
              </a:rPr>
              <a:t>Bibliography   </a:t>
            </a:r>
          </a:p>
          <a:p>
            <a:pPr algn="l">
              <a:buNone/>
            </a:pPr>
            <a:r>
              <a:rPr lang="en-US" dirty="0" smtClean="0">
                <a:cs typeface="Ali_K_Samik" pitchFamily="2" charset="-78"/>
              </a:rPr>
              <a:t> </a:t>
            </a:r>
            <a:endParaRPr lang="ar-IQ" dirty="0">
              <a:cs typeface="Ali_K_Samik" pitchFamily="2" charset="-7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ECAE-6023-4991-AE49-A9700CFC29C4}" type="datetime1">
              <a:rPr lang="en-US" smtClean="0"/>
              <a:pPr/>
              <a:t>4/1/2018</a:t>
            </a:fld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5864-8385-4874-9317-F82B1DC9A12B}" type="slidenum">
              <a:rPr lang="ar-IQ" smtClean="0"/>
              <a:pPr/>
              <a:t>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M.Yusuf F.Hussein</a:t>
            </a:r>
            <a:endParaRPr lang="ar-IQ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193</TotalTime>
  <Words>214</Words>
  <Application>Microsoft Office PowerPoint</Application>
  <PresentationFormat>A3 Paper (297x420 mm)</PresentationFormat>
  <Paragraphs>60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Slide 1</vt:lpstr>
      <vt:lpstr>Slide 2</vt:lpstr>
      <vt:lpstr>Slide 3</vt:lpstr>
      <vt:lpstr>Slide 4</vt:lpstr>
      <vt:lpstr>Slide 5</vt:lpstr>
    </vt:vector>
  </TitlesOfParts>
  <Company>Naim Al Hussaini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Sami</dc:creator>
  <cp:lastModifiedBy>Sami</cp:lastModifiedBy>
  <cp:revision>43</cp:revision>
  <dcterms:created xsi:type="dcterms:W3CDTF">2015-10-18T19:28:12Z</dcterms:created>
  <dcterms:modified xsi:type="dcterms:W3CDTF">2018-04-01T16:59:06Z</dcterms:modified>
</cp:coreProperties>
</file>