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57" r:id="rId2"/>
    <p:sldId id="258" r:id="rId3"/>
    <p:sldId id="259" r:id="rId4"/>
    <p:sldId id="260" r:id="rId5"/>
    <p:sldId id="261" r:id="rId6"/>
    <p:sldId id="262" r:id="rId7"/>
    <p:sldId id="263" r:id="rId8"/>
    <p:sldId id="264" r:id="rId9"/>
    <p:sldId id="273" r:id="rId10"/>
    <p:sldId id="272" r:id="rId11"/>
    <p:sldId id="265" r:id="rId12"/>
    <p:sldId id="274" r:id="rId13"/>
    <p:sldId id="267" r:id="rId14"/>
    <p:sldId id="268" r:id="rId15"/>
    <p:sldId id="270" r:id="rId16"/>
    <p:sldId id="271"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4"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EDDD7-6EEF-407D-809C-047DC5E55D25}" type="doc">
      <dgm:prSet loTypeId="urn:microsoft.com/office/officeart/2008/layout/BendingPictureSemiTransparentText" loCatId="picture" qsTypeId="urn:microsoft.com/office/officeart/2005/8/quickstyle/simple1" qsCatId="simple" csTypeId="urn:microsoft.com/office/officeart/2005/8/colors/accent1_4" csCatId="accent1" phldr="1"/>
      <dgm:spPr/>
    </dgm:pt>
    <dgm:pt modelId="{94A22AD8-498F-4708-87F9-447542D00288}">
      <dgm:prSet phldrT="[Text]" custT="1"/>
      <dgm:spPr/>
      <dgm:t>
        <a:bodyPr/>
        <a:lstStyle/>
        <a:p>
          <a:r>
            <a:rPr lang="ar-JO" sz="3600" b="1" dirty="0" smtClean="0">
              <a:solidFill>
                <a:schemeClr val="accent1">
                  <a:lumMod val="50000"/>
                </a:schemeClr>
              </a:solidFill>
            </a:rPr>
            <a:t>ناوه‌رۆك</a:t>
          </a:r>
          <a:endParaRPr lang="en-US" sz="3600" b="1" dirty="0">
            <a:solidFill>
              <a:schemeClr val="accent1">
                <a:lumMod val="50000"/>
              </a:schemeClr>
            </a:solidFill>
          </a:endParaRPr>
        </a:p>
      </dgm:t>
    </dgm:pt>
    <dgm:pt modelId="{550ACC2D-32D6-4628-B57C-FD5EE5CC0397}" type="parTrans" cxnId="{2A5719C3-62AC-4A8A-8D66-B9C118DE4DBE}">
      <dgm:prSet/>
      <dgm:spPr/>
      <dgm:t>
        <a:bodyPr/>
        <a:lstStyle/>
        <a:p>
          <a:endParaRPr lang="en-US"/>
        </a:p>
      </dgm:t>
    </dgm:pt>
    <dgm:pt modelId="{74449E79-917D-4FD3-8E1E-84EAC525248D}" type="sibTrans" cxnId="{2A5719C3-62AC-4A8A-8D66-B9C118DE4DBE}">
      <dgm:prSet/>
      <dgm:spPr/>
      <dgm:t>
        <a:bodyPr/>
        <a:lstStyle/>
        <a:p>
          <a:endParaRPr lang="en-US"/>
        </a:p>
      </dgm:t>
    </dgm:pt>
    <dgm:pt modelId="{73FECF10-D589-4C5B-B1DB-B3E07888BD87}" type="pres">
      <dgm:prSet presAssocID="{4D6EDDD7-6EEF-407D-809C-047DC5E55D25}" presName="Name0" presStyleCnt="0">
        <dgm:presLayoutVars>
          <dgm:dir/>
          <dgm:resizeHandles val="exact"/>
        </dgm:presLayoutVars>
      </dgm:prSet>
      <dgm:spPr/>
    </dgm:pt>
    <dgm:pt modelId="{7E2E99A4-6CA3-4060-A62D-D7088248134C}" type="pres">
      <dgm:prSet presAssocID="{94A22AD8-498F-4708-87F9-447542D00288}" presName="composite" presStyleCnt="0"/>
      <dgm:spPr/>
    </dgm:pt>
    <dgm:pt modelId="{17421736-0E9D-4595-8BE6-9884ABC500E7}" type="pres">
      <dgm:prSet presAssocID="{94A22AD8-498F-4708-87F9-447542D00288}" presName="rect1" presStyleLbl="bgShp" presStyleIdx="0" presStyleCnt="1" custScaleX="163253"/>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t="-8000" b="-8000"/>
          </a:stretch>
        </a:blipFill>
      </dgm:spPr>
    </dgm:pt>
    <dgm:pt modelId="{7B766303-55EE-4035-A601-1FEDFFB6F288}" type="pres">
      <dgm:prSet presAssocID="{94A22AD8-498F-4708-87F9-447542D00288}" presName="rect2" presStyleLbl="trBgShp" presStyleIdx="0" presStyleCnt="1">
        <dgm:presLayoutVars>
          <dgm:bulletEnabled val="1"/>
        </dgm:presLayoutVars>
      </dgm:prSet>
      <dgm:spPr/>
      <dgm:t>
        <a:bodyPr/>
        <a:lstStyle/>
        <a:p>
          <a:endParaRPr lang="en-US"/>
        </a:p>
      </dgm:t>
    </dgm:pt>
  </dgm:ptLst>
  <dgm:cxnLst>
    <dgm:cxn modelId="{2A5719C3-62AC-4A8A-8D66-B9C118DE4DBE}" srcId="{4D6EDDD7-6EEF-407D-809C-047DC5E55D25}" destId="{94A22AD8-498F-4708-87F9-447542D00288}" srcOrd="0" destOrd="0" parTransId="{550ACC2D-32D6-4628-B57C-FD5EE5CC0397}" sibTransId="{74449E79-917D-4FD3-8E1E-84EAC525248D}"/>
    <dgm:cxn modelId="{D64C103F-DEE8-4B76-AC1A-CA4307B27609}" type="presOf" srcId="{94A22AD8-498F-4708-87F9-447542D00288}" destId="{7B766303-55EE-4035-A601-1FEDFFB6F288}" srcOrd="0" destOrd="0" presId="urn:microsoft.com/office/officeart/2008/layout/BendingPictureSemiTransparentText"/>
    <dgm:cxn modelId="{384F35EE-FD58-4C1D-BC55-E8E52D75636A}" type="presOf" srcId="{4D6EDDD7-6EEF-407D-809C-047DC5E55D25}" destId="{73FECF10-D589-4C5B-B1DB-B3E07888BD87}" srcOrd="0" destOrd="0" presId="urn:microsoft.com/office/officeart/2008/layout/BendingPictureSemiTransparentText"/>
    <dgm:cxn modelId="{C06ECC9F-8FC3-4392-9F53-B049D47F595E}" type="presParOf" srcId="{73FECF10-D589-4C5B-B1DB-B3E07888BD87}" destId="{7E2E99A4-6CA3-4060-A62D-D7088248134C}" srcOrd="0" destOrd="0" presId="urn:microsoft.com/office/officeart/2008/layout/BendingPictureSemiTransparentText"/>
    <dgm:cxn modelId="{41FCC705-A79B-4826-9BED-A7F8F1964DED}" type="presParOf" srcId="{7E2E99A4-6CA3-4060-A62D-D7088248134C}" destId="{17421736-0E9D-4595-8BE6-9884ABC500E7}" srcOrd="0" destOrd="0" presId="urn:microsoft.com/office/officeart/2008/layout/BendingPictureSemiTransparentText"/>
    <dgm:cxn modelId="{C83A6373-9362-4EFC-A62B-7BD5709C32B5}" type="presParOf" srcId="{7E2E99A4-6CA3-4060-A62D-D7088248134C}" destId="{7B766303-55EE-4035-A601-1FEDFFB6F288}"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CC6ED0-67DD-46F3-9C69-FFEBFEF44310}"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285051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61163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406509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1545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27946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DCC6ED0-67DD-46F3-9C69-FFEBFEF44310}"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55872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DCC6ED0-67DD-46F3-9C69-FFEBFEF44310}"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279597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CC6ED0-67DD-46F3-9C69-FFEBFEF44310}"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30576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CC6ED0-67DD-46F3-9C69-FFEBFEF44310}"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103071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CC6ED0-67DD-46F3-9C69-FFEBFEF44310}"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3830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C6ED0-67DD-46F3-9C69-FFEBFEF44310}"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67499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274526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CC6ED0-67DD-46F3-9C69-FFEBFEF44310}"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140288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CC6ED0-67DD-46F3-9C69-FFEBFEF44310}"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343026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C6ED0-67DD-46F3-9C69-FFEBFEF44310}"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167819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425606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C6ED0-67DD-46F3-9C69-FFEBFEF44310}"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9C532-0CC4-4330-935B-7BFB8CAA3F50}" type="slidenum">
              <a:rPr lang="en-US" smtClean="0"/>
              <a:t>‹#›</a:t>
            </a:fld>
            <a:endParaRPr lang="en-US"/>
          </a:p>
        </p:txBody>
      </p:sp>
    </p:spTree>
    <p:extLst>
      <p:ext uri="{BB962C8B-B14F-4D97-AF65-F5344CB8AC3E}">
        <p14:creationId xmlns:p14="http://schemas.microsoft.com/office/powerpoint/2010/main" val="340010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DCC6ED0-67DD-46F3-9C69-FFEBFEF44310}" type="datetimeFigureOut">
              <a:rPr lang="en-US" smtClean="0"/>
              <a:t>2/12/2023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D39C532-0CC4-4330-935B-7BFB8CAA3F50}" type="slidenum">
              <a:rPr lang="en-US" smtClean="0"/>
              <a:t>‹#›</a:t>
            </a:fld>
            <a:endParaRPr lang="en-US"/>
          </a:p>
        </p:txBody>
      </p:sp>
    </p:spTree>
    <p:extLst>
      <p:ext uri="{BB962C8B-B14F-4D97-AF65-F5344CB8AC3E}">
        <p14:creationId xmlns:p14="http://schemas.microsoft.com/office/powerpoint/2010/main" val="3431817824"/>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6309"/>
            <a:ext cx="10353762" cy="1704109"/>
          </a:xfrm>
        </p:spPr>
        <p:txBody>
          <a:bodyPr>
            <a:normAutofit fontScale="90000"/>
          </a:bodyPr>
          <a:lstStyle/>
          <a:p>
            <a:r>
              <a:rPr lang="ar-JO" b="1" smtClean="0"/>
              <a:t>مـــافـــی مــــرۆڤ</a:t>
            </a:r>
            <a:r>
              <a:rPr lang="ar-JO" sz="3600" b="1" dirty="0"/>
              <a:t/>
            </a:r>
            <a:br>
              <a:rPr lang="ar-JO" sz="3600" b="1" dirty="0"/>
            </a:br>
            <a:r>
              <a:rPr lang="ar-JO" sz="3600" b="1" smtClean="0"/>
              <a:t>قۆناغی یه‌كـه‌م/به‌شی ده‌رونــزانی</a:t>
            </a:r>
            <a:br>
              <a:rPr lang="ar-JO" sz="3600" b="1" smtClean="0"/>
            </a:br>
            <a:r>
              <a:rPr lang="ar-JO" sz="3600" b="1" smtClean="0"/>
              <a:t>كۆرســـی </a:t>
            </a:r>
            <a:r>
              <a:rPr lang="ar-JO" sz="3600" b="1" dirty="0" smtClean="0"/>
              <a:t>دووه‌م - 2023</a:t>
            </a:r>
            <a:endParaRPr lang="en-US" sz="3600" b="1" dirty="0"/>
          </a:p>
        </p:txBody>
      </p:sp>
      <p:sp>
        <p:nvSpPr>
          <p:cNvPr id="3" name="Content Placeholder 2"/>
          <p:cNvSpPr>
            <a:spLocks noGrp="1"/>
          </p:cNvSpPr>
          <p:nvPr>
            <p:ph idx="1"/>
          </p:nvPr>
        </p:nvSpPr>
        <p:spPr>
          <a:xfrm>
            <a:off x="913795" y="2667000"/>
            <a:ext cx="10353762" cy="3124200"/>
          </a:xfrm>
        </p:spPr>
        <p:txBody>
          <a:bodyPr>
            <a:normAutofit fontScale="62500" lnSpcReduction="20000"/>
          </a:bodyPr>
          <a:lstStyle/>
          <a:p>
            <a:pPr marL="36900" indent="0" algn="ctr">
              <a:buNone/>
            </a:pPr>
            <a:endParaRPr lang="en-US" sz="2800" dirty="0" smtClean="0"/>
          </a:p>
          <a:p>
            <a:pPr marL="36900" indent="0" algn="ctr">
              <a:buNone/>
            </a:pPr>
            <a:endParaRPr lang="en-US" sz="2800" dirty="0" smtClean="0"/>
          </a:p>
          <a:p>
            <a:pPr marL="36900" indent="0" algn="ctr">
              <a:buNone/>
            </a:pPr>
            <a:endParaRPr lang="en-US" sz="2800" dirty="0" smtClean="0"/>
          </a:p>
          <a:p>
            <a:pPr marL="36900" indent="0" algn="ctr">
              <a:buNone/>
            </a:pPr>
            <a:endParaRPr lang="en-US" sz="2800" dirty="0" smtClean="0"/>
          </a:p>
          <a:p>
            <a:pPr marL="36900" indent="0" algn="ctr">
              <a:buNone/>
            </a:pPr>
            <a:endParaRPr lang="en-US" sz="2800" dirty="0"/>
          </a:p>
          <a:p>
            <a:pPr marL="36900" indent="0" algn="ctr">
              <a:buNone/>
            </a:pPr>
            <a:endParaRPr lang="en-US" sz="2800" dirty="0"/>
          </a:p>
          <a:p>
            <a:pPr marL="36900" indent="0" algn="ctr">
              <a:buNone/>
            </a:pPr>
            <a:r>
              <a:rPr lang="ar-JO" sz="2800" dirty="0" smtClean="0"/>
              <a:t>مامۆستای بابه‌ت</a:t>
            </a:r>
            <a:endParaRPr lang="en-US" sz="2800" b="1" dirty="0" smtClean="0"/>
          </a:p>
          <a:p>
            <a:pPr marL="36900" indent="0" algn="ctr">
              <a:buNone/>
            </a:pPr>
            <a:r>
              <a:rPr lang="ar-JO" sz="2800" b="1" dirty="0" smtClean="0"/>
              <a:t>م.زینب محمد صدی</a:t>
            </a:r>
            <a:r>
              <a:rPr lang="ar-JO" sz="2800" b="1" dirty="0"/>
              <a:t>ق</a:t>
            </a:r>
            <a:endParaRPr lang="en-US" sz="2800" b="1" dirty="0" smtClean="0"/>
          </a:p>
          <a:p>
            <a:pPr marL="36900" indent="0" algn="ctr">
              <a:buNone/>
            </a:pPr>
            <a:r>
              <a:rPr lang="en-US" sz="2800" dirty="0" err="1" smtClean="0">
                <a:effectLst/>
              </a:rPr>
              <a:t>Zainab</a:t>
            </a:r>
            <a:r>
              <a:rPr lang="en-US" sz="2800" dirty="0" err="1" smtClean="0"/>
              <a:t>.barzani@su.edu.krd</a:t>
            </a:r>
            <a:endParaRPr lang="en-US" sz="2800" dirty="0"/>
          </a:p>
        </p:txBody>
      </p:sp>
      <p:pic>
        <p:nvPicPr>
          <p:cNvPr id="4" name="Picture 3" descr="images.png"/>
          <p:cNvPicPr>
            <a:picLocks noChangeAspect="1"/>
          </p:cNvPicPr>
          <p:nvPr/>
        </p:nvPicPr>
        <p:blipFill>
          <a:blip r:embed="rId2"/>
          <a:stretch>
            <a:fillRect/>
          </a:stretch>
        </p:blipFill>
        <p:spPr>
          <a:xfrm>
            <a:off x="2382982" y="1960418"/>
            <a:ext cx="7398327" cy="2583873"/>
          </a:xfrm>
          <a:prstGeom prst="rect">
            <a:avLst/>
          </a:prstGeom>
          <a:ln>
            <a:noFill/>
          </a:ln>
          <a:effectLst>
            <a:softEdge rad="112500"/>
          </a:effectLst>
        </p:spPr>
      </p:pic>
    </p:spTree>
    <p:extLst>
      <p:ext uri="{BB962C8B-B14F-4D97-AF65-F5344CB8AC3E}">
        <p14:creationId xmlns:p14="http://schemas.microsoft.com/office/powerpoint/2010/main" val="394537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609923"/>
            <a:ext cx="9871364" cy="4135260"/>
          </a:xfrm>
        </p:spPr>
        <p:txBody>
          <a:bodyPr/>
          <a:lstStyle/>
          <a:p>
            <a:r>
              <a:rPr lang="ar-JO" sz="2800" dirty="0"/>
              <a:t>جاره‌كه‌ له‌ پێشه‌كییه‌ك و30 مادده ‌پێك دێت كه‌ مافه‌كانی مرۆڤ دیاری ده‌كات وماف ده‌ده‌ات به‌ هه‌موو مرۆڤێك به‌بێ جیاوازی، شاره‌زایان ئه‌م جاڕه‌ </a:t>
            </a:r>
            <a:r>
              <a:rPr lang="ar-JO" sz="2800" dirty="0" smtClean="0"/>
              <a:t>به‌ گرنگترین جاڕی نه‌ته‌وه‌ یه‌كگرتوه‌كان هه‌ژمارده‌كه‌ن </a:t>
            </a:r>
            <a:r>
              <a:rPr lang="ar-JO" sz="2800" dirty="0"/>
              <a:t>چونكه‌ هه‌نگاوێك بوو بۆ به‌ره‌و پێش له‌ ره‌وتی سه‌ركه‌وتن وگه‌شه‌كردن </a:t>
            </a:r>
            <a:r>
              <a:rPr lang="ar-JO" sz="2800" dirty="0" smtClean="0"/>
              <a:t> وسه‌رچاوه‌یه‌ك بوو بۆ پشتگیری وپاراستنی مافی </a:t>
            </a:r>
            <a:r>
              <a:rPr lang="ar-JO" sz="2800" dirty="0"/>
              <a:t>مرۆڤ وئازادیییه‌ </a:t>
            </a:r>
            <a:r>
              <a:rPr lang="ar-JO" sz="2800" dirty="0" smtClean="0"/>
              <a:t>بنچینیه‌كانی له هه‌موو جیهان، </a:t>
            </a:r>
            <a:r>
              <a:rPr lang="ar-JO" sz="2800" dirty="0"/>
              <a:t>وبۆه‌ جێگای ئومێدی ملیونه‌ها مرۆڤ به‌ژن وپیاو ومنداله‌وه‌ له‌ هه‌موو كۆچه‌یه‌كی ئه‌م جیهانه‌ كه‌ تامه‌زرۆی كۆمه‌ك وهیوایه‌ك بوون. </a:t>
            </a:r>
            <a:r>
              <a:rPr lang="en-US" sz="2000" dirty="0"/>
              <a:t/>
            </a:r>
            <a:br>
              <a:rPr lang="en-US" sz="2000" dirty="0"/>
            </a:br>
            <a:endParaRPr lang="en-US" sz="2000" dirty="0"/>
          </a:p>
        </p:txBody>
      </p:sp>
      <p:sp>
        <p:nvSpPr>
          <p:cNvPr id="4" name="Text Placeholder 3"/>
          <p:cNvSpPr>
            <a:spLocks noGrp="1"/>
          </p:cNvSpPr>
          <p:nvPr>
            <p:ph type="body" sz="half" idx="2"/>
          </p:nvPr>
        </p:nvSpPr>
        <p:spPr>
          <a:xfrm>
            <a:off x="381001" y="5285509"/>
            <a:ext cx="6467744" cy="955963"/>
          </a:xfrm>
        </p:spPr>
        <p:txBody>
          <a:bodyPr>
            <a:normAutofit lnSpcReduction="10000"/>
          </a:bodyPr>
          <a:lstStyle/>
          <a:p>
            <a:pPr algn="just" rtl="1"/>
            <a:r>
              <a:rPr lang="ar-JO" sz="2000" dirty="0" smtClean="0"/>
              <a:t>باس له‌ ئازدی وشكۆ ویه‌كسانی وجیاوازی نه‌كردن به‌ هۆی ره‌نگ وره‌گه‌ز وزمان و ئایین وبیروڕای سیاسی، یان كۆمه‌ڵایه‌تی واته‌ هه‌موو جۆره‌ جیاوازییه‌كی قه‌ده‌غه‌ كرد. </a:t>
            </a:r>
            <a:endParaRPr lang="en-US" sz="2000" dirty="0"/>
          </a:p>
        </p:txBody>
      </p:sp>
      <p:sp>
        <p:nvSpPr>
          <p:cNvPr id="9" name="Picture Placeholder 8"/>
          <p:cNvSpPr>
            <a:spLocks noGrp="1"/>
          </p:cNvSpPr>
          <p:nvPr>
            <p:ph type="pic" idx="1"/>
          </p:nvPr>
        </p:nvSpPr>
        <p:spPr>
          <a:xfrm>
            <a:off x="10432473" y="763702"/>
            <a:ext cx="285829" cy="4912822"/>
          </a:xfrm>
        </p:spPr>
      </p:sp>
    </p:spTree>
    <p:extLst>
      <p:ext uri="{BB962C8B-B14F-4D97-AF65-F5344CB8AC3E}">
        <p14:creationId xmlns:p14="http://schemas.microsoft.com/office/powerpoint/2010/main" val="2913786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93964"/>
            <a:ext cx="10353762" cy="685800"/>
          </a:xfrm>
        </p:spPr>
        <p:txBody>
          <a:bodyPr>
            <a:normAutofit fontScale="90000"/>
          </a:bodyPr>
          <a:lstStyle/>
          <a:p>
            <a:r>
              <a:rPr lang="ar-JO" dirty="0" smtClean="0"/>
              <a:t>خه‌سله‌ته‌كانی مافی مرۆڤ</a:t>
            </a:r>
            <a:endParaRPr lang="en-US" dirty="0"/>
          </a:p>
        </p:txBody>
      </p:sp>
      <p:sp>
        <p:nvSpPr>
          <p:cNvPr id="3" name="Content Placeholder 2"/>
          <p:cNvSpPr>
            <a:spLocks noGrp="1"/>
          </p:cNvSpPr>
          <p:nvPr>
            <p:ph idx="1"/>
          </p:nvPr>
        </p:nvSpPr>
        <p:spPr>
          <a:xfrm>
            <a:off x="401782" y="810491"/>
            <a:ext cx="11457709" cy="5514109"/>
          </a:xfrm>
        </p:spPr>
        <p:txBody>
          <a:bodyPr>
            <a:normAutofit fontScale="85000" lnSpcReduction="10000"/>
          </a:bodyPr>
          <a:lstStyle/>
          <a:p>
            <a:pPr algn="just" rtl="1">
              <a:buFont typeface="Wingdings" panose="05000000000000000000" pitchFamily="2" charset="2"/>
              <a:buChar char="v"/>
            </a:pPr>
            <a:r>
              <a:rPr lang="ar-JO" sz="3300" dirty="0" smtClean="0">
                <a:ln>
                  <a:solidFill>
                    <a:schemeClr val="bg2">
                      <a:lumMod val="50000"/>
                      <a:alpha val="10000"/>
                    </a:schemeClr>
                  </a:solidFill>
                </a:ln>
                <a:solidFill>
                  <a:srgbClr val="FF0000"/>
                </a:solidFill>
                <a:effectLst>
                  <a:outerShdw blurRad="50800" dist="38100" dir="5400000" algn="t" rotWithShape="0">
                    <a:prstClr val="black">
                      <a:alpha val="40000"/>
                    </a:prstClr>
                  </a:outerShdw>
                </a:effectLst>
              </a:rPr>
              <a:t>مافه‌كانی مرۆڤن كۆنن</a:t>
            </a:r>
            <a:r>
              <a:rPr lang="ar-JO" sz="3300" dirty="0" smtClean="0"/>
              <a:t>، </a:t>
            </a:r>
            <a:r>
              <a:rPr lang="ar-JO" sz="2800" dirty="0" smtClean="0"/>
              <a:t>به‌ قه‌د كۆنی مرۆڤ، مافه‌كان له‌ گه‌ل هه‌بوونی مرۆڤ بوونی هه‌بوه‌ (متأصلة‌ فی كل فرد ، منذ ولادته الی وفاته).</a:t>
            </a:r>
          </a:p>
          <a:p>
            <a:pPr algn="just" rtl="1">
              <a:buFont typeface="Wingdings" panose="05000000000000000000" pitchFamily="2" charset="2"/>
              <a:buChar char="v"/>
            </a:pPr>
            <a:r>
              <a:rPr lang="ar-JO" sz="3300" dirty="0" smtClean="0">
                <a:solidFill>
                  <a:srgbClr val="FF0000"/>
                </a:solidFill>
              </a:rPr>
              <a:t>مافه‌كانی مرۆڤ جیهانی</a:t>
            </a:r>
            <a:r>
              <a:rPr lang="ar-JO" sz="2800" dirty="0" smtClean="0"/>
              <a:t>،</a:t>
            </a:r>
            <a:r>
              <a:rPr lang="en-US" sz="2800" dirty="0" smtClean="0"/>
              <a:t> </a:t>
            </a:r>
            <a:r>
              <a:rPr lang="ar-JO" sz="2800" dirty="0" smtClean="0"/>
              <a:t>مافی مرۆڤ بۆ هه‌موو مرۆڤه‌كانه به‌بێ ره‌چاو كردنی  ره‌نگ وره‌گه‌ز و ئایین وبیرواری سیاسی جیاواز.(حقوق الانسان عالمیة لجمیع البشر بغض النظر عن الجنس عن اللة والموقع والدین)</a:t>
            </a:r>
          </a:p>
          <a:p>
            <a:pPr algn="just" rtl="1">
              <a:buFont typeface="Wingdings" panose="05000000000000000000" pitchFamily="2" charset="2"/>
              <a:buChar char="v"/>
            </a:pPr>
            <a:r>
              <a:rPr lang="ar-JO" sz="3300" dirty="0" smtClean="0"/>
              <a:t>م</a:t>
            </a:r>
            <a:r>
              <a:rPr lang="ar-JO" sz="3300" dirty="0" smtClean="0">
                <a:solidFill>
                  <a:srgbClr val="FF0000"/>
                </a:solidFill>
              </a:rPr>
              <a:t>افه‌كانی مرۆڤ به‌ هیچ شێوه‌یه‌ك نافرۆشرێ وناكرێ </a:t>
            </a:r>
            <a:r>
              <a:rPr lang="ar-JO" sz="2800" dirty="0" smtClean="0"/>
              <a:t>وبۆماوه‌ی نییه،</a:t>
            </a:r>
            <a:r>
              <a:rPr lang="en-US" sz="2800" dirty="0" smtClean="0"/>
              <a:t> </a:t>
            </a:r>
            <a:r>
              <a:rPr lang="ar-JO" sz="2800" dirty="0" smtClean="0"/>
              <a:t>به‌لكو مولكی هه‌مووانه‌ له‌سه‌ر بنه‌مای مرۆڤ بوون.(حقوق الانسان لا تشتری ولا تباع ولا تكتسب ولا تورث بل هی ملك لكل البشر)</a:t>
            </a:r>
          </a:p>
          <a:p>
            <a:pPr algn="just" rtl="1">
              <a:buFont typeface="Wingdings" panose="05000000000000000000" pitchFamily="2" charset="2"/>
              <a:buChar char="v"/>
            </a:pPr>
            <a:r>
              <a:rPr lang="ar-JO" sz="3300" dirty="0" smtClean="0">
                <a:solidFill>
                  <a:srgbClr val="FF0000"/>
                </a:solidFill>
              </a:rPr>
              <a:t>مافه‌كان پارچه‌ پارچه‌ ناكرێن </a:t>
            </a:r>
            <a:r>
              <a:rPr lang="ar-JO" sz="2800" dirty="0" smtClean="0"/>
              <a:t>وده‌ستكاری ناكرێن، ناكرێت له‌سه‌ر كه‌سانێك جێ به‌جێ بكرێت وكه‌سانێك لێی بێ به‌ش بن، ومافی مرۆڤ نابێت نه‌درێت چونكه‌ هیچ كه‌سێك بۆی نییه‌ كه‌سێك بێ به‌ش بكات له‌ مافه‌ ڕه‌واكانی( حقوق الانسان غیر قابله‌ للتجزئة اذ لا ینكم تگبیقها علی فئة معینه‌ دون غیرها، وغیر قابله‌ للتصرف اذ لا یمكن لاحد ان یتصرف بها دون غیره، ولا یمكن لاحد ان یحرم شخص اخر من حقوقه).</a:t>
            </a:r>
          </a:p>
          <a:p>
            <a:pPr algn="just" rtl="1">
              <a:buFont typeface="Wingdings" panose="05000000000000000000" pitchFamily="2" charset="2"/>
              <a:buChar char="v"/>
            </a:pPr>
            <a:r>
              <a:rPr lang="ar-JO" sz="3300" dirty="0" smtClean="0">
                <a:solidFill>
                  <a:srgbClr val="FF0000"/>
                </a:solidFill>
              </a:rPr>
              <a:t>مافه‌كانی مرۆڤ گشتگیرن</a:t>
            </a:r>
            <a:r>
              <a:rPr lang="ar-JO" sz="2800" dirty="0" smtClean="0"/>
              <a:t>، بۆ هه‌موو مرۆڤه‌كان نه‌ك ته‌نها ۆ كومه‌لێك یان ته‌نها بۆ شوێنكی دیاری كراو به‌لكو بۆ هه‌مووانه‌(</a:t>
            </a:r>
            <a:r>
              <a:rPr lang="ar-IQ" sz="2800" dirty="0" smtClean="0"/>
              <a:t>حقوق الانسان شاملة ليست قاصرة على فئة معينة ولا على بقعة واحدة ولا على زمان محدد، وانما هي حقوق ملازمة للانسان في كل زمان و كل مكان)</a:t>
            </a:r>
            <a:endParaRPr lang="en-US" sz="2800" dirty="0" smtClean="0"/>
          </a:p>
          <a:p>
            <a:pPr algn="r" rtl="1">
              <a:buFont typeface="Wingdings" panose="05000000000000000000" pitchFamily="2" charset="2"/>
              <a:buChar char="v"/>
            </a:pPr>
            <a:endParaRPr lang="en-US" dirty="0"/>
          </a:p>
        </p:txBody>
      </p:sp>
    </p:spTree>
    <p:extLst>
      <p:ext uri="{BB962C8B-B14F-4D97-AF65-F5344CB8AC3E}">
        <p14:creationId xmlns:p14="http://schemas.microsoft.com/office/powerpoint/2010/main" val="24214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3">
                                            <p:txEl>
                                              <p:pRg st="1" end="1"/>
                                            </p:txEl>
                                          </p:spTgt>
                                        </p:tgtEl>
                                        <p:attrNameLst>
                                          <p:attrName>style.color</p:attrName>
                                        </p:attrNameLst>
                                      </p:cBhvr>
                                      <p:to>
                                        <a:schemeClr val="bg1"/>
                                      </p:to>
                                    </p:animClr>
                                    <p:animClr clrSpc="rgb" dir="cw">
                                      <p:cBhvr>
                                        <p:cTn id="11" dur="250" autoRev="1" fill="remove"/>
                                        <p:tgtEl>
                                          <p:spTgt spid="3">
                                            <p:txEl>
                                              <p:pRg st="1" end="1"/>
                                            </p:txEl>
                                          </p:spTgt>
                                        </p:tgtEl>
                                        <p:attrNameLst>
                                          <p:attrName>fillcolor</p:attrName>
                                        </p:attrNameLst>
                                      </p:cBhvr>
                                      <p:to>
                                        <a:schemeClr val="bg1"/>
                                      </p:to>
                                    </p:animClr>
                                    <p:set>
                                      <p:cBhvr>
                                        <p:cTn id="12" dur="250" autoRev="1" fill="remove"/>
                                        <p:tgtEl>
                                          <p:spTgt spid="3">
                                            <p:txEl>
                                              <p:pRg st="1" end="1"/>
                                            </p:txEl>
                                          </p:spTgt>
                                        </p:tgtEl>
                                        <p:attrNameLst>
                                          <p:attrName>fill.type</p:attrName>
                                        </p:attrNameLst>
                                      </p:cBhvr>
                                      <p:to>
                                        <p:strVal val="solid"/>
                                      </p:to>
                                    </p:set>
                                    <p:set>
                                      <p:cBhvr>
                                        <p:cTn id="13" dur="250" autoRev="1" fill="remove"/>
                                        <p:tgtEl>
                                          <p:spTgt spid="3">
                                            <p:txEl>
                                              <p:pRg st="1" end="1"/>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p:tgtEl>
                                          <p:spTgt spid="3">
                                            <p:txEl>
                                              <p:pRg st="2" end="2"/>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3">
                                            <p:txEl>
                                              <p:pRg st="3" end="3"/>
                                            </p:txEl>
                                          </p:spTgt>
                                        </p:tgtEl>
                                      </p:cBhvr>
                                    </p:animEffect>
                                    <p:animScale>
                                      <p:cBhvr>
                                        <p:cTn id="24"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جۆره‌كانی ماف</a:t>
            </a:r>
            <a:endParaRPr lang="en-US" dirty="0"/>
          </a:p>
        </p:txBody>
      </p:sp>
      <p:sp>
        <p:nvSpPr>
          <p:cNvPr id="3" name="Vertical Scroll 2"/>
          <p:cNvSpPr/>
          <p:nvPr/>
        </p:nvSpPr>
        <p:spPr>
          <a:xfrm>
            <a:off x="8485910" y="2431473"/>
            <a:ext cx="2854036" cy="2736272"/>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2800" b="1" dirty="0" smtClean="0">
                <a:ln w="12700">
                  <a:solidFill>
                    <a:schemeClr val="accent1"/>
                  </a:solidFill>
                  <a:prstDash val="solid"/>
                </a:ln>
                <a:solidFill>
                  <a:schemeClr val="bg2">
                    <a:lumMod val="75000"/>
                  </a:schemeClr>
                </a:solidFill>
                <a:effectLst>
                  <a:innerShdw blurRad="63500" dist="50800" dir="13500000">
                    <a:prstClr val="black">
                      <a:alpha val="50000"/>
                    </a:prstClr>
                  </a:innerShdw>
                </a:effectLst>
              </a:rPr>
              <a:t>مافی سیاسی</a:t>
            </a:r>
            <a:endParaRPr lang="en-US" sz="2800" b="1" dirty="0">
              <a:ln w="12700">
                <a:solidFill>
                  <a:schemeClr val="accent1"/>
                </a:solidFill>
                <a:prstDash val="solid"/>
              </a:ln>
              <a:solidFill>
                <a:schemeClr val="bg2">
                  <a:lumMod val="75000"/>
                </a:schemeClr>
              </a:solidFill>
              <a:effectLst>
                <a:innerShdw blurRad="63500" dist="50800" dir="13500000">
                  <a:prstClr val="black">
                    <a:alpha val="50000"/>
                  </a:prstClr>
                </a:innerShdw>
              </a:effectLst>
            </a:endParaRPr>
          </a:p>
        </p:txBody>
      </p:sp>
      <p:sp>
        <p:nvSpPr>
          <p:cNvPr id="6" name="Vertical Scroll 5"/>
          <p:cNvSpPr/>
          <p:nvPr/>
        </p:nvSpPr>
        <p:spPr>
          <a:xfrm>
            <a:off x="5074228" y="2632363"/>
            <a:ext cx="3477491" cy="3158205"/>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2800" b="1" dirty="0" smtClean="0">
                <a:ln w="12700">
                  <a:solidFill>
                    <a:schemeClr val="accent1"/>
                  </a:solidFill>
                  <a:prstDash val="solid"/>
                </a:ln>
                <a:solidFill>
                  <a:srgbClr val="FF0000"/>
                </a:solidFill>
                <a:effectLst>
                  <a:outerShdw dist="38100" dir="2640000" algn="bl" rotWithShape="0">
                    <a:schemeClr val="accent1"/>
                  </a:outerShdw>
                </a:effectLst>
              </a:rPr>
              <a:t>مافی ئابوری</a:t>
            </a:r>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8" name="Vertical Scroll 7"/>
          <p:cNvSpPr/>
          <p:nvPr/>
        </p:nvSpPr>
        <p:spPr>
          <a:xfrm>
            <a:off x="1704109" y="2999509"/>
            <a:ext cx="2902527" cy="26670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JO" b="1" dirty="0">
                <a:ln w="9525">
                  <a:solidFill>
                    <a:schemeClr val="bg1"/>
                  </a:solidFill>
                  <a:prstDash val="solid"/>
                </a:ln>
                <a:solidFill>
                  <a:schemeClr val="tx1"/>
                </a:solidFill>
                <a:effectLst>
                  <a:outerShdw blurRad="12700" dist="38100" dir="2700000" algn="tl" rotWithShape="0">
                    <a:schemeClr val="bg1">
                      <a:lumMod val="50000"/>
                    </a:schemeClr>
                  </a:outerShdw>
                </a:effectLst>
              </a:rPr>
              <a:t>مافی كۆمه‌لایه‌تی</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5102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مافی سیاسی</a:t>
            </a:r>
            <a:endParaRPr lang="en-US" dirty="0"/>
          </a:p>
        </p:txBody>
      </p:sp>
      <p:sp>
        <p:nvSpPr>
          <p:cNvPr id="3" name="Text Placeholder 2"/>
          <p:cNvSpPr>
            <a:spLocks noGrp="1"/>
          </p:cNvSpPr>
          <p:nvPr>
            <p:ph type="body" idx="1"/>
          </p:nvPr>
        </p:nvSpPr>
        <p:spPr/>
        <p:txBody>
          <a:bodyPr/>
          <a:lstStyle/>
          <a:p>
            <a:r>
              <a:rPr lang="ar-JO" dirty="0" smtClean="0"/>
              <a:t>ئازادی ڕا ده‌ربرین وبلاوكردنه‌وه‌ی میدیا</a:t>
            </a:r>
            <a:endParaRPr lang="en-US" dirty="0"/>
          </a:p>
        </p:txBody>
      </p:sp>
      <p:sp>
        <p:nvSpPr>
          <p:cNvPr id="4" name="Picture Placeholder 3"/>
          <p:cNvSpPr>
            <a:spLocks noGrp="1"/>
          </p:cNvSpPr>
          <p:nvPr>
            <p:ph type="pic" idx="15"/>
          </p:nvPr>
        </p:nvSpPr>
        <p:spPr/>
      </p:sp>
      <p:sp>
        <p:nvSpPr>
          <p:cNvPr id="5" name="Text Placeholder 4"/>
          <p:cNvSpPr>
            <a:spLocks noGrp="1"/>
          </p:cNvSpPr>
          <p:nvPr>
            <p:ph type="body" sz="half" idx="18"/>
          </p:nvPr>
        </p:nvSpPr>
        <p:spPr/>
        <p:txBody>
          <a:bodyPr/>
          <a:lstStyle/>
          <a:p>
            <a:r>
              <a:rPr lang="ar-IQ" dirty="0"/>
              <a:t>حرية الرأي والتعبير وحرية وسائل الاعلام</a:t>
            </a:r>
            <a:endParaRPr lang="ar-JO" dirty="0" smtClean="0"/>
          </a:p>
          <a:p>
            <a:r>
              <a:rPr lang="ar-JO" dirty="0" smtClean="0"/>
              <a:t>(</a:t>
            </a:r>
            <a:r>
              <a:rPr lang="ar-JO" sz="2000" dirty="0" smtClean="0"/>
              <a:t>هه‌موو كه‌سێك مافی ئازادی بیر وڕا ده‌ربرینی هه‌یه‌) به‌ندی 19</a:t>
            </a:r>
            <a:endParaRPr lang="en-US" sz="2000" dirty="0"/>
          </a:p>
        </p:txBody>
      </p:sp>
      <p:sp>
        <p:nvSpPr>
          <p:cNvPr id="6" name="Text Placeholder 5"/>
          <p:cNvSpPr>
            <a:spLocks noGrp="1"/>
          </p:cNvSpPr>
          <p:nvPr>
            <p:ph type="body" sz="quarter" idx="3"/>
          </p:nvPr>
        </p:nvSpPr>
        <p:spPr/>
        <p:txBody>
          <a:bodyPr/>
          <a:lstStyle/>
          <a:p>
            <a:r>
              <a:rPr lang="ar-JO" dirty="0" smtClean="0"/>
              <a:t>مافی بریاردانی چاره‌نۆس</a:t>
            </a:r>
            <a:endParaRPr lang="en-US" dirty="0"/>
          </a:p>
        </p:txBody>
      </p:sp>
      <p:sp>
        <p:nvSpPr>
          <p:cNvPr id="7" name="Picture Placeholder 6"/>
          <p:cNvSpPr>
            <a:spLocks noGrp="1"/>
          </p:cNvSpPr>
          <p:nvPr>
            <p:ph type="pic" idx="21"/>
          </p:nvPr>
        </p:nvSpPr>
        <p:spPr/>
      </p:sp>
      <p:sp>
        <p:nvSpPr>
          <p:cNvPr id="8" name="Text Placeholder 7"/>
          <p:cNvSpPr>
            <a:spLocks noGrp="1"/>
          </p:cNvSpPr>
          <p:nvPr>
            <p:ph type="body" sz="half" idx="19"/>
          </p:nvPr>
        </p:nvSpPr>
        <p:spPr>
          <a:xfrm>
            <a:off x="4441435" y="4480367"/>
            <a:ext cx="3300984" cy="1802669"/>
          </a:xfrm>
        </p:spPr>
        <p:txBody>
          <a:bodyPr>
            <a:normAutofit/>
          </a:bodyPr>
          <a:lstStyle/>
          <a:p>
            <a:r>
              <a:rPr lang="ar-IQ" dirty="0"/>
              <a:t>حق الشعوب في تقرير </a:t>
            </a:r>
            <a:r>
              <a:rPr lang="ar-IQ" dirty="0" smtClean="0"/>
              <a:t>مصيرها</a:t>
            </a:r>
            <a:r>
              <a:rPr lang="ar-JO" dirty="0" smtClean="0"/>
              <a:t>)</a:t>
            </a:r>
            <a:endParaRPr lang="ar-JO" sz="2000" dirty="0" smtClean="0"/>
          </a:p>
          <a:p>
            <a:r>
              <a:rPr lang="ar-JO" sz="2000" dirty="0" smtClean="0"/>
              <a:t>گه‌ل مافی هه‌یه‌ له‌ بریاردانی چاره‌نۆسی خۆی وهه‌لبژاردنی سیستمی حوكمرانی خۆی ئه‌گه‌ر به‌جیابونه‌ش بێت له‌ ده‌وله‌تیكی تر</a:t>
            </a:r>
            <a:endParaRPr lang="en-US" sz="2000" dirty="0"/>
          </a:p>
        </p:txBody>
      </p:sp>
      <p:sp>
        <p:nvSpPr>
          <p:cNvPr id="9" name="Text Placeholder 8"/>
          <p:cNvSpPr>
            <a:spLocks noGrp="1"/>
          </p:cNvSpPr>
          <p:nvPr>
            <p:ph type="body" sz="quarter" idx="13"/>
          </p:nvPr>
        </p:nvSpPr>
        <p:spPr/>
        <p:txBody>
          <a:bodyPr/>
          <a:lstStyle/>
          <a:p>
            <a:r>
              <a:rPr lang="ar-JO" dirty="0"/>
              <a:t>مافی پاراستنی ژیانی تایبه‌تی</a:t>
            </a:r>
          </a:p>
        </p:txBody>
      </p:sp>
      <p:sp>
        <p:nvSpPr>
          <p:cNvPr id="10" name="Picture Placeholder 9"/>
          <p:cNvSpPr>
            <a:spLocks noGrp="1"/>
          </p:cNvSpPr>
          <p:nvPr>
            <p:ph type="pic" idx="22"/>
          </p:nvPr>
        </p:nvSpPr>
        <p:spPr/>
      </p:sp>
      <p:sp>
        <p:nvSpPr>
          <p:cNvPr id="11" name="Text Placeholder 10"/>
          <p:cNvSpPr>
            <a:spLocks noGrp="1"/>
          </p:cNvSpPr>
          <p:nvPr>
            <p:ph type="body" sz="half" idx="20"/>
          </p:nvPr>
        </p:nvSpPr>
        <p:spPr>
          <a:xfrm>
            <a:off x="7966572" y="4480365"/>
            <a:ext cx="3300984" cy="1754180"/>
          </a:xfrm>
        </p:spPr>
        <p:txBody>
          <a:bodyPr/>
          <a:lstStyle/>
          <a:p>
            <a:r>
              <a:rPr lang="ar-IQ" dirty="0"/>
              <a:t>الحق في الحياة والسلامة الشخصية</a:t>
            </a:r>
            <a:endParaRPr lang="ar-JO" sz="2000" dirty="0" smtClean="0"/>
          </a:p>
          <a:p>
            <a:r>
              <a:rPr lang="ar-JO" sz="2000" dirty="0" smtClean="0"/>
              <a:t>(هه‌موو مرۆڤێك مافی ئازادی وئاسایشی خۆی هه‌یه‌) به‌ندی3</a:t>
            </a:r>
            <a:endParaRPr lang="en-US" sz="2000" dirty="0"/>
          </a:p>
        </p:txBody>
      </p:sp>
      <p:pic>
        <p:nvPicPr>
          <p:cNvPr id="12" name="Picture 11" descr="e9ae0625229306af95999729849cae57.jpg"/>
          <p:cNvPicPr>
            <a:picLocks noChangeAspect="1"/>
          </p:cNvPicPr>
          <p:nvPr/>
        </p:nvPicPr>
        <p:blipFill>
          <a:blip r:embed="rId2"/>
          <a:stretch>
            <a:fillRect/>
          </a:stretch>
        </p:blipFill>
        <p:spPr>
          <a:xfrm>
            <a:off x="4689764" y="1814071"/>
            <a:ext cx="2812472" cy="1856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06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ar-JO" dirty="0" smtClean="0"/>
              <a:t>مافی پاراستن له‌ ئه‌شكه‌نجه‌‌دان</a:t>
            </a:r>
            <a:endParaRPr lang="en-US" dirty="0"/>
          </a:p>
        </p:txBody>
      </p:sp>
      <p:sp>
        <p:nvSpPr>
          <p:cNvPr id="4" name="Picture Placeholder 3"/>
          <p:cNvSpPr>
            <a:spLocks noGrp="1"/>
          </p:cNvSpPr>
          <p:nvPr>
            <p:ph type="pic" idx="15"/>
          </p:nvPr>
        </p:nvSpPr>
        <p:spPr/>
      </p:sp>
      <p:sp>
        <p:nvSpPr>
          <p:cNvPr id="5" name="Text Placeholder 4"/>
          <p:cNvSpPr>
            <a:spLocks noGrp="1"/>
          </p:cNvSpPr>
          <p:nvPr>
            <p:ph type="body" sz="half" idx="18"/>
          </p:nvPr>
        </p:nvSpPr>
        <p:spPr/>
        <p:txBody>
          <a:bodyPr/>
          <a:lstStyle/>
          <a:p>
            <a:r>
              <a:rPr lang="ar-IQ" dirty="0">
                <a:solidFill>
                  <a:schemeClr val="tx1"/>
                </a:solidFill>
                <a:cs typeface="Ali_K_Alwand" pitchFamily="2" charset="-78"/>
              </a:rPr>
              <a:t>التحرر من من التعذيب والمعاملة اللانسانية</a:t>
            </a:r>
            <a:endParaRPr lang="ar-IQ" dirty="0" smtClean="0"/>
          </a:p>
          <a:p>
            <a:r>
              <a:rPr lang="ar-JO" dirty="0" smtClean="0"/>
              <a:t>(هیچ كه‌س ناخرێته‌ به‌ر ئه‌شكه‌نجه‌ وئازار نادرێت وره‌فتاری توندوتیژی  وكه‌رامه‌ت شكاندن له‌گه‌ڵ ناكرێت)به‌ندی 5</a:t>
            </a:r>
            <a:endParaRPr lang="en-US" dirty="0"/>
          </a:p>
        </p:txBody>
      </p:sp>
      <p:sp>
        <p:nvSpPr>
          <p:cNvPr id="6" name="Text Placeholder 5"/>
          <p:cNvSpPr>
            <a:spLocks noGrp="1"/>
          </p:cNvSpPr>
          <p:nvPr>
            <p:ph type="body" sz="quarter" idx="3"/>
          </p:nvPr>
        </p:nvSpPr>
        <p:spPr/>
        <p:txBody>
          <a:bodyPr/>
          <a:lstStyle/>
          <a:p>
            <a:r>
              <a:rPr lang="ar-JO" dirty="0" smtClean="0"/>
              <a:t>مافی یه‌كسانی وجیاوازی نه‌كردن</a:t>
            </a:r>
            <a:endParaRPr lang="en-US" dirty="0"/>
          </a:p>
        </p:txBody>
      </p:sp>
      <p:sp>
        <p:nvSpPr>
          <p:cNvPr id="8" name="Text Placeholder 7"/>
          <p:cNvSpPr>
            <a:spLocks noGrp="1"/>
          </p:cNvSpPr>
          <p:nvPr>
            <p:ph type="body" sz="half" idx="19"/>
          </p:nvPr>
        </p:nvSpPr>
        <p:spPr/>
        <p:txBody>
          <a:bodyPr/>
          <a:lstStyle/>
          <a:p>
            <a:r>
              <a:rPr lang="ar-JO" dirty="0" smtClean="0"/>
              <a:t>الحق فی المساواه‌ وعدم التمیز</a:t>
            </a:r>
            <a:endParaRPr lang="ar-JO" dirty="0"/>
          </a:p>
        </p:txBody>
      </p:sp>
      <p:sp>
        <p:nvSpPr>
          <p:cNvPr id="9" name="Text Placeholder 8"/>
          <p:cNvSpPr>
            <a:spLocks noGrp="1"/>
          </p:cNvSpPr>
          <p:nvPr>
            <p:ph type="body" sz="quarter" idx="13"/>
          </p:nvPr>
        </p:nvSpPr>
        <p:spPr/>
        <p:txBody>
          <a:bodyPr/>
          <a:lstStyle/>
          <a:p>
            <a:r>
              <a:rPr lang="ar-JO" dirty="0" smtClean="0"/>
              <a:t>یه‌كسانی له‌ به‌رده‌م دادگا</a:t>
            </a:r>
            <a:endParaRPr lang="en-US" dirty="0"/>
          </a:p>
        </p:txBody>
      </p:sp>
      <p:sp>
        <p:nvSpPr>
          <p:cNvPr id="10" name="Picture Placeholder 9"/>
          <p:cNvSpPr>
            <a:spLocks noGrp="1"/>
          </p:cNvSpPr>
          <p:nvPr>
            <p:ph type="pic" idx="22"/>
          </p:nvPr>
        </p:nvSpPr>
        <p:spPr/>
      </p:sp>
      <p:sp>
        <p:nvSpPr>
          <p:cNvPr id="11" name="Text Placeholder 10"/>
          <p:cNvSpPr>
            <a:spLocks noGrp="1"/>
          </p:cNvSpPr>
          <p:nvPr>
            <p:ph type="body" sz="half" idx="20"/>
          </p:nvPr>
        </p:nvSpPr>
        <p:spPr/>
        <p:txBody>
          <a:bodyPr/>
          <a:lstStyle/>
          <a:p>
            <a:r>
              <a:rPr lang="ar-IQ" dirty="0"/>
              <a:t>الحق في اللجوء الى القضاء والمساواة امام القضاء</a:t>
            </a:r>
            <a:endParaRPr lang="en-US" dirty="0"/>
          </a:p>
        </p:txBody>
      </p:sp>
      <p:pic>
        <p:nvPicPr>
          <p:cNvPr id="12" name="Content Placeholder 4" descr="images.jpg"/>
          <p:cNvPicPr>
            <a:picLocks noChangeAspect="1"/>
          </p:cNvPicPr>
          <p:nvPr/>
        </p:nvPicPr>
        <p:blipFill>
          <a:blip r:embed="rId2"/>
          <a:stretch>
            <a:fillRect/>
          </a:stretch>
        </p:blipFill>
        <p:spPr>
          <a:xfrm>
            <a:off x="7944935" y="1729016"/>
            <a:ext cx="3344257" cy="199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Content Placeholder 6" descr="images (1).jpg"/>
          <p:cNvPicPr>
            <a:picLocks noChangeAspect="1"/>
          </p:cNvPicPr>
          <p:nvPr/>
        </p:nvPicPr>
        <p:blipFill>
          <a:blip r:embed="rId3"/>
          <a:stretch>
            <a:fillRect/>
          </a:stretch>
        </p:blipFill>
        <p:spPr>
          <a:xfrm>
            <a:off x="780040" y="1869936"/>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Placeholder 13" descr="download (5).jpg"/>
          <p:cNvPicPr>
            <a:picLocks noGrp="1" noChangeAspect="1"/>
          </p:cNvPicPr>
          <p:nvPr>
            <p:ph type="pic" idx="21"/>
          </p:nvPr>
        </p:nvPicPr>
        <p:blipFill>
          <a:blip r:embed="rId4"/>
          <a:srcRect t="9183" b="9183"/>
          <a:stretch>
            <a:fillRect/>
          </a:stretch>
        </p:blipFill>
        <p:spPr>
          <a:xfrm>
            <a:off x="4613330" y="1745128"/>
            <a:ext cx="3092368" cy="1608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502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مافي ئابوري</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771" r="27771"/>
          <a:stretch>
            <a:fillRect/>
          </a:stretch>
        </p:blipFill>
        <p:spPr>
          <a:xfrm>
            <a:off x="7038109" y="763702"/>
            <a:ext cx="4384964" cy="5595534"/>
          </a:xfrm>
        </p:spPr>
      </p:pic>
      <p:sp>
        <p:nvSpPr>
          <p:cNvPr id="4" name="Text Placeholder 3"/>
          <p:cNvSpPr>
            <a:spLocks noGrp="1"/>
          </p:cNvSpPr>
          <p:nvPr>
            <p:ph type="body" sz="half" idx="2"/>
          </p:nvPr>
        </p:nvSpPr>
        <p:spPr>
          <a:xfrm>
            <a:off x="367145" y="2439261"/>
            <a:ext cx="6481599" cy="3376134"/>
          </a:xfrm>
        </p:spPr>
        <p:txBody>
          <a:bodyPr>
            <a:normAutofit/>
          </a:bodyPr>
          <a:lstStyle/>
          <a:p>
            <a:r>
              <a:rPr lang="ar-JO" sz="2800" dirty="0" smtClean="0"/>
              <a:t>مافی كاركردن ویه‌كسانی كرێ</a:t>
            </a:r>
          </a:p>
          <a:p>
            <a:r>
              <a:rPr lang="ar-JO" sz="2800" dirty="0" smtClean="0"/>
              <a:t>مافی پاراستن له‌ هه‌ژاری ونه‌داری (التحرر من الفقر)</a:t>
            </a:r>
          </a:p>
          <a:p>
            <a:r>
              <a:rPr lang="ar-JO" sz="2800" dirty="0" smtClean="0"/>
              <a:t>مافی پشوو دان وكاتی پشوودان</a:t>
            </a:r>
          </a:p>
          <a:p>
            <a:endParaRPr lang="ar-IQ" sz="2800" dirty="0" smtClean="0"/>
          </a:p>
        </p:txBody>
      </p:sp>
    </p:spTree>
    <p:extLst>
      <p:ext uri="{BB962C8B-B14F-4D97-AF65-F5344CB8AC3E}">
        <p14:creationId xmlns:p14="http://schemas.microsoft.com/office/powerpoint/2010/main" val="2970438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923"/>
            <a:ext cx="5934949" cy="643913"/>
          </a:xfrm>
        </p:spPr>
        <p:txBody>
          <a:bodyPr/>
          <a:lstStyle/>
          <a:p>
            <a:r>
              <a:rPr lang="ar-JO" dirty="0" smtClean="0"/>
              <a:t>مافه‌كانی كۆمه‌ڵایه‌تی</a:t>
            </a:r>
            <a:endParaRPr lang="en-US" dirty="0"/>
          </a:p>
        </p:txBody>
      </p:sp>
      <p:sp>
        <p:nvSpPr>
          <p:cNvPr id="4" name="Text Placeholder 3"/>
          <p:cNvSpPr>
            <a:spLocks noGrp="1"/>
          </p:cNvSpPr>
          <p:nvPr>
            <p:ph type="body" sz="half" idx="2"/>
          </p:nvPr>
        </p:nvSpPr>
        <p:spPr>
          <a:xfrm>
            <a:off x="913795" y="1385455"/>
            <a:ext cx="5934949" cy="4828309"/>
          </a:xfrm>
        </p:spPr>
        <p:txBody>
          <a:bodyPr>
            <a:noAutofit/>
          </a:bodyPr>
          <a:lstStyle/>
          <a:p>
            <a:pPr marL="285750" indent="-285750" rtl="1">
              <a:buFont typeface="Wingdings" panose="05000000000000000000" pitchFamily="2" charset="2"/>
              <a:buChar char="v"/>
            </a:pPr>
            <a:r>
              <a:rPr lang="ar-JO" sz="2800" dirty="0" smtClean="0"/>
              <a:t>مافی خوێندن ورۆشنبیری</a:t>
            </a:r>
            <a:endParaRPr lang="ar-JO" sz="2800" dirty="0"/>
          </a:p>
          <a:p>
            <a:pPr marL="285750" indent="-285750" rtl="1">
              <a:buFont typeface="Wingdings" panose="05000000000000000000" pitchFamily="2" charset="2"/>
              <a:buChar char="v"/>
            </a:pPr>
            <a:r>
              <a:rPr lang="ar-JO" sz="2800" dirty="0" smtClean="0"/>
              <a:t>مافی به‌شدار كردن له‌ كۆمه‌ڵه‌ وسه‌ندیكا</a:t>
            </a:r>
          </a:p>
          <a:p>
            <a:pPr marL="285750" indent="-285750" rtl="1">
              <a:buFont typeface="Wingdings" panose="05000000000000000000" pitchFamily="2" charset="2"/>
              <a:buChar char="v"/>
            </a:pPr>
            <a:r>
              <a:rPr lang="ar-JO" sz="2800" dirty="0" smtClean="0"/>
              <a:t>مافی ئافره‌ت</a:t>
            </a:r>
          </a:p>
          <a:p>
            <a:pPr marL="285750" indent="-285750" rtl="1">
              <a:buFont typeface="Wingdings" panose="05000000000000000000" pitchFamily="2" charset="2"/>
              <a:buChar char="v"/>
            </a:pPr>
            <a:r>
              <a:rPr lang="ar-JO" sz="2800" dirty="0" smtClean="0"/>
              <a:t>مافی مندال</a:t>
            </a:r>
          </a:p>
          <a:p>
            <a:pPr marL="285750" indent="-285750" rtl="1">
              <a:buFont typeface="Wingdings" panose="05000000000000000000" pitchFamily="2" charset="2"/>
              <a:buChar char="v"/>
            </a:pPr>
            <a:r>
              <a:rPr lang="ar-JO" sz="2800" dirty="0" smtClean="0"/>
              <a:t>مافی ژینگه‌یه‌كی پاك</a:t>
            </a:r>
          </a:p>
          <a:p>
            <a:pPr marL="285750" indent="-285750" rtl="1">
              <a:buFont typeface="Wingdings" panose="05000000000000000000" pitchFamily="2" charset="2"/>
              <a:buChar char="v"/>
            </a:pPr>
            <a:r>
              <a:rPr lang="ar-JO" sz="2800" dirty="0" smtClean="0"/>
              <a:t>مافی پارساتنی گرینتی كۆمه‌ڵایه‌تی وته‌ندروستی، به‌تایبه‌ت بۆبه‌سالاچوان وبێ سه‌رپه‌رشتیاران ونه‌خۆشه‌كان</a:t>
            </a:r>
          </a:p>
        </p:txBody>
      </p:sp>
      <p:pic>
        <p:nvPicPr>
          <p:cNvPr id="5" name="Content Placeholder 4" descr="download (3).jpg"/>
          <p:cNvPicPr>
            <a:picLocks noChangeAspect="1"/>
          </p:cNvPicPr>
          <p:nvPr/>
        </p:nvPicPr>
        <p:blipFill>
          <a:blip r:embed="rId2"/>
          <a:stretch>
            <a:fillRect/>
          </a:stretch>
        </p:blipFill>
        <p:spPr>
          <a:xfrm>
            <a:off x="7526063" y="708890"/>
            <a:ext cx="2895600" cy="1992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Placeholder 5" descr="images (3).jpg"/>
          <p:cNvPicPr>
            <a:picLocks noGrp="1" noChangeAspect="1"/>
          </p:cNvPicPr>
          <p:nvPr>
            <p:ph type="pic" idx="1"/>
          </p:nvPr>
        </p:nvPicPr>
        <p:blipFill>
          <a:blip r:embed="rId3"/>
          <a:srcRect l="25120" r="25120"/>
          <a:stretch>
            <a:fillRect/>
          </a:stretch>
        </p:blipFill>
        <p:spPr>
          <a:xfrm>
            <a:off x="7442551" y="2978251"/>
            <a:ext cx="3275751" cy="22981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20117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سه‌رچاوه‌كان</a:t>
            </a:r>
            <a:endParaRPr lang="en-US" dirty="0"/>
          </a:p>
        </p:txBody>
      </p:sp>
      <p:sp>
        <p:nvSpPr>
          <p:cNvPr id="3" name="Text Placeholder 2"/>
          <p:cNvSpPr>
            <a:spLocks noGrp="1"/>
          </p:cNvSpPr>
          <p:nvPr>
            <p:ph type="body" sz="half" idx="13"/>
          </p:nvPr>
        </p:nvSpPr>
        <p:spPr>
          <a:xfrm>
            <a:off x="1720644" y="3610033"/>
            <a:ext cx="8752299" cy="89132"/>
          </a:xfrm>
        </p:spPr>
        <p:txBody>
          <a:bodyPr>
            <a:normAutofit fontScale="25000" lnSpcReduction="20000"/>
          </a:bodyPr>
          <a:lstStyle/>
          <a:p>
            <a:endParaRPr lang="en-US" dirty="0"/>
          </a:p>
        </p:txBody>
      </p:sp>
      <p:sp>
        <p:nvSpPr>
          <p:cNvPr id="4" name="Text Placeholder 3"/>
          <p:cNvSpPr>
            <a:spLocks noGrp="1"/>
          </p:cNvSpPr>
          <p:nvPr>
            <p:ph type="body" sz="half" idx="2"/>
          </p:nvPr>
        </p:nvSpPr>
        <p:spPr>
          <a:xfrm>
            <a:off x="913794" y="2957945"/>
            <a:ext cx="10353763" cy="2835904"/>
          </a:xfrm>
        </p:spPr>
        <p:txBody>
          <a:bodyPr>
            <a:normAutofit/>
          </a:bodyPr>
          <a:lstStyle/>
          <a:p>
            <a:pPr marL="342900" indent="-342900" rtl="1">
              <a:buFont typeface="+mj-lt"/>
              <a:buAutoNum type="arabicPeriod"/>
            </a:pPr>
            <a:r>
              <a:rPr lang="ar-JO" sz="2800" smtClean="0"/>
              <a:t>د.عمر ابر</a:t>
            </a:r>
            <a:r>
              <a:rPr lang="ar-JO" sz="2800"/>
              <a:t>ا</a:t>
            </a:r>
            <a:r>
              <a:rPr lang="ar-JO" sz="2800" smtClean="0"/>
              <a:t>هیم </a:t>
            </a:r>
            <a:r>
              <a:rPr lang="ar-JO" sz="2800" dirty="0" smtClean="0"/>
              <a:t>عزیز، د. رشید حسین احمد :ده‌روازیه‌ك بۆ مافی مرۆڤ</a:t>
            </a:r>
          </a:p>
          <a:p>
            <a:pPr marL="342900" indent="-342900" rtl="1">
              <a:buFont typeface="+mj-lt"/>
              <a:buAutoNum type="arabicPeriod"/>
            </a:pPr>
            <a:r>
              <a:rPr lang="ar-JO" sz="2800" dirty="0" smtClean="0"/>
              <a:t>پیره‌وه‌ی نێوه‌ده‌وله‌تی بۆ مافه‌كانی مرۆڤ</a:t>
            </a:r>
          </a:p>
          <a:p>
            <a:pPr marL="342900" indent="-342900" rtl="1">
              <a:buFont typeface="+mj-lt"/>
              <a:buAutoNum type="arabicPeriod"/>
            </a:pPr>
            <a:r>
              <a:rPr lang="ar-JO" sz="2800" dirty="0" smtClean="0"/>
              <a:t>شارف تومیه‌:الضمانات الدولیه‌ لحمایة‌ حقوق الانسان</a:t>
            </a:r>
          </a:p>
          <a:p>
            <a:pPr marL="342900" indent="-342900" rtl="1">
              <a:buFont typeface="+mj-lt"/>
              <a:buAutoNum type="arabicPeriod"/>
            </a:pPr>
            <a:endParaRPr lang="en-US" sz="2800" dirty="0"/>
          </a:p>
        </p:txBody>
      </p:sp>
    </p:spTree>
    <p:extLst>
      <p:ext uri="{BB962C8B-B14F-4D97-AF65-F5344CB8AC3E}">
        <p14:creationId xmlns:p14="http://schemas.microsoft.com/office/powerpoint/2010/main" val="71588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810490"/>
            <a:ext cx="9440034" cy="1662545"/>
          </a:xfrm>
        </p:spPr>
        <p:txBody>
          <a:bodyPr/>
          <a:lstStyle/>
          <a:p>
            <a:endParaRPr lang="en-US" dirty="0"/>
          </a:p>
        </p:txBody>
      </p:sp>
      <p:sp>
        <p:nvSpPr>
          <p:cNvPr id="3" name="Subtitle 2"/>
          <p:cNvSpPr>
            <a:spLocks noGrp="1"/>
          </p:cNvSpPr>
          <p:nvPr>
            <p:ph type="subTitle" idx="1"/>
          </p:nvPr>
        </p:nvSpPr>
        <p:spPr>
          <a:xfrm>
            <a:off x="1370693" y="3664527"/>
            <a:ext cx="9440034" cy="2715492"/>
          </a:xfrm>
        </p:spPr>
        <p:txBody>
          <a:bodyPr>
            <a:normAutofit/>
          </a:bodyPr>
          <a:lstStyle/>
          <a:p>
            <a:pPr marL="457200" indent="-457200" rtl="1">
              <a:buFont typeface="Wingdings" panose="05000000000000000000" pitchFamily="2" charset="2"/>
              <a:buChar char="v"/>
            </a:pPr>
            <a:r>
              <a:rPr lang="ar-JO" sz="3200" dirty="0" smtClean="0"/>
              <a:t>پێناسه‌ی مافی مرۆڤ</a:t>
            </a:r>
          </a:p>
          <a:p>
            <a:pPr marL="457200" indent="-457200" rtl="1">
              <a:buFont typeface="Wingdings" panose="05000000000000000000" pitchFamily="2" charset="2"/>
              <a:buChar char="v"/>
            </a:pPr>
            <a:r>
              <a:rPr lang="ar-JO" sz="3200" dirty="0" smtClean="0"/>
              <a:t>چه‌مكی مافی مرۆڤ</a:t>
            </a:r>
          </a:p>
          <a:p>
            <a:pPr marL="457200" indent="-457200" rtl="1">
              <a:buFont typeface="Wingdings" panose="05000000000000000000" pitchFamily="2" charset="2"/>
              <a:buChar char="v"/>
            </a:pPr>
            <a:r>
              <a:rPr lang="ar-JO" sz="3200" dirty="0" smtClean="0"/>
              <a:t>خه‌سله‌ته‌كانی مافی مرۆڤ</a:t>
            </a:r>
          </a:p>
          <a:p>
            <a:pPr marL="457200" indent="-457200" rtl="1">
              <a:buFont typeface="Wingdings" panose="05000000000000000000" pitchFamily="2" charset="2"/>
              <a:buChar char="v"/>
            </a:pPr>
            <a:r>
              <a:rPr lang="ar-JO" sz="3200" dirty="0" smtClean="0"/>
              <a:t>جۆره‌كانی مافی مرۆڤ</a:t>
            </a:r>
            <a:endParaRPr lang="en-US" sz="3200" dirty="0"/>
          </a:p>
        </p:txBody>
      </p:sp>
      <p:graphicFrame>
        <p:nvGraphicFramePr>
          <p:cNvPr id="8" name="Diagram 7"/>
          <p:cNvGraphicFramePr/>
          <p:nvPr>
            <p:extLst>
              <p:ext uri="{D42A27DB-BD31-4B8C-83A1-F6EECF244321}">
                <p14:modId xmlns:p14="http://schemas.microsoft.com/office/powerpoint/2010/main" val="1615157278"/>
              </p:ext>
            </p:extLst>
          </p:nvPr>
        </p:nvGraphicFramePr>
        <p:xfrm>
          <a:off x="2784764" y="360218"/>
          <a:ext cx="6054436" cy="27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86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44236"/>
            <a:ext cx="10353762" cy="970450"/>
          </a:xfrm>
        </p:spPr>
        <p:txBody>
          <a:bodyPr/>
          <a:lstStyle/>
          <a:p>
            <a:r>
              <a:rPr lang="ar-JO" dirty="0" smtClean="0"/>
              <a:t>مافی مرۆڤ</a:t>
            </a:r>
            <a:endParaRPr lang="en-US" dirty="0"/>
          </a:p>
        </p:txBody>
      </p:sp>
      <p:sp>
        <p:nvSpPr>
          <p:cNvPr id="3" name="Content Placeholder 2"/>
          <p:cNvSpPr>
            <a:spLocks noGrp="1"/>
          </p:cNvSpPr>
          <p:nvPr>
            <p:ph idx="1"/>
          </p:nvPr>
        </p:nvSpPr>
        <p:spPr/>
        <p:txBody>
          <a:bodyPr>
            <a:normAutofit/>
          </a:bodyPr>
          <a:lstStyle/>
          <a:p>
            <a:pPr marL="36900" indent="0" algn="just" rtl="1">
              <a:buNone/>
            </a:pPr>
            <a:r>
              <a:rPr lang="ar-JO" sz="3600" dirty="0" smtClean="0"/>
              <a:t>وشه‌ی (ماف) واته‌ ئه‌وه‌ی هاوتا بێت له‌گه‌ل یاسایه‌كی دیاری كراو ئینجا ببێته‌ ئه‌رك ویاسا.</a:t>
            </a:r>
          </a:p>
          <a:p>
            <a:pPr marL="36900" indent="0" algn="just" rtl="1">
              <a:buNone/>
            </a:pPr>
            <a:r>
              <a:rPr lang="ar-JO" sz="3600" dirty="0" smtClean="0"/>
              <a:t>مرۆڤ: بۆنه‌وه‌رێكی پیرۆز ومقدسه كه‌ راسپێردراه‌وه‌ بۆ جێ به‌جێ كردنی په‌یامی ئاوه‌دانكردنه‌وه‌ی زه‌وی.  </a:t>
            </a:r>
            <a:endParaRPr lang="en-US" sz="3600" dirty="0"/>
          </a:p>
        </p:txBody>
      </p:sp>
    </p:spTree>
    <p:extLst>
      <p:ext uri="{BB962C8B-B14F-4D97-AF65-F5344CB8AC3E}">
        <p14:creationId xmlns:p14="http://schemas.microsoft.com/office/powerpoint/2010/main" val="30652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پێناسه‌ی مافی مرۆڤ</a:t>
            </a:r>
            <a:endParaRPr lang="en-US" dirty="0"/>
          </a:p>
        </p:txBody>
      </p:sp>
      <p:sp>
        <p:nvSpPr>
          <p:cNvPr id="3" name="Content Placeholder 2"/>
          <p:cNvSpPr>
            <a:spLocks noGrp="1"/>
          </p:cNvSpPr>
          <p:nvPr>
            <p:ph idx="1"/>
          </p:nvPr>
        </p:nvSpPr>
        <p:spPr/>
        <p:txBody>
          <a:bodyPr/>
          <a:lstStyle/>
          <a:p>
            <a:pPr marL="36900" indent="0" algn="just" rtl="1">
              <a:buNone/>
            </a:pPr>
            <a:r>
              <a:rPr lang="ar-JO" sz="3200" dirty="0" smtClean="0"/>
              <a:t>یاساناسان وماف په‌روه‌ران كۆك نین له‌سه‌ر یه‌ك پێناسه‌ بۆ مافه‌كانی مرۆڤ، به‌ڵكو پێناسه‌ی جیا جیای بۆ كراوه‌ به‌ پێ فه‌لسه‌فه‌ وراوانگه‌ی جیاواز، به‌لام پێناسه‌ی مافی مرۆڤ له‌ چوار چێوه‌ی نێوه‌ده‌وله‌تی بریتی یه له‌ :</a:t>
            </a:r>
          </a:p>
          <a:p>
            <a:pPr marL="36900" indent="0" algn="just" rtl="1">
              <a:buNone/>
            </a:pPr>
            <a:endParaRPr lang="ar-JO" sz="3200" dirty="0" smtClean="0"/>
          </a:p>
          <a:p>
            <a:pPr marL="36900" indent="0" algn="just" rtl="1">
              <a:buNone/>
            </a:pPr>
            <a:r>
              <a:rPr lang="ar-JO" sz="3200" dirty="0" smtClean="0"/>
              <a:t> </a:t>
            </a:r>
            <a:r>
              <a:rPr lang="ar-JO" sz="3200" b="1" u="sng" dirty="0" smtClean="0"/>
              <a:t>كۆمه‌ڵه‌ مافێك و داواكارییه‌كی ڕه‌وا بۆ هه‌موو تاكێك وده‌بی بدرێت به‌ هه‌موو مرۆڤه‌كان به‌ یه‌كسانی به‌بێ جیاوازی.  </a:t>
            </a:r>
          </a:p>
          <a:p>
            <a:pPr marL="36900" indent="0" algn="r" rtl="1">
              <a:buNone/>
            </a:pPr>
            <a:endParaRPr lang="ar-JO" b="1" u="sng" cap="all" dirty="0">
              <a:effectLst>
                <a:outerShdw blurRad="60007" dist="200025" dir="15000000" sy="30000" kx="-1800000" algn="bl" rotWithShape="0">
                  <a:prstClr val="black">
                    <a:alpha val="32000"/>
                  </a:prstClr>
                </a:outerShdw>
              </a:effectLst>
              <a:cs typeface="Ali_K_Alwand" pitchFamily="2" charset="-78"/>
            </a:endParaRPr>
          </a:p>
          <a:p>
            <a:pPr marL="36900" indent="0" algn="r" rtl="1">
              <a:buNone/>
            </a:pPr>
            <a:endParaRPr lang="ar-JO" b="1" u="sng" cap="all" dirty="0" smtClean="0">
              <a:effectLst>
                <a:outerShdw blurRad="60007" dist="200025" dir="15000000" sy="30000" kx="-1800000" algn="bl" rotWithShape="0">
                  <a:prstClr val="black">
                    <a:alpha val="32000"/>
                  </a:prstClr>
                </a:outerShdw>
              </a:effectLst>
              <a:cs typeface="Ali_K_Alwand" pitchFamily="2" charset="-78"/>
            </a:endParaRPr>
          </a:p>
          <a:p>
            <a:pPr marL="36900" indent="0" algn="r" rtl="1">
              <a:buNone/>
            </a:pPr>
            <a:endParaRPr lang="ar-JO" b="1" u="sng" cap="all" dirty="0">
              <a:effectLst>
                <a:outerShdw blurRad="60007" dist="200025" dir="15000000" sy="30000" kx="-1800000" algn="bl" rotWithShape="0">
                  <a:prstClr val="black">
                    <a:alpha val="32000"/>
                  </a:prstClr>
                </a:outerShdw>
              </a:effectLst>
              <a:cs typeface="Ali_K_Alwand" pitchFamily="2" charset="-78"/>
            </a:endParaRPr>
          </a:p>
        </p:txBody>
      </p:sp>
    </p:spTree>
    <p:extLst>
      <p:ext uri="{BB962C8B-B14F-4D97-AF65-F5344CB8AC3E}">
        <p14:creationId xmlns:p14="http://schemas.microsoft.com/office/powerpoint/2010/main" val="28293045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39436"/>
          </a:xfrm>
        </p:spPr>
        <p:txBody>
          <a:bodyPr>
            <a:normAutofit fontScale="90000"/>
          </a:bodyPr>
          <a:lstStyle/>
          <a:p>
            <a:endParaRPr lang="en-US" dirty="0"/>
          </a:p>
        </p:txBody>
      </p:sp>
      <p:sp>
        <p:nvSpPr>
          <p:cNvPr id="3" name="Content Placeholder 2"/>
          <p:cNvSpPr>
            <a:spLocks noGrp="1"/>
          </p:cNvSpPr>
          <p:nvPr>
            <p:ph idx="1"/>
          </p:nvPr>
        </p:nvSpPr>
        <p:spPr>
          <a:xfrm>
            <a:off x="913795" y="1378527"/>
            <a:ext cx="10353762" cy="4412673"/>
          </a:xfrm>
        </p:spPr>
        <p:txBody>
          <a:bodyPr>
            <a:normAutofit/>
          </a:bodyPr>
          <a:lstStyle/>
          <a:p>
            <a:pPr algn="just" rtl="1"/>
            <a:r>
              <a:rPr lang="ar-JO" sz="3600" dirty="0" smtClean="0"/>
              <a:t>مافی مرۆڤ بریتیه له‌ : له‌و كۆمه‌ڵه‌ مافانه‌ی كه‌ مرۆڤ به‌ سروشتی خۆی هه‌یتی، وئه‌ركی ده‌وله‌ت ئه‌وه‌ هه‌ل ومه‌رجی گونجاو برخسێنێت بۆپارێزگاری كردن له‌و مافه‌نه‌ له‌ هه‌موو بواره‌كاندا.</a:t>
            </a:r>
          </a:p>
          <a:p>
            <a:pPr algn="just" rtl="1"/>
            <a:endParaRPr lang="ar-JO" sz="3600" dirty="0" smtClean="0"/>
          </a:p>
          <a:p>
            <a:pPr algn="just" rtl="1"/>
            <a:r>
              <a:rPr lang="ar-JO" sz="3600" dirty="0" smtClean="0"/>
              <a:t>مافی مرۆڤ بریتی یه له‌سه‌رجه‌م ئه‌و رێوشوینانه‌ی كه‌ ده‌بێت ده‌وله‌ت به‌ گوێره‌ی ئه‌وان ره‌فتار له‌گه‌ل تاكه‌كه‌سی نێو كۆمه‌ڵگا بكات به‌یه‌كسانی.</a:t>
            </a:r>
            <a:endParaRPr lang="en-US" sz="3600" dirty="0"/>
          </a:p>
        </p:txBody>
      </p:sp>
    </p:spTree>
    <p:extLst>
      <p:ext uri="{BB962C8B-B14F-4D97-AF65-F5344CB8AC3E}">
        <p14:creationId xmlns:p14="http://schemas.microsoft.com/office/powerpoint/2010/main" val="2015986070"/>
      </p:ext>
    </p:extLst>
  </p:cSld>
  <p:clrMapOvr>
    <a:masterClrMapping/>
  </p:clrMapOvr>
  <mc:AlternateContent xmlns:mc="http://schemas.openxmlformats.org/markup-compatibility/2006" xmlns:p14="http://schemas.microsoft.com/office/powerpoint/2010/main">
    <mc:Choice Requires="p14">
      <p:transition spd="slow" p14:dur="35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81000"/>
            <a:ext cx="10353762" cy="824345"/>
          </a:xfrm>
        </p:spPr>
        <p:txBody>
          <a:bodyPr/>
          <a:lstStyle/>
          <a:p>
            <a:r>
              <a:rPr lang="ar-JO" dirty="0" smtClean="0"/>
              <a:t>چه‌مكی مافی مرۆڤ</a:t>
            </a:r>
            <a:endParaRPr lang="en-US" dirty="0"/>
          </a:p>
        </p:txBody>
      </p:sp>
      <p:sp>
        <p:nvSpPr>
          <p:cNvPr id="3" name="Content Placeholder 2"/>
          <p:cNvSpPr>
            <a:spLocks noGrp="1"/>
          </p:cNvSpPr>
          <p:nvPr>
            <p:ph idx="1"/>
          </p:nvPr>
        </p:nvSpPr>
        <p:spPr>
          <a:xfrm>
            <a:off x="568036" y="1406236"/>
            <a:ext cx="10699521" cy="5008419"/>
          </a:xfrm>
        </p:spPr>
        <p:txBody>
          <a:bodyPr>
            <a:normAutofit lnSpcReduction="10000"/>
          </a:bodyPr>
          <a:lstStyle/>
          <a:p>
            <a:pPr marL="36900" indent="0" algn="just" rtl="1">
              <a:buNone/>
            </a:pPr>
            <a:r>
              <a:rPr lang="ar-JO" sz="3600" dirty="0" smtClean="0"/>
              <a:t>سه‌ره‌تای په‌یدا بوونی ماف ده‌گه‌رێته‌وه‌ بۆ سه‌ره‌تای دروست بوونی مرۆڤایه‌تی، كه‌ ماف په‌یوه‌سته‌ به‌ ژیانی مرۆڤه‌وه‌ هه‌ر له‌ دایك بوونی تاكو كۆتایی ژیانی، كه‌ به‌ چه‌ند قۆناغی جیاواز تێپه‌ریوه‌، ومرۆڤ هه‌ر له‌ دێر زه‌مانه‌وه‌ خه‌باتی كردووه‌ه بۆ به‌ده‌ستهێنانی مافه‌كانی خۆی.</a:t>
            </a:r>
          </a:p>
          <a:p>
            <a:pPr marL="36900" indent="0" algn="just" rtl="1">
              <a:buNone/>
            </a:pPr>
            <a:r>
              <a:rPr lang="ar-JO" sz="3600" dirty="0" smtClean="0"/>
              <a:t>هه‌رچه‌نده‌ بیرۆكه‌ی مافی مرۆڤ له‌ كۆنه‌وه‌ هه‌بووه‌ به‌ڵام ده‌ركه‌وتنی وه‌كو چه‌مك ودرك پێكردن، ده‌گه‌رێته‌وه‌ سه‌ده‌ی 18 كه‌ به‌شێوه‌ی به‌یاننماه‌ ورێكه‌وتن وده‌ق بڵاوكردنه‌وه‌ له‌سه‌ر مافه‌كانی مرۆڤ، بۆ نمونه‌ راگه‌یاندنی سه‌ربه‌خۆی ئه‌مریكا له‌ سالی 1776، وبه‌یاننامه‌ی مافی مرۆڤی فه‌ره‌نسا له‌ 1789</a:t>
            </a:r>
            <a:endParaRPr lang="en-US" sz="3600" dirty="0"/>
          </a:p>
        </p:txBody>
      </p:sp>
    </p:spTree>
    <p:extLst>
      <p:ext uri="{BB962C8B-B14F-4D97-AF65-F5344CB8AC3E}">
        <p14:creationId xmlns:p14="http://schemas.microsoft.com/office/powerpoint/2010/main" val="36555628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lgn="just" rtl="1">
              <a:buNone/>
            </a:pPr>
            <a:r>
              <a:rPr lang="ar-JO" sz="2800" dirty="0" smtClean="0"/>
              <a:t>له‌گه‌ل په‌یدابوونی كۆمه‌لگای مرۆڤایه‌تی وهاتنه‌ كایه‌وه‌ی چه‌مكی مولگداری وبه‌رژه‌وه‌ندی كه‌سی وسه‌رهه‌ڵدانی ناكۆكی وشه‌ر،ته‌نانه‌ت هه‌لگیرسانی هه‌ردوو جه‌نگی جیهانی یه‌كه‌م ودووه‌م به‌ تایبه‌تی جه‌نگی جیهانی دووه‌م 1939 -1945 كه‌ كاره‌ساتی گه‌وره‌ی لێكه‌وته‌وه‌، بۆیه‌ مافناسان ومام په‌روه‌ران هه‌ستیان به‌و پیشلكاریانه‌یان كرد كه‌ دژی مرۆڤایه‌تی ده‌كرا، بۆیه‌ به‌ سه‌كردایه‌تی(نه‌ته‌وه‌ یه‌كگرتوه‌كان) له‌ ساڵی 1948  به‌یاننامه‌ی جاری‌ جیهانی مافی مرۆڤیان ده‌ركرد.</a:t>
            </a:r>
            <a:endParaRPr lang="en-US" sz="2800" dirty="0"/>
          </a:p>
        </p:txBody>
      </p:sp>
    </p:spTree>
    <p:extLst>
      <p:ext uri="{BB962C8B-B14F-4D97-AF65-F5344CB8AC3E}">
        <p14:creationId xmlns:p14="http://schemas.microsoft.com/office/powerpoint/2010/main" val="4049178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4" descr="7AEFF592-DA1E-4579-B88F-4D1EF8A2897E_cx0_cy1_cw0_w1023_r1_s.jpg"/>
          <p:cNvPicPr>
            <a:picLocks noChangeAspect="1"/>
          </p:cNvPicPr>
          <p:nvPr/>
        </p:nvPicPr>
        <p:blipFill>
          <a:blip r:embed="rId2"/>
          <a:stretch>
            <a:fillRect/>
          </a:stretch>
        </p:blipFill>
        <p:spPr>
          <a:xfrm>
            <a:off x="845127" y="741218"/>
            <a:ext cx="10557164" cy="5687291"/>
          </a:xfrm>
          <a:prstGeom prst="rect">
            <a:avLst/>
          </a:prstGeom>
        </p:spPr>
      </p:pic>
    </p:spTree>
    <p:extLst>
      <p:ext uri="{BB962C8B-B14F-4D97-AF65-F5344CB8AC3E}">
        <p14:creationId xmlns:p14="http://schemas.microsoft.com/office/powerpoint/2010/main" val="60887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181" y="401782"/>
            <a:ext cx="9566563" cy="6109853"/>
          </a:xfrm>
          <a:prstGeom prst="rect">
            <a:avLst/>
          </a:prstGeom>
          <a:ln>
            <a:noFill/>
          </a:ln>
          <a:effectLst>
            <a:softEdge rad="112500"/>
          </a:effectLst>
        </p:spPr>
      </p:pic>
    </p:spTree>
    <p:extLst>
      <p:ext uri="{BB962C8B-B14F-4D97-AF65-F5344CB8AC3E}">
        <p14:creationId xmlns:p14="http://schemas.microsoft.com/office/powerpoint/2010/main" val="1447013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317</TotalTime>
  <Words>831</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Ali_K_Alwand</vt:lpstr>
      <vt:lpstr>Arial</vt:lpstr>
      <vt:lpstr>Calisto MT</vt:lpstr>
      <vt:lpstr>Trebuchet MS</vt:lpstr>
      <vt:lpstr>Wingdings</vt:lpstr>
      <vt:lpstr>Wingdings 2</vt:lpstr>
      <vt:lpstr>Slate</vt:lpstr>
      <vt:lpstr>مـــافـــی مــــرۆڤ قۆناغی یه‌كـه‌م/به‌شی ده‌رونــزانی كۆرســـی دووه‌م - 2023</vt:lpstr>
      <vt:lpstr>PowerPoint Presentation</vt:lpstr>
      <vt:lpstr>مافی مرۆڤ</vt:lpstr>
      <vt:lpstr>پێناسه‌ی مافی مرۆڤ</vt:lpstr>
      <vt:lpstr>PowerPoint Presentation</vt:lpstr>
      <vt:lpstr>چه‌مكی مافی مرۆڤ</vt:lpstr>
      <vt:lpstr>PowerPoint Presentation</vt:lpstr>
      <vt:lpstr>PowerPoint Presentation</vt:lpstr>
      <vt:lpstr>PowerPoint Presentation</vt:lpstr>
      <vt:lpstr>جاره‌كه‌ له‌ پێشه‌كییه‌ك و30 مادده ‌پێك دێت كه‌ مافه‌كانی مرۆڤ دیاری ده‌كات وماف ده‌ده‌ات به‌ هه‌موو مرۆڤێك به‌بێ جیاوازی، شاره‌زایان ئه‌م جاڕه‌ به‌ گرنگترین جاڕی نه‌ته‌وه‌ یه‌كگرتوه‌كان هه‌ژمارده‌كه‌ن چونكه‌ هه‌نگاوێك بوو بۆ به‌ره‌و پێش له‌ ره‌وتی سه‌ركه‌وتن وگه‌شه‌كردن  وسه‌رچاوه‌یه‌ك بوو بۆ پشتگیری وپاراستنی مافی مرۆڤ وئازادیییه‌ بنچینیه‌كانی له هه‌موو جیهان، وبۆه‌ جێگای ئومێدی ملیونه‌ها مرۆڤ به‌ژن وپیاو ومنداله‌وه‌ له‌ هه‌موو كۆچه‌یه‌كی ئه‌م جیهانه‌ كه‌ تامه‌زرۆی كۆمه‌ك وهیوایه‌ك بوون.  </vt:lpstr>
      <vt:lpstr>خه‌سله‌ته‌كانی مافی مرۆڤ</vt:lpstr>
      <vt:lpstr>جۆره‌كانی ماف</vt:lpstr>
      <vt:lpstr>مافی سیاسی</vt:lpstr>
      <vt:lpstr>PowerPoint Presentation</vt:lpstr>
      <vt:lpstr>مافي ئابوري</vt:lpstr>
      <vt:lpstr>مافه‌كانی كۆمه‌ڵایه‌تی</vt:lpstr>
      <vt:lpstr>سه‌رچاوه‌كان</vt:lpstr>
    </vt:vector>
  </TitlesOfParts>
  <Company>Mazi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Mazi </dc:creator>
  <cp:lastModifiedBy>Mazi </cp:lastModifiedBy>
  <cp:revision>50</cp:revision>
  <dcterms:created xsi:type="dcterms:W3CDTF">2023-02-07T11:57:45Z</dcterms:created>
  <dcterms:modified xsi:type="dcterms:W3CDTF">2023-02-12T18:58:59Z</dcterms:modified>
</cp:coreProperties>
</file>