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7099300" cy="10234613"/>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00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421" autoAdjust="0"/>
    <p:restoredTop sz="94660"/>
  </p:normalViewPr>
  <p:slideViewPr>
    <p:cSldViewPr snapToGrid="0">
      <p:cViewPr>
        <p:scale>
          <a:sx n="37" d="100"/>
          <a:sy n="37" d="100"/>
        </p:scale>
        <p:origin x="-66" y="-4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US"/>
          </a:p>
        </p:txBody>
      </p:sp>
      <p:sp>
        <p:nvSpPr>
          <p:cNvPr id="3" name="Date Placeholder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03DB7F8C-3612-4D68-A136-B146CE9D2179}" type="datetimeFigureOut">
              <a:rPr lang="en-US" smtClean="0"/>
              <a:t>5/29/2023</a:t>
            </a:fld>
            <a:endParaRPr lang="en-US"/>
          </a:p>
        </p:txBody>
      </p:sp>
      <p:sp>
        <p:nvSpPr>
          <p:cNvPr id="4" name="Footer Placeholder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lang="en-US"/>
          </a:p>
        </p:txBody>
      </p:sp>
      <p:sp>
        <p:nvSpPr>
          <p:cNvPr id="5" name="Slide Number Placeholder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7C25349D-23DA-47BE-8CE8-AD42A8AECCA5}" type="slidenum">
              <a:rPr lang="en-US" smtClean="0"/>
              <a:t>‹#›</a:t>
            </a:fld>
            <a:endParaRPr lang="en-US"/>
          </a:p>
        </p:txBody>
      </p:sp>
    </p:spTree>
    <p:extLst>
      <p:ext uri="{BB962C8B-B14F-4D97-AF65-F5344CB8AC3E}">
        <p14:creationId xmlns:p14="http://schemas.microsoft.com/office/powerpoint/2010/main" val="35091077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3508"/>
          </a:xfrm>
          <a:prstGeom prst="rect">
            <a:avLst/>
          </a:prstGeom>
        </p:spPr>
        <p:txBody>
          <a:bodyPr vert="horz" lIns="99048" tIns="49524" rIns="99048" bIns="49524" rtlCol="0"/>
          <a:lstStyle>
            <a:lvl1pPr algn="r">
              <a:defRPr sz="1300"/>
            </a:lvl1pPr>
          </a:lstStyle>
          <a:p>
            <a:endParaRPr lang="ar-IQ"/>
          </a:p>
        </p:txBody>
      </p:sp>
      <p:sp>
        <p:nvSpPr>
          <p:cNvPr id="3" name="Date Placeholder 2"/>
          <p:cNvSpPr>
            <a:spLocks noGrp="1"/>
          </p:cNvSpPr>
          <p:nvPr>
            <p:ph type="dt" idx="1"/>
          </p:nvPr>
        </p:nvSpPr>
        <p:spPr>
          <a:xfrm>
            <a:off x="4021294" y="0"/>
            <a:ext cx="3076363" cy="513508"/>
          </a:xfrm>
          <a:prstGeom prst="rect">
            <a:avLst/>
          </a:prstGeom>
        </p:spPr>
        <p:txBody>
          <a:bodyPr vert="horz" lIns="99048" tIns="49524" rIns="99048" bIns="49524" rtlCol="0"/>
          <a:lstStyle>
            <a:lvl1pPr algn="l">
              <a:defRPr sz="1300"/>
            </a:lvl1pPr>
          </a:lstStyle>
          <a:p>
            <a:fld id="{C469C336-84EA-45A3-9849-408D137AF3AA}" type="datetimeFigureOut">
              <a:rPr lang="ar-IQ" smtClean="0"/>
              <a:t>10/11/1444</a:t>
            </a:fld>
            <a:endParaRPr lang="ar-IQ"/>
          </a:p>
        </p:txBody>
      </p:sp>
      <p:sp>
        <p:nvSpPr>
          <p:cNvPr id="4" name="Slide Image Placeholder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9048" tIns="49524" rIns="99048" bIns="49524" rtlCol="0" anchor="ctr"/>
          <a:lstStyle/>
          <a:p>
            <a:endParaRPr lang="ar-IQ"/>
          </a:p>
        </p:txBody>
      </p:sp>
      <p:sp>
        <p:nvSpPr>
          <p:cNvPr id="5" name="Notes Placeholder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r">
              <a:defRPr sz="1300"/>
            </a:lvl1pPr>
          </a:lstStyle>
          <a:p>
            <a:endParaRPr lang="ar-IQ"/>
          </a:p>
        </p:txBody>
      </p:sp>
      <p:sp>
        <p:nvSpPr>
          <p:cNvPr id="7" name="Slide Number Placeholder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l">
              <a:defRPr sz="1300"/>
            </a:lvl1pPr>
          </a:lstStyle>
          <a:p>
            <a:fld id="{E9A540EE-BA75-47F6-95C4-072A10CDBD56}" type="slidenum">
              <a:rPr lang="ar-IQ" smtClean="0"/>
              <a:t>‹#›</a:t>
            </a:fld>
            <a:endParaRPr lang="ar-IQ"/>
          </a:p>
        </p:txBody>
      </p:sp>
    </p:spTree>
    <p:extLst>
      <p:ext uri="{BB962C8B-B14F-4D97-AF65-F5344CB8AC3E}">
        <p14:creationId xmlns:p14="http://schemas.microsoft.com/office/powerpoint/2010/main" val="363366125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a:extLst>
              <a:ext uri="{FF2B5EF4-FFF2-40B4-BE49-F238E27FC236}">
                <a16:creationId xmlns="" xmlns:a16="http://schemas.microsoft.com/office/drawing/2014/main" id="{44FEE47C-E6DD-4A31-A443-D02A830E0FA2}"/>
              </a:ext>
            </a:extLst>
          </p:cNvPr>
          <p:cNvSpPr>
            <a:spLocks noGrp="1" noRot="1" noChangeAspect="1" noTextEdit="1"/>
          </p:cNvSpPr>
          <p:nvPr>
            <p:ph type="sldImg"/>
          </p:nvPr>
        </p:nvSpPr>
        <p:spPr>
          <a:ln/>
        </p:spPr>
      </p:sp>
      <p:sp>
        <p:nvSpPr>
          <p:cNvPr id="88067" name="Notes Placeholder 2">
            <a:extLst>
              <a:ext uri="{FF2B5EF4-FFF2-40B4-BE49-F238E27FC236}">
                <a16:creationId xmlns="" xmlns:a16="http://schemas.microsoft.com/office/drawing/2014/main" id="{81B6E048-2EE7-45AB-AB3C-7E585BEC8AE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IQ" altLang="en-US">
              <a:latin typeface="Arial" panose="020B0604020202020204" pitchFamily="34" charset="0"/>
            </a:endParaRPr>
          </a:p>
        </p:txBody>
      </p:sp>
      <p:sp>
        <p:nvSpPr>
          <p:cNvPr id="24580" name="Slide Number Placeholder 3">
            <a:extLst>
              <a:ext uri="{FF2B5EF4-FFF2-40B4-BE49-F238E27FC236}">
                <a16:creationId xmlns="" xmlns:a16="http://schemas.microsoft.com/office/drawing/2014/main" id="{DDD794C8-B5E5-4ABE-8DF7-2F682602F6B3}"/>
              </a:ext>
            </a:extLst>
          </p:cNvPr>
          <p:cNvSpPr>
            <a:spLocks noGrp="1"/>
          </p:cNvSpPr>
          <p:nvPr>
            <p:ph type="sldNum" sz="quarter" idx="5"/>
          </p:nvPr>
        </p:nvSpPr>
        <p:spPr/>
        <p:txBody>
          <a:bodyPr/>
          <a:lstStyle>
            <a:lvl1pPr eaLnBrk="0" hangingPunct="0">
              <a:defRPr kumimoji="1" sz="2500">
                <a:solidFill>
                  <a:schemeClr val="tx1"/>
                </a:solidFill>
                <a:latin typeface="Times New Roman" panose="02020603050405020304" pitchFamily="18" charset="0"/>
                <a:cs typeface="Arial" panose="020B0604020202020204" pitchFamily="34" charset="0"/>
              </a:defRPr>
            </a:lvl1pPr>
            <a:lvl2pPr marL="775491" indent="-298266" eaLnBrk="0" hangingPunct="0">
              <a:defRPr kumimoji="1" sz="2500">
                <a:solidFill>
                  <a:schemeClr val="tx1"/>
                </a:solidFill>
                <a:latin typeface="Times New Roman" panose="02020603050405020304" pitchFamily="18" charset="0"/>
                <a:cs typeface="Arial" panose="020B0604020202020204" pitchFamily="34" charset="0"/>
              </a:defRPr>
            </a:lvl2pPr>
            <a:lvl3pPr marL="1193063" indent="-238613" eaLnBrk="0" hangingPunct="0">
              <a:defRPr kumimoji="1" sz="2500">
                <a:solidFill>
                  <a:schemeClr val="tx1"/>
                </a:solidFill>
                <a:latin typeface="Times New Roman" panose="02020603050405020304" pitchFamily="18" charset="0"/>
                <a:cs typeface="Arial" panose="020B0604020202020204" pitchFamily="34" charset="0"/>
              </a:defRPr>
            </a:lvl3pPr>
            <a:lvl4pPr marL="1670289" indent="-238613" eaLnBrk="0" hangingPunct="0">
              <a:defRPr kumimoji="1" sz="2500">
                <a:solidFill>
                  <a:schemeClr val="tx1"/>
                </a:solidFill>
                <a:latin typeface="Times New Roman" panose="02020603050405020304" pitchFamily="18" charset="0"/>
                <a:cs typeface="Arial" panose="020B0604020202020204" pitchFamily="34" charset="0"/>
              </a:defRPr>
            </a:lvl4pPr>
            <a:lvl5pPr marL="2147514" indent="-238613" eaLnBrk="0" hangingPunct="0">
              <a:defRPr kumimoji="1" sz="2500">
                <a:solidFill>
                  <a:schemeClr val="tx1"/>
                </a:solidFill>
                <a:latin typeface="Times New Roman" panose="02020603050405020304" pitchFamily="18" charset="0"/>
                <a:cs typeface="Arial" panose="020B0604020202020204" pitchFamily="34" charset="0"/>
              </a:defRPr>
            </a:lvl5pPr>
            <a:lvl6pPr marL="2624739" indent="-238613" algn="r" rtl="1" eaLnBrk="0" fontAlgn="base" hangingPunct="0">
              <a:spcBef>
                <a:spcPct val="0"/>
              </a:spcBef>
              <a:spcAft>
                <a:spcPct val="0"/>
              </a:spcAft>
              <a:defRPr kumimoji="1" sz="2500">
                <a:solidFill>
                  <a:schemeClr val="tx1"/>
                </a:solidFill>
                <a:latin typeface="Times New Roman" panose="02020603050405020304" pitchFamily="18" charset="0"/>
                <a:cs typeface="Arial" panose="020B0604020202020204" pitchFamily="34" charset="0"/>
              </a:defRPr>
            </a:lvl6pPr>
            <a:lvl7pPr marL="3101965" indent="-238613" algn="r" rtl="1" eaLnBrk="0" fontAlgn="base" hangingPunct="0">
              <a:spcBef>
                <a:spcPct val="0"/>
              </a:spcBef>
              <a:spcAft>
                <a:spcPct val="0"/>
              </a:spcAft>
              <a:defRPr kumimoji="1" sz="2500">
                <a:solidFill>
                  <a:schemeClr val="tx1"/>
                </a:solidFill>
                <a:latin typeface="Times New Roman" panose="02020603050405020304" pitchFamily="18" charset="0"/>
                <a:cs typeface="Arial" panose="020B0604020202020204" pitchFamily="34" charset="0"/>
              </a:defRPr>
            </a:lvl7pPr>
            <a:lvl8pPr marL="3579190" indent="-238613" algn="r" rtl="1" eaLnBrk="0" fontAlgn="base" hangingPunct="0">
              <a:spcBef>
                <a:spcPct val="0"/>
              </a:spcBef>
              <a:spcAft>
                <a:spcPct val="0"/>
              </a:spcAft>
              <a:defRPr kumimoji="1" sz="2500">
                <a:solidFill>
                  <a:schemeClr val="tx1"/>
                </a:solidFill>
                <a:latin typeface="Times New Roman" panose="02020603050405020304" pitchFamily="18" charset="0"/>
                <a:cs typeface="Arial" panose="020B0604020202020204" pitchFamily="34" charset="0"/>
              </a:defRPr>
            </a:lvl8pPr>
            <a:lvl9pPr marL="4056416" indent="-238613" algn="r" rtl="1" eaLnBrk="0" fontAlgn="base" hangingPunct="0">
              <a:spcBef>
                <a:spcPct val="0"/>
              </a:spcBef>
              <a:spcAft>
                <a:spcPct val="0"/>
              </a:spcAft>
              <a:defRPr kumimoji="1" sz="2500">
                <a:solidFill>
                  <a:schemeClr val="tx1"/>
                </a:solidFill>
                <a:latin typeface="Times New Roman" panose="02020603050405020304" pitchFamily="18" charset="0"/>
                <a:cs typeface="Arial" panose="020B0604020202020204" pitchFamily="34" charset="0"/>
              </a:defRPr>
            </a:lvl9pPr>
          </a:lstStyle>
          <a:p>
            <a:fld id="{FEF8CA15-77E6-4E19-9314-F3E0699BC016}" type="slidenum">
              <a:rPr kumimoji="0" lang="en-US" altLang="en-US" sz="1300">
                <a:solidFill>
                  <a:schemeClr val="accent2"/>
                </a:solidFill>
                <a:latin typeface="Arial" panose="020B0604020202020204" pitchFamily="34" charset="0"/>
              </a:rPr>
              <a:pPr/>
              <a:t>5</a:t>
            </a:fld>
            <a:endParaRPr kumimoji="0" lang="en-US" altLang="en-US" sz="1300">
              <a:solidFill>
                <a:schemeClr val="accent2"/>
              </a:solidFill>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 xmlns:a16="http://schemas.microsoft.com/office/drawing/2014/main" id="{D0C165DB-1A01-41F9-A4D6-5EB8EE050C79}"/>
              </a:ext>
            </a:extLst>
          </p:cNvPr>
          <p:cNvSpPr>
            <a:spLocks noGrp="1" noRot="1" noChangeAspect="1" noTextEdit="1"/>
          </p:cNvSpPr>
          <p:nvPr>
            <p:ph type="sldImg"/>
          </p:nvPr>
        </p:nvSpPr>
        <p:spPr>
          <a:ln/>
        </p:spPr>
      </p:sp>
      <p:sp>
        <p:nvSpPr>
          <p:cNvPr id="93187" name="Notes Placeholder 2">
            <a:extLst>
              <a:ext uri="{FF2B5EF4-FFF2-40B4-BE49-F238E27FC236}">
                <a16:creationId xmlns="" xmlns:a16="http://schemas.microsoft.com/office/drawing/2014/main" id="{019AFF0D-5C02-4936-848F-7E57C7CE463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IQ" altLang="en-US">
              <a:latin typeface="Arial" panose="020B0604020202020204" pitchFamily="34" charset="0"/>
            </a:endParaRPr>
          </a:p>
        </p:txBody>
      </p:sp>
      <p:sp>
        <p:nvSpPr>
          <p:cNvPr id="26628" name="Slide Number Placeholder 3">
            <a:extLst>
              <a:ext uri="{FF2B5EF4-FFF2-40B4-BE49-F238E27FC236}">
                <a16:creationId xmlns="" xmlns:a16="http://schemas.microsoft.com/office/drawing/2014/main" id="{4DF77945-B12E-4604-AE04-0476087E7804}"/>
              </a:ext>
            </a:extLst>
          </p:cNvPr>
          <p:cNvSpPr>
            <a:spLocks noGrp="1"/>
          </p:cNvSpPr>
          <p:nvPr>
            <p:ph type="sldNum" sz="quarter" idx="5"/>
          </p:nvPr>
        </p:nvSpPr>
        <p:spPr/>
        <p:txBody>
          <a:bodyPr/>
          <a:lstStyle>
            <a:lvl1pPr eaLnBrk="0" hangingPunct="0">
              <a:defRPr kumimoji="1" sz="2500">
                <a:solidFill>
                  <a:schemeClr val="tx1"/>
                </a:solidFill>
                <a:latin typeface="Times New Roman" panose="02020603050405020304" pitchFamily="18" charset="0"/>
                <a:cs typeface="Arial" panose="020B0604020202020204" pitchFamily="34" charset="0"/>
              </a:defRPr>
            </a:lvl1pPr>
            <a:lvl2pPr marL="775491" indent="-298266" eaLnBrk="0" hangingPunct="0">
              <a:defRPr kumimoji="1" sz="2500">
                <a:solidFill>
                  <a:schemeClr val="tx1"/>
                </a:solidFill>
                <a:latin typeface="Times New Roman" panose="02020603050405020304" pitchFamily="18" charset="0"/>
                <a:cs typeface="Arial" panose="020B0604020202020204" pitchFamily="34" charset="0"/>
              </a:defRPr>
            </a:lvl2pPr>
            <a:lvl3pPr marL="1193063" indent="-238613" eaLnBrk="0" hangingPunct="0">
              <a:defRPr kumimoji="1" sz="2500">
                <a:solidFill>
                  <a:schemeClr val="tx1"/>
                </a:solidFill>
                <a:latin typeface="Times New Roman" panose="02020603050405020304" pitchFamily="18" charset="0"/>
                <a:cs typeface="Arial" panose="020B0604020202020204" pitchFamily="34" charset="0"/>
              </a:defRPr>
            </a:lvl3pPr>
            <a:lvl4pPr marL="1670289" indent="-238613" eaLnBrk="0" hangingPunct="0">
              <a:defRPr kumimoji="1" sz="2500">
                <a:solidFill>
                  <a:schemeClr val="tx1"/>
                </a:solidFill>
                <a:latin typeface="Times New Roman" panose="02020603050405020304" pitchFamily="18" charset="0"/>
                <a:cs typeface="Arial" panose="020B0604020202020204" pitchFamily="34" charset="0"/>
              </a:defRPr>
            </a:lvl4pPr>
            <a:lvl5pPr marL="2147514" indent="-238613" eaLnBrk="0" hangingPunct="0">
              <a:defRPr kumimoji="1" sz="2500">
                <a:solidFill>
                  <a:schemeClr val="tx1"/>
                </a:solidFill>
                <a:latin typeface="Times New Roman" panose="02020603050405020304" pitchFamily="18" charset="0"/>
                <a:cs typeface="Arial" panose="020B0604020202020204" pitchFamily="34" charset="0"/>
              </a:defRPr>
            </a:lvl5pPr>
            <a:lvl6pPr marL="2624739" indent="-238613" algn="r" rtl="1" eaLnBrk="0" fontAlgn="base" hangingPunct="0">
              <a:spcBef>
                <a:spcPct val="0"/>
              </a:spcBef>
              <a:spcAft>
                <a:spcPct val="0"/>
              </a:spcAft>
              <a:defRPr kumimoji="1" sz="2500">
                <a:solidFill>
                  <a:schemeClr val="tx1"/>
                </a:solidFill>
                <a:latin typeface="Times New Roman" panose="02020603050405020304" pitchFamily="18" charset="0"/>
                <a:cs typeface="Arial" panose="020B0604020202020204" pitchFamily="34" charset="0"/>
              </a:defRPr>
            </a:lvl6pPr>
            <a:lvl7pPr marL="3101965" indent="-238613" algn="r" rtl="1" eaLnBrk="0" fontAlgn="base" hangingPunct="0">
              <a:spcBef>
                <a:spcPct val="0"/>
              </a:spcBef>
              <a:spcAft>
                <a:spcPct val="0"/>
              </a:spcAft>
              <a:defRPr kumimoji="1" sz="2500">
                <a:solidFill>
                  <a:schemeClr val="tx1"/>
                </a:solidFill>
                <a:latin typeface="Times New Roman" panose="02020603050405020304" pitchFamily="18" charset="0"/>
                <a:cs typeface="Arial" panose="020B0604020202020204" pitchFamily="34" charset="0"/>
              </a:defRPr>
            </a:lvl7pPr>
            <a:lvl8pPr marL="3579190" indent="-238613" algn="r" rtl="1" eaLnBrk="0" fontAlgn="base" hangingPunct="0">
              <a:spcBef>
                <a:spcPct val="0"/>
              </a:spcBef>
              <a:spcAft>
                <a:spcPct val="0"/>
              </a:spcAft>
              <a:defRPr kumimoji="1" sz="2500">
                <a:solidFill>
                  <a:schemeClr val="tx1"/>
                </a:solidFill>
                <a:latin typeface="Times New Roman" panose="02020603050405020304" pitchFamily="18" charset="0"/>
                <a:cs typeface="Arial" panose="020B0604020202020204" pitchFamily="34" charset="0"/>
              </a:defRPr>
            </a:lvl8pPr>
            <a:lvl9pPr marL="4056416" indent="-238613" algn="r" rtl="1" eaLnBrk="0" fontAlgn="base" hangingPunct="0">
              <a:spcBef>
                <a:spcPct val="0"/>
              </a:spcBef>
              <a:spcAft>
                <a:spcPct val="0"/>
              </a:spcAft>
              <a:defRPr kumimoji="1" sz="2500">
                <a:solidFill>
                  <a:schemeClr val="tx1"/>
                </a:solidFill>
                <a:latin typeface="Times New Roman" panose="02020603050405020304" pitchFamily="18" charset="0"/>
                <a:cs typeface="Arial" panose="020B0604020202020204" pitchFamily="34" charset="0"/>
              </a:defRPr>
            </a:lvl9pPr>
          </a:lstStyle>
          <a:p>
            <a:fld id="{8AA3B1BC-12BF-40E3-A948-1D817206ACA8}" type="slidenum">
              <a:rPr kumimoji="0" lang="en-US" altLang="en-US" sz="1300">
                <a:solidFill>
                  <a:schemeClr val="accent2"/>
                </a:solidFill>
                <a:latin typeface="Arial" panose="020B0604020202020204" pitchFamily="34" charset="0"/>
              </a:rPr>
              <a:pPr/>
              <a:t>7</a:t>
            </a:fld>
            <a:endParaRPr kumimoji="0" lang="en-US" altLang="en-US" sz="1300">
              <a:solidFill>
                <a:schemeClr val="accent2"/>
              </a:solidFill>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a:extLst>
              <a:ext uri="{FF2B5EF4-FFF2-40B4-BE49-F238E27FC236}">
                <a16:creationId xmlns="" xmlns:a16="http://schemas.microsoft.com/office/drawing/2014/main" id="{28388F84-A09D-47C6-8C49-76E8B15C16A1}"/>
              </a:ext>
            </a:extLst>
          </p:cNvPr>
          <p:cNvSpPr>
            <a:spLocks noGrp="1" noRot="1" noChangeAspect="1" noTextEdit="1"/>
          </p:cNvSpPr>
          <p:nvPr>
            <p:ph type="sldImg"/>
          </p:nvPr>
        </p:nvSpPr>
        <p:spPr>
          <a:ln/>
        </p:spPr>
      </p:sp>
      <p:sp>
        <p:nvSpPr>
          <p:cNvPr id="94211" name="Notes Placeholder 2">
            <a:extLst>
              <a:ext uri="{FF2B5EF4-FFF2-40B4-BE49-F238E27FC236}">
                <a16:creationId xmlns="" xmlns:a16="http://schemas.microsoft.com/office/drawing/2014/main" id="{3B3FF13D-09D4-4F9D-ACA9-7AAE01BDDEB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IQ" altLang="en-US" dirty="0">
              <a:latin typeface="Arial" panose="020B0604020202020204" pitchFamily="34" charset="0"/>
            </a:endParaRPr>
          </a:p>
        </p:txBody>
      </p:sp>
      <p:sp>
        <p:nvSpPr>
          <p:cNvPr id="27652" name="Slide Number Placeholder 3">
            <a:extLst>
              <a:ext uri="{FF2B5EF4-FFF2-40B4-BE49-F238E27FC236}">
                <a16:creationId xmlns="" xmlns:a16="http://schemas.microsoft.com/office/drawing/2014/main" id="{FD022196-09EC-4742-8513-C74AA25ED7CF}"/>
              </a:ext>
            </a:extLst>
          </p:cNvPr>
          <p:cNvSpPr>
            <a:spLocks noGrp="1"/>
          </p:cNvSpPr>
          <p:nvPr>
            <p:ph type="sldNum" sz="quarter" idx="5"/>
          </p:nvPr>
        </p:nvSpPr>
        <p:spPr/>
        <p:txBody>
          <a:bodyPr/>
          <a:lstStyle>
            <a:lvl1pPr eaLnBrk="0" hangingPunct="0">
              <a:defRPr kumimoji="1" sz="2500">
                <a:solidFill>
                  <a:schemeClr val="tx1"/>
                </a:solidFill>
                <a:latin typeface="Times New Roman" panose="02020603050405020304" pitchFamily="18" charset="0"/>
                <a:cs typeface="Arial" panose="020B0604020202020204" pitchFamily="34" charset="0"/>
              </a:defRPr>
            </a:lvl1pPr>
            <a:lvl2pPr marL="775491" indent="-298266" eaLnBrk="0" hangingPunct="0">
              <a:defRPr kumimoji="1" sz="2500">
                <a:solidFill>
                  <a:schemeClr val="tx1"/>
                </a:solidFill>
                <a:latin typeface="Times New Roman" panose="02020603050405020304" pitchFamily="18" charset="0"/>
                <a:cs typeface="Arial" panose="020B0604020202020204" pitchFamily="34" charset="0"/>
              </a:defRPr>
            </a:lvl2pPr>
            <a:lvl3pPr marL="1193063" indent="-238613" eaLnBrk="0" hangingPunct="0">
              <a:defRPr kumimoji="1" sz="2500">
                <a:solidFill>
                  <a:schemeClr val="tx1"/>
                </a:solidFill>
                <a:latin typeface="Times New Roman" panose="02020603050405020304" pitchFamily="18" charset="0"/>
                <a:cs typeface="Arial" panose="020B0604020202020204" pitchFamily="34" charset="0"/>
              </a:defRPr>
            </a:lvl3pPr>
            <a:lvl4pPr marL="1670289" indent="-238613" eaLnBrk="0" hangingPunct="0">
              <a:defRPr kumimoji="1" sz="2500">
                <a:solidFill>
                  <a:schemeClr val="tx1"/>
                </a:solidFill>
                <a:latin typeface="Times New Roman" panose="02020603050405020304" pitchFamily="18" charset="0"/>
                <a:cs typeface="Arial" panose="020B0604020202020204" pitchFamily="34" charset="0"/>
              </a:defRPr>
            </a:lvl4pPr>
            <a:lvl5pPr marL="2147514" indent="-238613" eaLnBrk="0" hangingPunct="0">
              <a:defRPr kumimoji="1" sz="2500">
                <a:solidFill>
                  <a:schemeClr val="tx1"/>
                </a:solidFill>
                <a:latin typeface="Times New Roman" panose="02020603050405020304" pitchFamily="18" charset="0"/>
                <a:cs typeface="Arial" panose="020B0604020202020204" pitchFamily="34" charset="0"/>
              </a:defRPr>
            </a:lvl5pPr>
            <a:lvl6pPr marL="2624739" indent="-238613" algn="r" rtl="1" eaLnBrk="0" fontAlgn="base" hangingPunct="0">
              <a:spcBef>
                <a:spcPct val="0"/>
              </a:spcBef>
              <a:spcAft>
                <a:spcPct val="0"/>
              </a:spcAft>
              <a:defRPr kumimoji="1" sz="2500">
                <a:solidFill>
                  <a:schemeClr val="tx1"/>
                </a:solidFill>
                <a:latin typeface="Times New Roman" panose="02020603050405020304" pitchFamily="18" charset="0"/>
                <a:cs typeface="Arial" panose="020B0604020202020204" pitchFamily="34" charset="0"/>
              </a:defRPr>
            </a:lvl6pPr>
            <a:lvl7pPr marL="3101965" indent="-238613" algn="r" rtl="1" eaLnBrk="0" fontAlgn="base" hangingPunct="0">
              <a:spcBef>
                <a:spcPct val="0"/>
              </a:spcBef>
              <a:spcAft>
                <a:spcPct val="0"/>
              </a:spcAft>
              <a:defRPr kumimoji="1" sz="2500">
                <a:solidFill>
                  <a:schemeClr val="tx1"/>
                </a:solidFill>
                <a:latin typeface="Times New Roman" panose="02020603050405020304" pitchFamily="18" charset="0"/>
                <a:cs typeface="Arial" panose="020B0604020202020204" pitchFamily="34" charset="0"/>
              </a:defRPr>
            </a:lvl7pPr>
            <a:lvl8pPr marL="3579190" indent="-238613" algn="r" rtl="1" eaLnBrk="0" fontAlgn="base" hangingPunct="0">
              <a:spcBef>
                <a:spcPct val="0"/>
              </a:spcBef>
              <a:spcAft>
                <a:spcPct val="0"/>
              </a:spcAft>
              <a:defRPr kumimoji="1" sz="2500">
                <a:solidFill>
                  <a:schemeClr val="tx1"/>
                </a:solidFill>
                <a:latin typeface="Times New Roman" panose="02020603050405020304" pitchFamily="18" charset="0"/>
                <a:cs typeface="Arial" panose="020B0604020202020204" pitchFamily="34" charset="0"/>
              </a:defRPr>
            </a:lvl8pPr>
            <a:lvl9pPr marL="4056416" indent="-238613" algn="r" rtl="1" eaLnBrk="0" fontAlgn="base" hangingPunct="0">
              <a:spcBef>
                <a:spcPct val="0"/>
              </a:spcBef>
              <a:spcAft>
                <a:spcPct val="0"/>
              </a:spcAft>
              <a:defRPr kumimoji="1" sz="2500">
                <a:solidFill>
                  <a:schemeClr val="tx1"/>
                </a:solidFill>
                <a:latin typeface="Times New Roman" panose="02020603050405020304" pitchFamily="18" charset="0"/>
                <a:cs typeface="Arial" panose="020B0604020202020204" pitchFamily="34" charset="0"/>
              </a:defRPr>
            </a:lvl9pPr>
          </a:lstStyle>
          <a:p>
            <a:fld id="{BEBAF8E5-815E-4D94-9F6B-F22933FD1864}" type="slidenum">
              <a:rPr kumimoji="0" lang="en-US" altLang="en-US" sz="1300">
                <a:solidFill>
                  <a:schemeClr val="accent2"/>
                </a:solidFill>
                <a:latin typeface="Arial" panose="020B0604020202020204" pitchFamily="34" charset="0"/>
              </a:rPr>
              <a:pPr/>
              <a:t>9</a:t>
            </a:fld>
            <a:endParaRPr kumimoji="0" lang="en-US" altLang="en-US" sz="1300">
              <a:solidFill>
                <a:schemeClr val="accent2"/>
              </a:solidFill>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219456" y="146304"/>
            <a:ext cx="11753088"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618979" y="381001"/>
            <a:ext cx="109728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844800" y="2819400"/>
            <a:ext cx="8746979"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7416800" y="6509004"/>
            <a:ext cx="4003040" cy="274320"/>
          </a:xfrm>
        </p:spPr>
        <p:txBody>
          <a:bodyPr vert="horz" rtlCol="0"/>
          <a:lstStyle>
            <a:extLst/>
          </a:lstStyle>
          <a:p>
            <a:endParaRPr lang="ar-IQ"/>
          </a:p>
        </p:txBody>
      </p:sp>
      <p:sp>
        <p:nvSpPr>
          <p:cNvPr id="11" name="Slide Number Placeholder 10"/>
          <p:cNvSpPr>
            <a:spLocks noGrp="1"/>
          </p:cNvSpPr>
          <p:nvPr>
            <p:ph type="sldNum" sz="quarter" idx="11"/>
          </p:nvPr>
        </p:nvSpPr>
        <p:spPr>
          <a:xfrm>
            <a:off x="11518603" y="6509004"/>
            <a:ext cx="619051" cy="274320"/>
          </a:xfrm>
        </p:spPr>
        <p:txBody>
          <a:bodyPr vert="horz" rtlCol="0"/>
          <a:lstStyle>
            <a:lvl1pPr>
              <a:defRPr>
                <a:solidFill>
                  <a:schemeClr val="tx2">
                    <a:shade val="90000"/>
                  </a:schemeClr>
                </a:solidFill>
              </a:defRPr>
            </a:lvl1pPr>
            <a:extLst/>
          </a:lstStyle>
          <a:p>
            <a:fld id="{23DF38DF-B563-4744-BFC5-C62990F657E3}" type="slidenum">
              <a:rPr lang="ar-IQ" smtClean="0"/>
              <a:t>‹#›</a:t>
            </a:fld>
            <a:endParaRPr lang="ar-IQ"/>
          </a:p>
        </p:txBody>
      </p:sp>
      <p:sp>
        <p:nvSpPr>
          <p:cNvPr id="12" name="Footer Placeholder 11"/>
          <p:cNvSpPr>
            <a:spLocks noGrp="1"/>
          </p:cNvSpPr>
          <p:nvPr>
            <p:ph type="ftr" sz="quarter" idx="12"/>
          </p:nvPr>
        </p:nvSpPr>
        <p:spPr>
          <a:xfrm>
            <a:off x="2133600" y="6509004"/>
            <a:ext cx="5209952" cy="274320"/>
          </a:xfrm>
        </p:spPr>
        <p:txBody>
          <a:bodyPr vert="horz" rtlCol="0"/>
          <a:lstStyle>
            <a:extLst/>
          </a:lstStyle>
          <a:p>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23DF38DF-B563-4744-BFC5-C62990F657E3}"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8026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23DF38DF-B563-4744-BFC5-C62990F657E3}"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84523" y="1424588"/>
            <a:ext cx="10668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23DF38DF-B563-4744-BFC5-C62990F657E3}"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333504" y="3267456"/>
            <a:ext cx="987552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963168" y="498230"/>
            <a:ext cx="103632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963084" y="3287713"/>
            <a:ext cx="103632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7416800" y="6513670"/>
            <a:ext cx="4003040" cy="274320"/>
          </a:xfrm>
        </p:spPr>
        <p:txBody>
          <a:bodyPr vert="horz" rtlCol="0"/>
          <a:lstStyle>
            <a:extLst/>
          </a:lstStyle>
          <a:p>
            <a:endParaRPr lang="ar-IQ"/>
          </a:p>
        </p:txBody>
      </p:sp>
      <p:sp>
        <p:nvSpPr>
          <p:cNvPr id="9" name="Slide Number Placeholder 8"/>
          <p:cNvSpPr>
            <a:spLocks noGrp="1"/>
          </p:cNvSpPr>
          <p:nvPr>
            <p:ph type="sldNum" sz="quarter" idx="11"/>
          </p:nvPr>
        </p:nvSpPr>
        <p:spPr>
          <a:xfrm>
            <a:off x="11518603" y="6513670"/>
            <a:ext cx="619051" cy="274320"/>
          </a:xfrm>
        </p:spPr>
        <p:txBody>
          <a:bodyPr vert="horz" rtlCol="0"/>
          <a:lstStyle>
            <a:lvl1pPr>
              <a:defRPr>
                <a:solidFill>
                  <a:schemeClr val="tx2">
                    <a:shade val="90000"/>
                  </a:schemeClr>
                </a:solidFill>
              </a:defRPr>
            </a:lvl1pPr>
            <a:extLst/>
          </a:lstStyle>
          <a:p>
            <a:fld id="{23DF38DF-B563-4744-BFC5-C62990F657E3}" type="slidenum">
              <a:rPr lang="ar-IQ" smtClean="0"/>
              <a:t>‹#›</a:t>
            </a:fld>
            <a:endParaRPr lang="ar-IQ"/>
          </a:p>
        </p:txBody>
      </p:sp>
      <p:sp>
        <p:nvSpPr>
          <p:cNvPr id="10" name="Footer Placeholder 9"/>
          <p:cNvSpPr>
            <a:spLocks noGrp="1"/>
          </p:cNvSpPr>
          <p:nvPr>
            <p:ph type="ftr" sz="quarter" idx="12"/>
          </p:nvPr>
        </p:nvSpPr>
        <p:spPr>
          <a:xfrm>
            <a:off x="2133600" y="6513670"/>
            <a:ext cx="5209952" cy="274320"/>
          </a:xfrm>
        </p:spPr>
        <p:txBody>
          <a:bodyPr vert="horz" rtlCol="0"/>
          <a:lstStyle>
            <a:extLst/>
          </a:lstStyle>
          <a:p>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645920"/>
            <a:ext cx="53848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645920"/>
            <a:ext cx="53848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a:xfrm>
            <a:off x="11521440" y="6514568"/>
            <a:ext cx="619051" cy="274320"/>
          </a:xfrm>
        </p:spPr>
        <p:txBody>
          <a:bodyPr/>
          <a:lstStyle>
            <a:extLst/>
          </a:lstStyle>
          <a:p>
            <a:fld id="{23DF38DF-B563-4744-BFC5-C62990F657E3}" type="slidenum">
              <a:rPr lang="ar-IQ" smtClean="0"/>
              <a:t>‹#›</a:t>
            </a:fld>
            <a:endParaRPr lang="ar-IQ"/>
          </a:p>
        </p:txBody>
      </p:sp>
      <p:sp>
        <p:nvSpPr>
          <p:cNvPr id="10" name="Rectangle 9"/>
          <p:cNvSpPr/>
          <p:nvPr/>
        </p:nvSpPr>
        <p:spPr>
          <a:xfrm>
            <a:off x="784523" y="1424588"/>
            <a:ext cx="10668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22325" y="2165216"/>
            <a:ext cx="499872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6400800" y="2165216"/>
            <a:ext cx="499872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609600" y="251948"/>
            <a:ext cx="109728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535113"/>
            <a:ext cx="5386917"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535113"/>
            <a:ext cx="5389033"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362201"/>
            <a:ext cx="5386917"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362201"/>
            <a:ext cx="5389033"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a:xfrm>
            <a:off x="11521440" y="6514568"/>
            <a:ext cx="619051" cy="274320"/>
          </a:xfrm>
        </p:spPr>
        <p:txBody>
          <a:bodyPr/>
          <a:lstStyle>
            <a:extLst/>
          </a:lstStyle>
          <a:p>
            <a:fld id="{23DF38DF-B563-4744-BFC5-C62990F657E3}"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53218"/>
            <a:ext cx="109728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23DF38DF-B563-4744-BFC5-C62990F657E3}" type="slidenum">
              <a:rPr lang="ar-IQ" smtClean="0"/>
              <a:t>‹#›</a:t>
            </a:fld>
            <a:endParaRPr lang="ar-IQ"/>
          </a:p>
        </p:txBody>
      </p:sp>
      <p:sp>
        <p:nvSpPr>
          <p:cNvPr id="7" name="Rectangle 6"/>
          <p:cNvSpPr/>
          <p:nvPr/>
        </p:nvSpPr>
        <p:spPr>
          <a:xfrm>
            <a:off x="784523" y="1424588"/>
            <a:ext cx="10668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23DF38DF-B563-4744-BFC5-C62990F657E3}"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6743403" y="1057656"/>
            <a:ext cx="499872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6617515" y="304800"/>
            <a:ext cx="524256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617515" y="1107560"/>
            <a:ext cx="524256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04800" y="2209800"/>
            <a:ext cx="11555275"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7416800" y="6513670"/>
            <a:ext cx="4003040" cy="274320"/>
          </a:xfrm>
        </p:spPr>
        <p:txBody>
          <a:bodyPr vert="horz" rtlCol="0"/>
          <a:lstStyle>
            <a:extLst/>
          </a:lstStyle>
          <a:p>
            <a:endParaRPr lang="ar-IQ"/>
          </a:p>
        </p:txBody>
      </p:sp>
      <p:sp>
        <p:nvSpPr>
          <p:cNvPr id="10" name="Slide Number Placeholder 9"/>
          <p:cNvSpPr>
            <a:spLocks noGrp="1"/>
          </p:cNvSpPr>
          <p:nvPr>
            <p:ph type="sldNum" sz="quarter" idx="11"/>
          </p:nvPr>
        </p:nvSpPr>
        <p:spPr>
          <a:xfrm>
            <a:off x="11518603" y="6513670"/>
            <a:ext cx="619051" cy="274320"/>
          </a:xfrm>
        </p:spPr>
        <p:txBody>
          <a:bodyPr vert="horz" rtlCol="0"/>
          <a:lstStyle>
            <a:lvl1pPr>
              <a:defRPr>
                <a:solidFill>
                  <a:schemeClr val="tx2">
                    <a:shade val="90000"/>
                  </a:schemeClr>
                </a:solidFill>
              </a:defRPr>
            </a:lvl1pPr>
            <a:extLst/>
          </a:lstStyle>
          <a:p>
            <a:fld id="{23DF38DF-B563-4744-BFC5-C62990F657E3}" type="slidenum">
              <a:rPr lang="ar-IQ" smtClean="0"/>
              <a:t>‹#›</a:t>
            </a:fld>
            <a:endParaRPr lang="ar-IQ"/>
          </a:p>
        </p:txBody>
      </p:sp>
      <p:sp>
        <p:nvSpPr>
          <p:cNvPr id="11" name="Footer Placeholder 10"/>
          <p:cNvSpPr>
            <a:spLocks noGrp="1"/>
          </p:cNvSpPr>
          <p:nvPr>
            <p:ph type="ftr" sz="quarter" idx="12"/>
          </p:nvPr>
        </p:nvSpPr>
        <p:spPr>
          <a:xfrm>
            <a:off x="2133600" y="6513670"/>
            <a:ext cx="5209952" cy="274320"/>
          </a:xfrm>
        </p:spPr>
        <p:txBody>
          <a:bodyPr vert="horz" rtlCol="0"/>
          <a:lstStyle>
            <a:extLst/>
          </a:lstStyle>
          <a:p>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53924" y="4724400"/>
            <a:ext cx="73152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4053924" y="5388937"/>
            <a:ext cx="73152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406400" y="249864"/>
            <a:ext cx="113792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7416800" y="6509004"/>
            <a:ext cx="4003040" cy="274320"/>
          </a:xfrm>
        </p:spPr>
        <p:txBody>
          <a:bodyPr vert="horz" rtlCol="0"/>
          <a:lstStyle>
            <a:extLst/>
          </a:lstStyle>
          <a:p>
            <a:endParaRPr lang="ar-IQ"/>
          </a:p>
        </p:txBody>
      </p:sp>
      <p:sp>
        <p:nvSpPr>
          <p:cNvPr id="9" name="Slide Number Placeholder 8"/>
          <p:cNvSpPr>
            <a:spLocks noGrp="1"/>
          </p:cNvSpPr>
          <p:nvPr>
            <p:ph type="sldNum" sz="quarter" idx="11"/>
          </p:nvPr>
        </p:nvSpPr>
        <p:spPr>
          <a:xfrm>
            <a:off x="11518603" y="6509004"/>
            <a:ext cx="619051" cy="274320"/>
          </a:xfrm>
        </p:spPr>
        <p:txBody>
          <a:bodyPr vert="horz" rtlCol="0"/>
          <a:lstStyle>
            <a:lvl1pPr>
              <a:defRPr>
                <a:solidFill>
                  <a:schemeClr val="tx2">
                    <a:shade val="90000"/>
                  </a:schemeClr>
                </a:solidFill>
              </a:defRPr>
            </a:lvl1pPr>
            <a:extLst/>
          </a:lstStyle>
          <a:p>
            <a:fld id="{23DF38DF-B563-4744-BFC5-C62990F657E3}" type="slidenum">
              <a:rPr lang="ar-IQ" smtClean="0"/>
              <a:t>‹#›</a:t>
            </a:fld>
            <a:endParaRPr lang="ar-IQ"/>
          </a:p>
        </p:txBody>
      </p:sp>
      <p:sp>
        <p:nvSpPr>
          <p:cNvPr id="10" name="Footer Placeholder 9"/>
          <p:cNvSpPr>
            <a:spLocks noGrp="1"/>
          </p:cNvSpPr>
          <p:nvPr>
            <p:ph type="ftr" sz="quarter" idx="12"/>
          </p:nvPr>
        </p:nvSpPr>
        <p:spPr>
          <a:xfrm>
            <a:off x="2133600" y="6509004"/>
            <a:ext cx="5209952" cy="274320"/>
          </a:xfrm>
        </p:spPr>
        <p:txBody>
          <a:bodyPr vert="horz" rtlCol="0"/>
          <a:lstStyle>
            <a:extLst/>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219456" y="147085"/>
            <a:ext cx="11747795"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727200" y="6400800"/>
            <a:ext cx="5616352"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ar-IQ"/>
          </a:p>
        </p:txBody>
      </p:sp>
      <p:sp>
        <p:nvSpPr>
          <p:cNvPr id="14" name="Date Placeholder 13"/>
          <p:cNvSpPr>
            <a:spLocks noGrp="1"/>
          </p:cNvSpPr>
          <p:nvPr>
            <p:ph type="dt" sz="half" idx="2"/>
          </p:nvPr>
        </p:nvSpPr>
        <p:spPr>
          <a:xfrm>
            <a:off x="7416800" y="6400800"/>
            <a:ext cx="400304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endParaRPr lang="ar-IQ"/>
          </a:p>
        </p:txBody>
      </p:sp>
      <p:sp>
        <p:nvSpPr>
          <p:cNvPr id="23" name="Slide Number Placeholder 22"/>
          <p:cNvSpPr>
            <a:spLocks noGrp="1"/>
          </p:cNvSpPr>
          <p:nvPr>
            <p:ph type="sldNum" sz="quarter" idx="4"/>
          </p:nvPr>
        </p:nvSpPr>
        <p:spPr>
          <a:xfrm>
            <a:off x="11518603" y="6514568"/>
            <a:ext cx="619051"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23DF38DF-B563-4744-BFC5-C62990F657E3}" type="slidenum">
              <a:rPr lang="ar-IQ" smtClean="0"/>
              <a:t>‹#›</a:t>
            </a:fld>
            <a:endParaRPr lang="ar-IQ"/>
          </a:p>
        </p:txBody>
      </p:sp>
      <p:sp>
        <p:nvSpPr>
          <p:cNvPr id="22" name="Title Placeholder 21"/>
          <p:cNvSpPr>
            <a:spLocks noGrp="1"/>
          </p:cNvSpPr>
          <p:nvPr>
            <p:ph type="title"/>
          </p:nvPr>
        </p:nvSpPr>
        <p:spPr>
          <a:xfrm>
            <a:off x="609600" y="253536"/>
            <a:ext cx="109728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1646237"/>
            <a:ext cx="109728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dt="0"/>
  <p:txStyles>
    <p:titleStyle>
      <a:lvl1pPr marL="54864" algn="r" rtl="1"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r" rtl="1"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r" rtl="1"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r" rtl="1"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r" rtl="1"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r" rtl="1"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r" rtl="1"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10.wmf"/><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2.wmf"/><Relationship Id="rId5" Type="http://schemas.openxmlformats.org/officeDocument/2006/relationships/oleObject" Target="../embeddings/oleObject8.bin"/><Relationship Id="rId4" Type="http://schemas.openxmlformats.org/officeDocument/2006/relationships/image" Target="../media/image11.w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oleObject" Target="../embeddings/oleObject10.bin"/><Relationship Id="rId7" Type="http://schemas.openxmlformats.org/officeDocument/2006/relationships/image" Target="../media/image15.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2.bin"/><Relationship Id="rId5" Type="http://schemas.openxmlformats.org/officeDocument/2006/relationships/oleObject" Target="../embeddings/oleObject11.bin"/><Relationship Id="rId4" Type="http://schemas.openxmlformats.org/officeDocument/2006/relationships/image" Target="../media/image14.wmf"/><Relationship Id="rId9" Type="http://schemas.openxmlformats.org/officeDocument/2006/relationships/image" Target="../media/image16.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17.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19.wmf"/><Relationship Id="rId5" Type="http://schemas.openxmlformats.org/officeDocument/2006/relationships/oleObject" Target="../embeddings/oleObject16.bin"/><Relationship Id="rId4" Type="http://schemas.openxmlformats.org/officeDocument/2006/relationships/image" Target="../media/image18.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1.bin"/><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notesSlide" Target="../notesSlides/notesSlide2.xml"/><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2.bin"/><Relationship Id="rId10" Type="http://schemas.openxmlformats.org/officeDocument/2006/relationships/image" Target="../media/image6.wmf"/><Relationship Id="rId4" Type="http://schemas.openxmlformats.org/officeDocument/2006/relationships/image" Target="../media/image7.jpeg"/><Relationship Id="rId9"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9.wmf"/><Relationship Id="rId4"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 xmlns:a16="http://schemas.microsoft.com/office/drawing/2014/main" id="{B69C5E68-861E-4BDD-84A6-A2B827A7BBED}"/>
              </a:ext>
            </a:extLst>
          </p:cNvPr>
          <p:cNvSpPr>
            <a:spLocks noChangeArrowheads="1"/>
          </p:cNvSpPr>
          <p:nvPr/>
        </p:nvSpPr>
        <p:spPr bwMode="auto">
          <a:xfrm>
            <a:off x="232834" y="830263"/>
            <a:ext cx="11959167" cy="5330825"/>
          </a:xfrm>
          <a:prstGeom prst="rect">
            <a:avLst/>
          </a:prstGeom>
          <a:noFill/>
          <a:ln>
            <a:noFill/>
          </a:ln>
        </p:spPr>
        <p:txBody>
          <a:bodyPr wrap="none" anchor="ctr"/>
          <a:lstStyle/>
          <a:p>
            <a:pPr algn="ctr" rtl="0">
              <a:defRPr/>
            </a:pPr>
            <a:endParaRPr kumimoji="0" lang="en-US" sz="1200" dirty="0">
              <a:solidFill>
                <a:schemeClr val="accent1"/>
              </a:solidFill>
              <a:latin typeface="Monotype Corsiva" pitchFamily="66" charset="0"/>
            </a:endParaRPr>
          </a:p>
          <a:p>
            <a:pPr algn="ctr" rtl="0">
              <a:defRPr/>
            </a:pPr>
            <a:r>
              <a:rPr kumimoji="0" lang="en-US" sz="6000" b="1" dirty="0">
                <a:latin typeface="Monotype Corsiva" pitchFamily="66" charset="0"/>
              </a:rPr>
              <a:t>Quality Control</a:t>
            </a:r>
          </a:p>
          <a:p>
            <a:pPr algn="ctr" rtl="0" eaLnBrk="0" hangingPunct="0">
              <a:buClr>
                <a:schemeClr val="tx2"/>
              </a:buClr>
              <a:defRPr/>
            </a:pPr>
            <a:endParaRPr kumimoji="0" lang="en-US" sz="4600" b="1" dirty="0" smtClean="0">
              <a:solidFill>
                <a:srgbClr val="FF0000"/>
              </a:solidFill>
              <a:effectLst>
                <a:outerShdw blurRad="38100" dist="38100" dir="2700000" algn="tl">
                  <a:srgbClr val="000000"/>
                </a:outerShdw>
              </a:effectLst>
              <a:cs typeface="Times New Roman" pitchFamily="18" charset="0"/>
            </a:endParaRPr>
          </a:p>
          <a:p>
            <a:pPr algn="ctr" rtl="0" eaLnBrk="0" hangingPunct="0">
              <a:buClr>
                <a:schemeClr val="tx2"/>
              </a:buClr>
              <a:defRPr/>
            </a:pPr>
            <a:r>
              <a:rPr lang="en-US" sz="4600" b="1" dirty="0" err="1" smtClean="0">
                <a:solidFill>
                  <a:srgbClr val="FF0000"/>
                </a:solidFill>
                <a:effectLst>
                  <a:outerShdw blurRad="38100" dist="38100" dir="2700000" algn="tl">
                    <a:srgbClr val="000000"/>
                  </a:outerShdw>
                </a:effectLst>
                <a:cs typeface="Times New Roman" pitchFamily="18" charset="0"/>
              </a:rPr>
              <a:t>Lec</a:t>
            </a:r>
            <a:r>
              <a:rPr kumimoji="0" lang="en-US" sz="4600" b="1" dirty="0" smtClean="0">
                <a:solidFill>
                  <a:srgbClr val="FF0000"/>
                </a:solidFill>
                <a:effectLst>
                  <a:outerShdw blurRad="38100" dist="38100" dir="2700000" algn="tl">
                    <a:srgbClr val="000000"/>
                  </a:outerShdw>
                </a:effectLst>
                <a:cs typeface="Times New Roman" pitchFamily="18" charset="0"/>
              </a:rPr>
              <a:t>. Zainab Abdulla  M.</a:t>
            </a:r>
            <a:endParaRPr kumimoji="0" lang="en-US" sz="4600" b="1" dirty="0">
              <a:solidFill>
                <a:srgbClr val="FF0000"/>
              </a:solidFill>
              <a:effectLst>
                <a:outerShdw blurRad="38100" dist="38100" dir="2700000" algn="tl">
                  <a:srgbClr val="000000"/>
                </a:outerShdw>
              </a:effectLst>
              <a:cs typeface="Times New Roman" pitchFamily="18" charset="0"/>
            </a:endParaRPr>
          </a:p>
          <a:p>
            <a:pPr algn="ctr" eaLnBrk="0" hangingPunct="0">
              <a:buClr>
                <a:schemeClr val="tx2"/>
              </a:buClr>
              <a:defRPr/>
            </a:pPr>
            <a:endParaRPr lang="en-US" sz="2800" b="1" dirty="0" smtClean="0">
              <a:solidFill>
                <a:srgbClr val="000066"/>
              </a:solidFill>
              <a:effectLst>
                <a:outerShdw blurRad="38100" dist="38100" dir="2700000" algn="tl">
                  <a:srgbClr val="000000"/>
                </a:outerShdw>
              </a:effectLst>
              <a:cs typeface="Times New Roman" pitchFamily="18" charset="0"/>
            </a:endParaRPr>
          </a:p>
          <a:p>
            <a:pPr algn="ctr" eaLnBrk="0" hangingPunct="0">
              <a:buClr>
                <a:schemeClr val="tx2"/>
              </a:buClr>
              <a:defRPr/>
            </a:pPr>
            <a:r>
              <a:rPr lang="en-US" sz="2800" b="1" dirty="0" smtClean="0">
                <a:solidFill>
                  <a:srgbClr val="000066"/>
                </a:solidFill>
                <a:effectLst>
                  <a:outerShdw blurRad="38100" dist="38100" dir="2700000" algn="tl">
                    <a:srgbClr val="000000"/>
                  </a:outerShdw>
                </a:effectLst>
                <a:cs typeface="Times New Roman" pitchFamily="18" charset="0"/>
              </a:rPr>
              <a:t>First </a:t>
            </a:r>
            <a:r>
              <a:rPr lang="en-US" sz="2800" b="1" dirty="0">
                <a:solidFill>
                  <a:srgbClr val="000066"/>
                </a:solidFill>
                <a:effectLst>
                  <a:outerShdw blurRad="38100" dist="38100" dir="2700000" algn="tl">
                    <a:srgbClr val="000000"/>
                  </a:outerShdw>
                </a:effectLst>
                <a:cs typeface="Times New Roman" pitchFamily="18" charset="0"/>
              </a:rPr>
              <a:t>Semester</a:t>
            </a:r>
          </a:p>
          <a:p>
            <a:pPr algn="ctr" eaLnBrk="0" hangingPunct="0">
              <a:buClr>
                <a:schemeClr val="tx2"/>
              </a:buClr>
              <a:defRPr/>
            </a:pPr>
            <a:r>
              <a:rPr lang="en-US" sz="2800" dirty="0">
                <a:effectLst>
                  <a:outerShdw blurRad="38100" dist="38100" dir="2700000" algn="tl">
                    <a:srgbClr val="000000"/>
                  </a:outerShdw>
                </a:effectLst>
                <a:latin typeface="Monotype Corsiva" pitchFamily="66" charset="0"/>
              </a:rPr>
              <a:t>Dep. Statistics &amp; information </a:t>
            </a:r>
          </a:p>
          <a:p>
            <a:pPr algn="ctr" rtl="0" eaLnBrk="0" hangingPunct="0">
              <a:buClr>
                <a:schemeClr val="tx2"/>
              </a:buClr>
              <a:defRPr/>
            </a:pPr>
            <a:r>
              <a:rPr lang="en-US" sz="2800" dirty="0">
                <a:effectLst>
                  <a:outerShdw blurRad="38100" dist="38100" dir="2700000" algn="tl">
                    <a:srgbClr val="000000"/>
                  </a:outerShdw>
                </a:effectLst>
                <a:latin typeface="Monotype Corsiva" pitchFamily="66" charset="0"/>
              </a:rPr>
              <a:t>Stage Three</a:t>
            </a:r>
          </a:p>
          <a:p>
            <a:pPr algn="ctr" rtl="0" eaLnBrk="0" hangingPunct="0">
              <a:buClr>
                <a:schemeClr val="tx2"/>
              </a:buClr>
              <a:defRPr/>
            </a:pPr>
            <a:r>
              <a:rPr lang="en-US" sz="4800" dirty="0" smtClean="0">
                <a:effectLst>
                  <a:outerShdw blurRad="38100" dist="38100" dir="2700000" algn="tl">
                    <a:srgbClr val="000000"/>
                  </a:outerShdw>
                </a:effectLst>
                <a:latin typeface="Monotype Corsiva" pitchFamily="66" charset="0"/>
              </a:rPr>
              <a:t>2022- 2023</a:t>
            </a:r>
            <a:endParaRPr lang="en-US" sz="4800" dirty="0">
              <a:effectLst>
                <a:outerShdw blurRad="38100" dist="38100" dir="2700000" algn="tl">
                  <a:srgbClr val="000000"/>
                </a:outerShdw>
              </a:effectLst>
              <a:latin typeface="Monotype Corsiva" pitchFamily="66" charset="0"/>
            </a:endParaRPr>
          </a:p>
        </p:txBody>
      </p:sp>
    </p:spTree>
    <p:extLst>
      <p:ext uri="{BB962C8B-B14F-4D97-AF65-F5344CB8AC3E}">
        <p14:creationId xmlns:p14="http://schemas.microsoft.com/office/powerpoint/2010/main" val="2724001152"/>
      </p:ext>
    </p:extLst>
  </p:cSld>
  <p:clrMapOvr>
    <a:masterClrMapping/>
  </p:clrMapOvr>
  <p:transition>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0962" name="Rectangle 3">
                <a:extLst>
                  <a:ext uri="{FF2B5EF4-FFF2-40B4-BE49-F238E27FC236}">
                    <a16:creationId xmlns="" xmlns:a16="http://schemas.microsoft.com/office/drawing/2014/main" id="{570CB50A-5276-422A-AFCD-FE5EE8B13816}"/>
                  </a:ext>
                </a:extLst>
              </p:cNvPr>
              <p:cNvSpPr>
                <a:spLocks noGrp="1" noChangeArrowheads="1"/>
              </p:cNvSpPr>
              <p:nvPr>
                <p:ph type="body" idx="4294967295"/>
              </p:nvPr>
            </p:nvSpPr>
            <p:spPr>
              <a:xfrm>
                <a:off x="469900" y="933450"/>
                <a:ext cx="11722100" cy="5803900"/>
              </a:xfrm>
            </p:spPr>
            <p:txBody>
              <a:bodyPr lIns="91440" tIns="45720" rIns="91440" bIns="45720">
                <a:normAutofit/>
              </a:bodyPr>
              <a:lstStyle/>
              <a:p>
                <a:pPr algn="just" rtl="0" eaLnBrk="1" hangingPunct="1">
                  <a:buNone/>
                </a:pPr>
                <a:r>
                  <a:rPr lang="en-US" altLang="en-US" dirty="0"/>
                  <a:t>This chart is used to control mean of produced product. The central line is </a:t>
                </a:r>
                <a:r>
                  <a:rPr lang="en-US" altLang="en-US" dirty="0" smtClean="0"/>
                  <a:t>(</a:t>
                </a:r>
                <a:r>
                  <a:rPr lang="en-US" altLang="en-US" dirty="0" smtClean="0">
                    <a:solidFill>
                      <a:srgbClr val="00B0F0"/>
                    </a:solidFill>
                  </a:rPr>
                  <a:t>T=</a:t>
                </a:r>
                <a14:m>
                  <m:oMath xmlns:m="http://schemas.openxmlformats.org/officeDocument/2006/math">
                    <m:acc>
                      <m:accPr>
                        <m:chr m:val="̿"/>
                        <m:ctrlPr>
                          <a:rPr lang="en-US" altLang="en-US" sz="3500" i="1" smtClean="0">
                            <a:solidFill>
                              <a:srgbClr val="00B0F0"/>
                            </a:solidFill>
                            <a:latin typeface="Cambria Math"/>
                          </a:rPr>
                        </m:ctrlPr>
                      </m:accPr>
                      <m:e>
                        <m:r>
                          <a:rPr lang="en-US" altLang="en-US" sz="3500" b="0" i="1" smtClean="0">
                            <a:solidFill>
                              <a:srgbClr val="00B0F0"/>
                            </a:solidFill>
                            <a:latin typeface="Cambria Math"/>
                          </a:rPr>
                          <m:t>𝑥</m:t>
                        </m:r>
                      </m:e>
                    </m:acc>
                  </m:oMath>
                </a14:m>
                <a:r>
                  <a:rPr lang="en-US" altLang="en-US" dirty="0" smtClean="0"/>
                  <a:t>)</a:t>
                </a:r>
                <a:r>
                  <a:rPr lang="en-US" altLang="en-US" dirty="0"/>
                  <a:t> , the sum of a number of sample mean divided by the number of samples</a:t>
                </a:r>
                <a:r>
                  <a:rPr lang="en-US" altLang="en-US" dirty="0" smtClean="0"/>
                  <a:t>.</a:t>
                </a:r>
              </a:p>
              <a:p>
                <a:pPr algn="just" rtl="0" eaLnBrk="1" hangingPunct="1">
                  <a:buNone/>
                </a:pPr>
                <a:r>
                  <a:rPr lang="en-US" altLang="en-US" dirty="0" smtClean="0"/>
                  <a:t> </a:t>
                </a:r>
                <a:endParaRPr lang="en-US" altLang="en-US" dirty="0"/>
              </a:p>
              <a:p>
                <a:pPr algn="l" rtl="0" eaLnBrk="1" hangingPunct="1">
                  <a:buNone/>
                </a:pPr>
                <a:r>
                  <a:rPr lang="en-US" altLang="en-US" dirty="0"/>
                  <a:t>			</a:t>
                </a:r>
                <a14:m>
                  <m:oMath xmlns:m="http://schemas.openxmlformats.org/officeDocument/2006/math">
                    <m:acc>
                      <m:accPr>
                        <m:chr m:val="̿"/>
                        <m:ctrlPr>
                          <a:rPr lang="en-US" altLang="en-US" i="1" smtClean="0">
                            <a:latin typeface="Cambria Math"/>
                          </a:rPr>
                        </m:ctrlPr>
                      </m:accPr>
                      <m:e>
                        <m:r>
                          <a:rPr lang="en-US" altLang="en-US" b="0" i="1" smtClean="0">
                            <a:latin typeface="Cambria Math"/>
                          </a:rPr>
                          <m:t>𝑥</m:t>
                        </m:r>
                      </m:e>
                    </m:acc>
                  </m:oMath>
                </a14:m>
                <a:r>
                  <a:rPr lang="en-US" altLang="en-US" dirty="0"/>
                  <a:t>= </a:t>
                </a:r>
                <a14:m>
                  <m:oMath xmlns:m="http://schemas.openxmlformats.org/officeDocument/2006/math">
                    <m:f>
                      <m:fPr>
                        <m:ctrlPr>
                          <a:rPr lang="en-US" altLang="en-US" sz="4000" i="1" dirty="0" smtClean="0">
                            <a:latin typeface="Cambria Math"/>
                          </a:rPr>
                        </m:ctrlPr>
                      </m:fPr>
                      <m:num>
                        <m:nary>
                          <m:naryPr>
                            <m:chr m:val="∑"/>
                            <m:ctrlPr>
                              <a:rPr lang="en-US" altLang="en-US" sz="4000" i="1" dirty="0" smtClean="0">
                                <a:latin typeface="Cambria Math"/>
                              </a:rPr>
                            </m:ctrlPr>
                          </m:naryPr>
                          <m:sub>
                            <m:r>
                              <m:rPr>
                                <m:brk m:alnAt="23"/>
                              </m:rPr>
                              <a:rPr lang="en-US" altLang="en-US" sz="4000" b="0" i="1" dirty="0" smtClean="0">
                                <a:latin typeface="Cambria Math"/>
                              </a:rPr>
                              <m:t>𝑗</m:t>
                            </m:r>
                            <m:r>
                              <a:rPr lang="en-US" altLang="en-US" sz="4000" b="0" i="1" dirty="0" smtClean="0">
                                <a:latin typeface="Cambria Math"/>
                              </a:rPr>
                              <m:t>=</m:t>
                            </m:r>
                            <m:r>
                              <m:rPr>
                                <m:brk m:alnAt="23"/>
                              </m:rPr>
                              <a:rPr lang="en-US" altLang="en-US" sz="4000" b="0" i="1" dirty="0" smtClean="0">
                                <a:latin typeface="Cambria Math"/>
                              </a:rPr>
                              <m:t>1</m:t>
                            </m:r>
                          </m:sub>
                          <m:sup>
                            <m:r>
                              <a:rPr lang="en-US" altLang="en-US" sz="4000" b="0" i="1" dirty="0" smtClean="0">
                                <a:latin typeface="Cambria Math"/>
                              </a:rPr>
                              <m:t>𝑚</m:t>
                            </m:r>
                          </m:sup>
                          <m:e>
                            <m:sSub>
                              <m:sSubPr>
                                <m:ctrlPr>
                                  <a:rPr lang="en-US" altLang="en-US" sz="4000" i="1">
                                    <a:latin typeface="Cambria Math"/>
                                  </a:rPr>
                                </m:ctrlPr>
                              </m:sSubPr>
                              <m:e>
                                <m:acc>
                                  <m:accPr>
                                    <m:chr m:val="̅"/>
                                    <m:ctrlPr>
                                      <a:rPr lang="en-US" altLang="en-US" sz="4000" i="1">
                                        <a:latin typeface="Cambria Math"/>
                                      </a:rPr>
                                    </m:ctrlPr>
                                  </m:accPr>
                                  <m:e>
                                    <m:r>
                                      <a:rPr lang="en-US" altLang="en-US" sz="4000" i="1">
                                        <a:latin typeface="Cambria Math"/>
                                      </a:rPr>
                                      <m:t>𝑥</m:t>
                                    </m:r>
                                  </m:e>
                                </m:acc>
                              </m:e>
                              <m:sub>
                                <m:r>
                                  <a:rPr lang="en-US" altLang="en-US" sz="4000" i="1">
                                    <a:latin typeface="Cambria Math"/>
                                  </a:rPr>
                                  <m:t>𝑗</m:t>
                                </m:r>
                              </m:sub>
                            </m:sSub>
                          </m:e>
                        </m:nary>
                      </m:num>
                      <m:den>
                        <m:r>
                          <a:rPr lang="en-US" altLang="en-US" sz="4000" b="0" i="1" dirty="0" smtClean="0">
                            <a:latin typeface="Cambria Math"/>
                          </a:rPr>
                          <m:t>𝑚</m:t>
                        </m:r>
                      </m:den>
                    </m:f>
                  </m:oMath>
                </a14:m>
                <a:endParaRPr lang="en-US" altLang="en-US" sz="4000" dirty="0"/>
              </a:p>
              <a:p>
                <a:pPr algn="l" rtl="0" eaLnBrk="1" hangingPunct="1">
                  <a:buFont typeface="Wingdings" panose="05000000000000000000" pitchFamily="2" charset="2"/>
                  <a:buNone/>
                </a:pPr>
                <a:r>
                  <a:rPr lang="en-US" altLang="en-US" dirty="0"/>
                  <a:t>Where:   </a:t>
                </a:r>
              </a:p>
              <a:p>
                <a:pPr algn="l" rtl="0" eaLnBrk="1" hangingPunct="1">
                  <a:buFont typeface="Wingdings" panose="05000000000000000000" pitchFamily="2" charset="2"/>
                  <a:buNone/>
                </a:pPr>
                <a:r>
                  <a:rPr lang="en-US" altLang="en-US" dirty="0"/>
                  <a:t>                </a:t>
                </a:r>
                <a14:m>
                  <m:oMath xmlns:m="http://schemas.openxmlformats.org/officeDocument/2006/math">
                    <m:acc>
                      <m:accPr>
                        <m:chr m:val="̿"/>
                        <m:ctrlPr>
                          <a:rPr lang="en-US" altLang="en-US" i="1" smtClean="0">
                            <a:latin typeface="Cambria Math"/>
                          </a:rPr>
                        </m:ctrlPr>
                      </m:accPr>
                      <m:e>
                        <m:r>
                          <a:rPr lang="en-US" altLang="en-US" b="0" i="1" smtClean="0">
                            <a:latin typeface="Cambria Math"/>
                          </a:rPr>
                          <m:t>𝑥</m:t>
                        </m:r>
                      </m:e>
                    </m:acc>
                  </m:oMath>
                </a14:m>
                <a:r>
                  <a:rPr lang="en-US" altLang="en-US" dirty="0"/>
                  <a:t> = Average of the sample mean.</a:t>
                </a:r>
              </a:p>
              <a:p>
                <a:pPr algn="l" rtl="0" eaLnBrk="1" hangingPunct="1">
                  <a:buNone/>
                </a:pPr>
                <a:r>
                  <a:rPr lang="en-US" altLang="en-US" dirty="0"/>
                  <a:t>                </a:t>
                </a:r>
                <a14:m>
                  <m:oMath xmlns:m="http://schemas.openxmlformats.org/officeDocument/2006/math">
                    <m:sSub>
                      <m:sSubPr>
                        <m:ctrlPr>
                          <a:rPr lang="en-US" altLang="en-US" i="1" smtClean="0">
                            <a:latin typeface="Cambria Math"/>
                          </a:rPr>
                        </m:ctrlPr>
                      </m:sSubPr>
                      <m:e>
                        <m:acc>
                          <m:accPr>
                            <m:chr m:val="̅"/>
                            <m:ctrlPr>
                              <a:rPr lang="en-US" altLang="en-US" i="1" smtClean="0">
                                <a:latin typeface="Cambria Math"/>
                              </a:rPr>
                            </m:ctrlPr>
                          </m:accPr>
                          <m:e>
                            <m:r>
                              <a:rPr lang="en-US" altLang="en-US" b="0" i="1" smtClean="0">
                                <a:latin typeface="Cambria Math"/>
                              </a:rPr>
                              <m:t>𝑥</m:t>
                            </m:r>
                          </m:e>
                        </m:acc>
                      </m:e>
                      <m:sub>
                        <m:r>
                          <a:rPr lang="en-US" altLang="en-US" b="0" i="1" smtClean="0">
                            <a:latin typeface="Cambria Math"/>
                          </a:rPr>
                          <m:t>𝑗</m:t>
                        </m:r>
                      </m:sub>
                    </m:sSub>
                  </m:oMath>
                </a14:m>
                <a:r>
                  <a:rPr lang="en-US" altLang="en-US" dirty="0"/>
                  <a:t>= Average of the subgroup.</a:t>
                </a:r>
              </a:p>
              <a:p>
                <a:pPr algn="l" rtl="0" eaLnBrk="1" hangingPunct="1">
                  <a:buNone/>
                </a:pPr>
                <a:r>
                  <a:rPr lang="en-US" altLang="en-US" dirty="0"/>
                  <a:t>                m = Number of samples (subgroup</a:t>
                </a:r>
                <a:r>
                  <a:rPr lang="en-US" altLang="en-US" dirty="0" smtClean="0"/>
                  <a:t>)             </a:t>
                </a:r>
                <a:endParaRPr lang="en-US" altLang="en-US" dirty="0"/>
              </a:p>
            </p:txBody>
          </p:sp>
        </mc:Choice>
        <mc:Fallback xmlns="">
          <p:sp>
            <p:nvSpPr>
              <p:cNvPr id="40962" name="Rectangle 3">
                <a:extLst>
                  <a:ext uri="{FF2B5EF4-FFF2-40B4-BE49-F238E27FC236}">
                    <a16:creationId xmlns:a16="http://schemas.microsoft.com/office/drawing/2014/main" xmlns="" xmlns:a14="http://schemas.microsoft.com/office/drawing/2010/main" id="{570CB50A-5276-422A-AFCD-FE5EE8B13816}"/>
                  </a:ext>
                </a:extLst>
              </p:cNvPr>
              <p:cNvSpPr>
                <a:spLocks noGrp="1" noRot="1" noChangeAspect="1" noMove="1" noResize="1" noEditPoints="1" noAdjustHandles="1" noChangeArrowheads="1" noChangeShapeType="1" noTextEdit="1"/>
              </p:cNvSpPr>
              <p:nvPr>
                <p:ph type="body" idx="4294967295"/>
              </p:nvPr>
            </p:nvSpPr>
            <p:spPr>
              <a:xfrm>
                <a:off x="242047" y="933450"/>
                <a:ext cx="8790918" cy="5803525"/>
              </a:xfrm>
              <a:blipFill rotWithShape="1">
                <a:blip r:embed="rId2"/>
                <a:stretch>
                  <a:fillRect l="-1040" t="-1050" r="-1387"/>
                </a:stretch>
              </a:blipFill>
            </p:spPr>
            <p:txBody>
              <a:bodyPr/>
              <a:lstStyle/>
              <a:p>
                <a:r>
                  <a:rPr lang="ar-IQ">
                    <a:noFill/>
                  </a:rPr>
                  <a:t> </a:t>
                </a:r>
              </a:p>
            </p:txBody>
          </p:sp>
        </mc:Fallback>
      </mc:AlternateContent>
      <p:sp>
        <p:nvSpPr>
          <p:cNvPr id="40963" name="Rectangle 12">
            <a:extLst>
              <a:ext uri="{FF2B5EF4-FFF2-40B4-BE49-F238E27FC236}">
                <a16:creationId xmlns="" xmlns:a16="http://schemas.microsoft.com/office/drawing/2014/main" id="{DFA33747-4A23-42B8-A486-AC7387BF67CF}"/>
              </a:ext>
            </a:extLst>
          </p:cNvPr>
          <p:cNvSpPr>
            <a:spLocks noGrp="1" noChangeArrowheads="1"/>
          </p:cNvSpPr>
          <p:nvPr>
            <p:ph type="title" idx="4294967295"/>
          </p:nvPr>
        </p:nvSpPr>
        <p:spPr>
          <a:xfrm>
            <a:off x="0" y="182563"/>
            <a:ext cx="4756150" cy="568325"/>
          </a:xfrm>
        </p:spPr>
        <p:txBody>
          <a:bodyPr lIns="91440" tIns="45720" rIns="91440" bIns="45720">
            <a:noAutofit/>
          </a:bodyPr>
          <a:lstStyle/>
          <a:p>
            <a:pPr algn="ctr" rtl="0" eaLnBrk="1" hangingPunct="1"/>
            <a:r>
              <a:rPr lang="en-US" altLang="en-US" sz="5400" dirty="0" smtClean="0">
                <a:solidFill>
                  <a:srgbClr val="FFC000"/>
                </a:solidFill>
                <a:latin typeface="Monotype Corsiva" panose="03010101010201010101" pitchFamily="66" charset="0"/>
              </a:rPr>
              <a:t>X Bar- </a:t>
            </a:r>
            <a:r>
              <a:rPr lang="en-US" altLang="en-US" sz="5400" dirty="0">
                <a:solidFill>
                  <a:srgbClr val="FFC000"/>
                </a:solidFill>
                <a:latin typeface="Monotype Corsiva" panose="03010101010201010101" pitchFamily="66" charset="0"/>
              </a:rPr>
              <a:t>Chart</a:t>
            </a:r>
          </a:p>
        </p:txBody>
      </p:sp>
      <p:sp>
        <p:nvSpPr>
          <p:cNvPr id="40964" name="Rectangle 6">
            <a:extLst>
              <a:ext uri="{FF2B5EF4-FFF2-40B4-BE49-F238E27FC236}">
                <a16:creationId xmlns="" xmlns:a16="http://schemas.microsoft.com/office/drawing/2014/main" id="{73018CB1-6EEB-4984-929F-1A37483961AA}"/>
              </a:ext>
            </a:extLst>
          </p:cNvPr>
          <p:cNvSpPr>
            <a:spLocks noChangeArrowheads="1"/>
          </p:cNvSpPr>
          <p:nvPr/>
        </p:nvSpPr>
        <p:spPr bwMode="auto">
          <a:xfrm>
            <a:off x="6003634"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algn="ctr" rtl="0">
              <a:buClr>
                <a:schemeClr val="tx2"/>
              </a:buClr>
            </a:pPr>
            <a:endParaRPr kumimoji="0" lang="ar-IQ" altLang="en-US" sz="1800" b="1" i="1">
              <a:solidFill>
                <a:schemeClr val="accent2"/>
              </a:solidFill>
            </a:endParaRPr>
          </a:p>
        </p:txBody>
      </p:sp>
      <p:sp>
        <p:nvSpPr>
          <p:cNvPr id="40966" name="Rectangle 7">
            <a:extLst>
              <a:ext uri="{FF2B5EF4-FFF2-40B4-BE49-F238E27FC236}">
                <a16:creationId xmlns="" xmlns:a16="http://schemas.microsoft.com/office/drawing/2014/main" id="{17A46DE8-9FC1-42FA-A842-41DE388C2602}"/>
              </a:ext>
            </a:extLst>
          </p:cNvPr>
          <p:cNvSpPr>
            <a:spLocks noChangeArrowheads="1"/>
          </p:cNvSpPr>
          <p:nvPr/>
        </p:nvSpPr>
        <p:spPr bwMode="auto">
          <a:xfrm>
            <a:off x="0" y="282059"/>
            <a:ext cx="12192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algn="ctr" rtl="0">
              <a:buClr>
                <a:schemeClr val="tx2"/>
              </a:buClr>
            </a:pPr>
            <a:endParaRPr kumimoji="0" lang="ar-IQ" altLang="en-US" sz="1800" b="1" i="1">
              <a:solidFill>
                <a:schemeClr val="accent2"/>
              </a:solidFill>
            </a:endParaRPr>
          </a:p>
        </p:txBody>
      </p:sp>
      <p:sp>
        <p:nvSpPr>
          <p:cNvPr id="40967" name="Rectangle 9">
            <a:extLst>
              <a:ext uri="{FF2B5EF4-FFF2-40B4-BE49-F238E27FC236}">
                <a16:creationId xmlns="" xmlns:a16="http://schemas.microsoft.com/office/drawing/2014/main" id="{DD53E0D6-37E0-4E68-9013-CA3EF835FCD5}"/>
              </a:ext>
            </a:extLst>
          </p:cNvPr>
          <p:cNvSpPr>
            <a:spLocks noChangeArrowheads="1"/>
          </p:cNvSpPr>
          <p:nvPr/>
        </p:nvSpPr>
        <p:spPr bwMode="auto">
          <a:xfrm>
            <a:off x="6003634"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algn="ctr" rtl="0">
              <a:buClr>
                <a:schemeClr val="tx2"/>
              </a:buClr>
            </a:pPr>
            <a:endParaRPr kumimoji="0" lang="ar-IQ" altLang="en-US" sz="1800" b="1" i="1">
              <a:solidFill>
                <a:schemeClr val="accent2"/>
              </a:solidFill>
            </a:endParaRPr>
          </a:p>
        </p:txBody>
      </p:sp>
      <p:sp>
        <p:nvSpPr>
          <p:cNvPr id="40969" name="Rectangle 10">
            <a:extLst>
              <a:ext uri="{FF2B5EF4-FFF2-40B4-BE49-F238E27FC236}">
                <a16:creationId xmlns="" xmlns:a16="http://schemas.microsoft.com/office/drawing/2014/main" id="{4B820130-EEE1-4CF0-A513-67973540ECB9}"/>
              </a:ext>
            </a:extLst>
          </p:cNvPr>
          <p:cNvSpPr>
            <a:spLocks noChangeArrowheads="1"/>
          </p:cNvSpPr>
          <p:nvPr/>
        </p:nvSpPr>
        <p:spPr bwMode="auto">
          <a:xfrm>
            <a:off x="6003634" y="948809"/>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algn="ctr" rtl="0">
              <a:buClr>
                <a:schemeClr val="tx2"/>
              </a:buClr>
            </a:pPr>
            <a:endParaRPr kumimoji="0" lang="ar-IQ" altLang="en-US" sz="1800" b="1" i="1">
              <a:solidFill>
                <a:schemeClr val="accent2"/>
              </a:solidFill>
            </a:endParaRPr>
          </a:p>
        </p:txBody>
      </p:sp>
    </p:spTree>
    <p:extLst>
      <p:ext uri="{BB962C8B-B14F-4D97-AF65-F5344CB8AC3E}">
        <p14:creationId xmlns:p14="http://schemas.microsoft.com/office/powerpoint/2010/main" val="24593002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9154" name="Rectangle 3">
                <a:extLst>
                  <a:ext uri="{FF2B5EF4-FFF2-40B4-BE49-F238E27FC236}">
                    <a16:creationId xmlns="" xmlns:a16="http://schemas.microsoft.com/office/drawing/2014/main" id="{C5F7BFBA-9E53-4738-9640-238502D1C68F}"/>
                  </a:ext>
                </a:extLst>
              </p:cNvPr>
              <p:cNvSpPr>
                <a:spLocks noGrp="1" noChangeArrowheads="1"/>
              </p:cNvSpPr>
              <p:nvPr>
                <p:ph type="body" idx="4294967295"/>
              </p:nvPr>
            </p:nvSpPr>
            <p:spPr>
              <a:xfrm>
                <a:off x="268288" y="447675"/>
                <a:ext cx="11923712" cy="6238875"/>
              </a:xfrm>
            </p:spPr>
            <p:txBody>
              <a:bodyPr lIns="91440" tIns="45720" rIns="91440" bIns="45720"/>
              <a:lstStyle/>
              <a:p>
                <a:pPr algn="l" rtl="0" eaLnBrk="1" hangingPunct="1">
                  <a:buNone/>
                </a:pPr>
                <a:r>
                  <a:rPr lang="en-US" altLang="en-US" dirty="0"/>
                  <a:t>           If  </a:t>
                </a:r>
                <a14:m>
                  <m:oMath xmlns:m="http://schemas.openxmlformats.org/officeDocument/2006/math">
                    <m:sSub>
                      <m:sSubPr>
                        <m:ctrlPr>
                          <a:rPr lang="en-US" altLang="en-US" i="1" smtClean="0">
                            <a:latin typeface="Cambria Math"/>
                          </a:rPr>
                        </m:ctrlPr>
                      </m:sSubPr>
                      <m:e>
                        <m:r>
                          <a:rPr lang="en-US" altLang="en-US" b="0" i="1" smtClean="0">
                            <a:latin typeface="Cambria Math"/>
                          </a:rPr>
                          <m:t>𝑥</m:t>
                        </m:r>
                      </m:e>
                      <m:sub>
                        <m:r>
                          <a:rPr lang="en-US" altLang="en-US" b="0" i="1" smtClean="0">
                            <a:latin typeface="Cambria Math"/>
                          </a:rPr>
                          <m:t>1</m:t>
                        </m:r>
                      </m:sub>
                    </m:sSub>
                    <m:r>
                      <a:rPr lang="en-US" altLang="en-US" b="0" i="1" smtClean="0">
                        <a:latin typeface="Cambria Math"/>
                      </a:rPr>
                      <m:t>,</m:t>
                    </m:r>
                    <m:sSub>
                      <m:sSubPr>
                        <m:ctrlPr>
                          <a:rPr lang="en-US" altLang="en-US" b="0" i="1" smtClean="0">
                            <a:latin typeface="Cambria Math"/>
                          </a:rPr>
                        </m:ctrlPr>
                      </m:sSubPr>
                      <m:e>
                        <m:r>
                          <a:rPr lang="en-US" altLang="en-US" b="0" i="1" smtClean="0">
                            <a:latin typeface="Cambria Math"/>
                          </a:rPr>
                          <m:t>𝑥</m:t>
                        </m:r>
                      </m:e>
                      <m:sub>
                        <m:r>
                          <a:rPr lang="en-US" altLang="en-US" b="0" i="1" smtClean="0">
                            <a:latin typeface="Cambria Math"/>
                          </a:rPr>
                          <m:t>2</m:t>
                        </m:r>
                      </m:sub>
                    </m:sSub>
                    <m:r>
                      <a:rPr lang="en-US" altLang="en-US" b="0" i="1" smtClean="0">
                        <a:latin typeface="Cambria Math"/>
                      </a:rPr>
                      <m:t>,…,</m:t>
                    </m:r>
                    <m:sSub>
                      <m:sSubPr>
                        <m:ctrlPr>
                          <a:rPr lang="en-US" altLang="en-US" b="0" i="1" smtClean="0">
                            <a:latin typeface="Cambria Math"/>
                          </a:rPr>
                        </m:ctrlPr>
                      </m:sSubPr>
                      <m:e>
                        <m:r>
                          <a:rPr lang="en-US" altLang="en-US" b="0" i="1" smtClean="0">
                            <a:latin typeface="Cambria Math"/>
                          </a:rPr>
                          <m:t>𝑥</m:t>
                        </m:r>
                      </m:e>
                      <m:sub>
                        <m:r>
                          <a:rPr lang="en-US" altLang="en-US" b="0" i="1" smtClean="0">
                            <a:latin typeface="Cambria Math"/>
                          </a:rPr>
                          <m:t>𝑛</m:t>
                        </m:r>
                      </m:sub>
                    </m:sSub>
                  </m:oMath>
                </a14:m>
                <a:r>
                  <a:rPr lang="en-US" altLang="en-US" dirty="0"/>
                  <a:t>  is a sample of size n , then the  range of the sample is the difference between the largest and smallest observations:</a:t>
                </a:r>
              </a:p>
              <a:p>
                <a:pPr algn="l" rtl="0" eaLnBrk="1" hangingPunct="1">
                  <a:buNone/>
                </a:pPr>
                <a14:m>
                  <m:oMath xmlns:m="http://schemas.openxmlformats.org/officeDocument/2006/math">
                    <m:r>
                      <a:rPr lang="en-US" altLang="en-US" sz="4000" b="0" i="1" smtClean="0">
                        <a:latin typeface="Cambria Math"/>
                      </a:rPr>
                      <m:t>                   </m:t>
                    </m:r>
                    <m:r>
                      <a:rPr lang="en-US" altLang="en-US" sz="4000" b="0" i="1" smtClean="0">
                        <a:latin typeface="Cambria Math"/>
                      </a:rPr>
                      <m:t>𝑅</m:t>
                    </m:r>
                    <m:r>
                      <a:rPr lang="en-US" altLang="en-US" sz="4000" b="0" i="1" smtClean="0">
                        <a:latin typeface="Cambria Math"/>
                      </a:rPr>
                      <m:t>=</m:t>
                    </m:r>
                    <m:sSub>
                      <m:sSubPr>
                        <m:ctrlPr>
                          <a:rPr lang="en-US" altLang="en-US" sz="4000" b="0" i="1" smtClean="0">
                            <a:latin typeface="Cambria Math"/>
                          </a:rPr>
                        </m:ctrlPr>
                      </m:sSubPr>
                      <m:e>
                        <m:r>
                          <a:rPr lang="en-US" altLang="en-US" sz="4000" b="0" i="1" smtClean="0">
                            <a:latin typeface="Cambria Math"/>
                          </a:rPr>
                          <m:t>𝑥</m:t>
                        </m:r>
                      </m:e>
                      <m:sub>
                        <m:r>
                          <a:rPr lang="en-US" altLang="en-US" sz="4000" b="0" i="1" smtClean="0">
                            <a:latin typeface="Cambria Math"/>
                          </a:rPr>
                          <m:t>𝑚𝑎𝑥</m:t>
                        </m:r>
                      </m:sub>
                    </m:sSub>
                    <m:r>
                      <a:rPr lang="en-US" altLang="en-US" sz="4000" b="0" i="1" smtClean="0">
                        <a:latin typeface="Cambria Math"/>
                      </a:rPr>
                      <m:t>−</m:t>
                    </m:r>
                    <m:sSub>
                      <m:sSubPr>
                        <m:ctrlPr>
                          <a:rPr lang="en-US" altLang="en-US" sz="4000" b="0" i="1" smtClean="0">
                            <a:latin typeface="Cambria Math"/>
                          </a:rPr>
                        </m:ctrlPr>
                      </m:sSubPr>
                      <m:e>
                        <m:r>
                          <a:rPr lang="en-US" altLang="en-US" sz="4000" b="0" i="1" smtClean="0">
                            <a:latin typeface="Cambria Math"/>
                          </a:rPr>
                          <m:t>𝑥</m:t>
                        </m:r>
                      </m:e>
                      <m:sub>
                        <m:r>
                          <a:rPr lang="en-US" altLang="en-US" sz="4000" b="0" i="1" smtClean="0">
                            <a:latin typeface="Cambria Math"/>
                          </a:rPr>
                          <m:t>𝑚𝑖𝑛</m:t>
                        </m:r>
                      </m:sub>
                    </m:sSub>
                  </m:oMath>
                </a14:m>
                <a:r>
                  <a:rPr lang="en-US" altLang="en-US" dirty="0"/>
                  <a:t> </a:t>
                </a:r>
              </a:p>
              <a:p>
                <a:pPr algn="l" rtl="0" eaLnBrk="1" hangingPunct="1">
                  <a:buNone/>
                </a:pPr>
                <a:r>
                  <a:rPr lang="en-US" altLang="en-US" dirty="0"/>
                  <a:t>Where:</a:t>
                </a:r>
              </a:p>
              <a:p>
                <a:pPr algn="l" rtl="0" eaLnBrk="1" hangingPunct="1">
                  <a:buNone/>
                </a:pPr>
                <a:r>
                  <a:rPr lang="en-US" altLang="en-US" dirty="0"/>
                  <a:t>       </a:t>
                </a:r>
                <a14:m>
                  <m:oMath xmlns:m="http://schemas.openxmlformats.org/officeDocument/2006/math">
                    <m:sSub>
                      <m:sSubPr>
                        <m:ctrlPr>
                          <a:rPr lang="en-US" altLang="en-US" i="1" smtClean="0">
                            <a:latin typeface="Cambria Math"/>
                          </a:rPr>
                        </m:ctrlPr>
                      </m:sSubPr>
                      <m:e>
                        <m:r>
                          <a:rPr lang="en-US" altLang="en-US" b="0" i="1" smtClean="0">
                            <a:latin typeface="Cambria Math"/>
                          </a:rPr>
                          <m:t>𝑅</m:t>
                        </m:r>
                      </m:e>
                      <m:sub>
                        <m:r>
                          <a:rPr lang="en-US" altLang="en-US" b="0" i="1" smtClean="0">
                            <a:latin typeface="Cambria Math"/>
                          </a:rPr>
                          <m:t>1</m:t>
                        </m:r>
                      </m:sub>
                    </m:sSub>
                    <m:r>
                      <a:rPr lang="en-US" altLang="en-US" b="0" i="1" smtClean="0">
                        <a:latin typeface="Cambria Math"/>
                      </a:rPr>
                      <m:t> , </m:t>
                    </m:r>
                    <m:sSub>
                      <m:sSubPr>
                        <m:ctrlPr>
                          <a:rPr lang="en-US" altLang="en-US" b="0" i="1" smtClean="0">
                            <a:latin typeface="Cambria Math"/>
                          </a:rPr>
                        </m:ctrlPr>
                      </m:sSubPr>
                      <m:e>
                        <m:r>
                          <a:rPr lang="en-US" altLang="en-US" b="0" i="1" smtClean="0">
                            <a:latin typeface="Cambria Math"/>
                          </a:rPr>
                          <m:t>𝑅</m:t>
                        </m:r>
                      </m:e>
                      <m:sub>
                        <m:r>
                          <a:rPr lang="en-US" altLang="en-US" b="0" i="1" smtClean="0">
                            <a:latin typeface="Cambria Math"/>
                          </a:rPr>
                          <m:t>2</m:t>
                        </m:r>
                      </m:sub>
                    </m:sSub>
                    <m:r>
                      <a:rPr lang="en-US" altLang="en-US" b="0" i="1" smtClean="0">
                        <a:latin typeface="Cambria Math"/>
                      </a:rPr>
                      <m:t> , …,</m:t>
                    </m:r>
                    <m:sSub>
                      <m:sSubPr>
                        <m:ctrlPr>
                          <a:rPr lang="en-US" altLang="en-US" b="0" i="1" smtClean="0">
                            <a:latin typeface="Cambria Math"/>
                          </a:rPr>
                        </m:ctrlPr>
                      </m:sSubPr>
                      <m:e>
                        <m:r>
                          <a:rPr lang="en-US" altLang="en-US" b="0" i="1" smtClean="0">
                            <a:latin typeface="Cambria Math"/>
                          </a:rPr>
                          <m:t>𝑅</m:t>
                        </m:r>
                      </m:e>
                      <m:sub>
                        <m:r>
                          <a:rPr lang="en-US" altLang="en-US" b="0" i="1" smtClean="0">
                            <a:latin typeface="Cambria Math"/>
                          </a:rPr>
                          <m:t>𝑚</m:t>
                        </m:r>
                      </m:sub>
                    </m:sSub>
                  </m:oMath>
                </a14:m>
                <a:r>
                  <a:rPr lang="en-US" altLang="en-US" dirty="0"/>
                  <a:t>  are the range of the m sample.</a:t>
                </a:r>
              </a:p>
              <a:p>
                <a:pPr algn="l" rtl="0" eaLnBrk="1" hangingPunct="1">
                  <a:buNone/>
                </a:pPr>
                <a:r>
                  <a:rPr lang="en-US" altLang="en-US" dirty="0"/>
                  <a:t>  The average range is </a:t>
                </a:r>
                <a14:m>
                  <m:oMath xmlns:m="http://schemas.openxmlformats.org/officeDocument/2006/math">
                    <m:sSub>
                      <m:sSubPr>
                        <m:ctrlPr>
                          <a:rPr lang="en-US" altLang="en-US" i="1" smtClean="0">
                            <a:latin typeface="Cambria Math"/>
                          </a:rPr>
                        </m:ctrlPr>
                      </m:sSubPr>
                      <m:e>
                        <m:acc>
                          <m:accPr>
                            <m:chr m:val="̅"/>
                            <m:ctrlPr>
                              <a:rPr lang="en-US" altLang="en-US" i="1" smtClean="0">
                                <a:latin typeface="Cambria Math"/>
                              </a:rPr>
                            </m:ctrlPr>
                          </m:accPr>
                          <m:e>
                            <m:r>
                              <a:rPr lang="en-US" altLang="en-US" b="0" i="1" smtClean="0">
                                <a:latin typeface="Cambria Math"/>
                              </a:rPr>
                              <m:t>𝑅</m:t>
                            </m:r>
                          </m:e>
                        </m:acc>
                      </m:e>
                      <m:sub>
                        <m:r>
                          <a:rPr lang="en-US" altLang="en-US" b="0" i="1" smtClean="0">
                            <a:latin typeface="Cambria Math"/>
                          </a:rPr>
                          <m:t>𝑗</m:t>
                        </m:r>
                      </m:sub>
                    </m:sSub>
                  </m:oMath>
                </a14:m>
                <a:endParaRPr lang="en-US" altLang="en-US" dirty="0"/>
              </a:p>
              <a:p>
                <a:pPr marL="0" indent="0" eaLnBrk="1" hangingPunct="1">
                  <a:buNone/>
                </a:pPr>
                <a:endParaRPr lang="ar-IQ" altLang="en-US" dirty="0"/>
              </a:p>
            </p:txBody>
          </p:sp>
        </mc:Choice>
        <mc:Fallback xmlns="">
          <p:sp>
            <p:nvSpPr>
              <p:cNvPr id="49154" name="Rectangle 3">
                <a:extLst>
                  <a:ext uri="{FF2B5EF4-FFF2-40B4-BE49-F238E27FC236}">
                    <a16:creationId xmlns:a16="http://schemas.microsoft.com/office/drawing/2014/main" xmlns="" xmlns:a14="http://schemas.microsoft.com/office/drawing/2010/main" id="{C5F7BFBA-9E53-4738-9640-238502D1C68F}"/>
                  </a:ext>
                </a:extLst>
              </p:cNvPr>
              <p:cNvSpPr>
                <a:spLocks noGrp="1" noRot="1" noChangeAspect="1" noMove="1" noResize="1" noEditPoints="1" noAdjustHandles="1" noChangeArrowheads="1" noChangeShapeType="1" noTextEdit="1"/>
              </p:cNvSpPr>
              <p:nvPr>
                <p:ph type="body" idx="4294967295"/>
              </p:nvPr>
            </p:nvSpPr>
            <p:spPr>
              <a:xfrm>
                <a:off x="201706" y="447403"/>
                <a:ext cx="8942294" cy="6238875"/>
              </a:xfrm>
              <a:blipFill rotWithShape="1">
                <a:blip r:embed="rId3"/>
                <a:stretch>
                  <a:fillRect l="-1159" t="-1270"/>
                </a:stretch>
              </a:blipFill>
            </p:spPr>
            <p:txBody>
              <a:bodyPr/>
              <a:lstStyle/>
              <a:p>
                <a:r>
                  <a:rPr lang="ar-IQ">
                    <a:noFill/>
                  </a:rPr>
                  <a:t> </a:t>
                </a:r>
              </a:p>
            </p:txBody>
          </p:sp>
        </mc:Fallback>
      </mc:AlternateContent>
      <p:sp>
        <p:nvSpPr>
          <p:cNvPr id="49155" name="Rectangle 5">
            <a:extLst>
              <a:ext uri="{FF2B5EF4-FFF2-40B4-BE49-F238E27FC236}">
                <a16:creationId xmlns="" xmlns:a16="http://schemas.microsoft.com/office/drawing/2014/main" id="{C5C5FC39-2F29-4DC9-B2A2-1215A5B51DE4}"/>
              </a:ext>
            </a:extLst>
          </p:cNvPr>
          <p:cNvSpPr>
            <a:spLocks noChangeArrowheads="1"/>
          </p:cNvSpPr>
          <p:nvPr/>
        </p:nvSpPr>
        <p:spPr bwMode="auto">
          <a:xfrm>
            <a:off x="6003634"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algn="ctr" rtl="0">
              <a:buClr>
                <a:schemeClr val="tx2"/>
              </a:buClr>
            </a:pPr>
            <a:endParaRPr kumimoji="0" lang="ar-IQ" altLang="en-US" sz="1800" b="1" i="1">
              <a:solidFill>
                <a:schemeClr val="accent2"/>
              </a:solidFill>
            </a:endParaRPr>
          </a:p>
        </p:txBody>
      </p:sp>
      <p:sp>
        <p:nvSpPr>
          <p:cNvPr id="49156" name="Rectangle 6">
            <a:extLst>
              <a:ext uri="{FF2B5EF4-FFF2-40B4-BE49-F238E27FC236}">
                <a16:creationId xmlns="" xmlns:a16="http://schemas.microsoft.com/office/drawing/2014/main" id="{6524880D-FEB9-4964-A72C-E9CA8E9BB94E}"/>
              </a:ext>
            </a:extLst>
          </p:cNvPr>
          <p:cNvSpPr>
            <a:spLocks noChangeArrowheads="1"/>
          </p:cNvSpPr>
          <p:nvPr/>
        </p:nvSpPr>
        <p:spPr bwMode="auto">
          <a:xfrm>
            <a:off x="6003634" y="1582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algn="ctr" rtl="0">
              <a:buClr>
                <a:schemeClr val="tx2"/>
              </a:buClr>
            </a:pPr>
            <a:endParaRPr kumimoji="0" lang="ar-IQ" altLang="en-US" sz="1800" b="1" i="1">
              <a:solidFill>
                <a:schemeClr val="accent2"/>
              </a:solidFill>
            </a:endParaRPr>
          </a:p>
        </p:txBody>
      </p:sp>
      <p:sp>
        <p:nvSpPr>
          <p:cNvPr id="49157" name="Rectangle 8">
            <a:extLst>
              <a:ext uri="{FF2B5EF4-FFF2-40B4-BE49-F238E27FC236}">
                <a16:creationId xmlns="" xmlns:a16="http://schemas.microsoft.com/office/drawing/2014/main" id="{4C329444-25A1-45CB-BB37-ACFCEFEB0FA7}"/>
              </a:ext>
            </a:extLst>
          </p:cNvPr>
          <p:cNvSpPr>
            <a:spLocks noChangeArrowheads="1"/>
          </p:cNvSpPr>
          <p:nvPr/>
        </p:nvSpPr>
        <p:spPr bwMode="auto">
          <a:xfrm>
            <a:off x="6003634"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algn="ctr" rtl="0">
              <a:buClr>
                <a:schemeClr val="tx2"/>
              </a:buClr>
            </a:pPr>
            <a:endParaRPr kumimoji="0" lang="ar-IQ" altLang="en-US" sz="1800" b="1" i="1">
              <a:solidFill>
                <a:schemeClr val="accent2"/>
              </a:solidFill>
            </a:endParaRPr>
          </a:p>
        </p:txBody>
      </p:sp>
      <p:sp>
        <p:nvSpPr>
          <p:cNvPr id="49159" name="Rectangle 9">
            <a:extLst>
              <a:ext uri="{FF2B5EF4-FFF2-40B4-BE49-F238E27FC236}">
                <a16:creationId xmlns="" xmlns:a16="http://schemas.microsoft.com/office/drawing/2014/main" id="{EFE1E460-BEE3-4317-A382-DC362DAF5417}"/>
              </a:ext>
            </a:extLst>
          </p:cNvPr>
          <p:cNvSpPr>
            <a:spLocks noChangeArrowheads="1"/>
          </p:cNvSpPr>
          <p:nvPr/>
        </p:nvSpPr>
        <p:spPr bwMode="auto">
          <a:xfrm>
            <a:off x="6003634" y="1582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algn="ctr" rtl="0">
              <a:buClr>
                <a:schemeClr val="tx2"/>
              </a:buClr>
            </a:pPr>
            <a:endParaRPr kumimoji="0" lang="ar-IQ" altLang="en-US" sz="1800" b="1" i="1">
              <a:solidFill>
                <a:schemeClr val="accent2"/>
              </a:solidFill>
            </a:endParaRPr>
          </a:p>
        </p:txBody>
      </p:sp>
      <p:sp>
        <p:nvSpPr>
          <p:cNvPr id="49160" name="Rectangle 11">
            <a:extLst>
              <a:ext uri="{FF2B5EF4-FFF2-40B4-BE49-F238E27FC236}">
                <a16:creationId xmlns="" xmlns:a16="http://schemas.microsoft.com/office/drawing/2014/main" id="{B78D5DD4-ACA0-4C97-9552-5DE0D81DF78F}"/>
              </a:ext>
            </a:extLst>
          </p:cNvPr>
          <p:cNvSpPr>
            <a:spLocks noChangeArrowheads="1"/>
          </p:cNvSpPr>
          <p:nvPr/>
        </p:nvSpPr>
        <p:spPr bwMode="auto">
          <a:xfrm>
            <a:off x="6003634"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algn="ctr" rtl="0">
              <a:buClr>
                <a:schemeClr val="tx2"/>
              </a:buClr>
            </a:pPr>
            <a:endParaRPr kumimoji="0" lang="ar-IQ" altLang="en-US" sz="1800" b="1" i="1">
              <a:solidFill>
                <a:schemeClr val="accent2"/>
              </a:solidFill>
            </a:endParaRPr>
          </a:p>
        </p:txBody>
      </p:sp>
      <p:graphicFrame>
        <p:nvGraphicFramePr>
          <p:cNvPr id="49161" name="Object 10">
            <a:extLst>
              <a:ext uri="{FF2B5EF4-FFF2-40B4-BE49-F238E27FC236}">
                <a16:creationId xmlns="" xmlns:a16="http://schemas.microsoft.com/office/drawing/2014/main" id="{D471E35B-5AEA-4A4D-99AC-C3535DD7D04B}"/>
              </a:ext>
            </a:extLst>
          </p:cNvPr>
          <p:cNvGraphicFramePr>
            <a:graphicFrameLocks noChangeAspect="1"/>
          </p:cNvGraphicFramePr>
          <p:nvPr>
            <p:extLst>
              <p:ext uri="{D42A27DB-BD31-4B8C-83A1-F6EECF244321}">
                <p14:modId xmlns:p14="http://schemas.microsoft.com/office/powerpoint/2010/main" val="814852003"/>
              </p:ext>
            </p:extLst>
          </p:nvPr>
        </p:nvGraphicFramePr>
        <p:xfrm>
          <a:off x="3960657" y="4408582"/>
          <a:ext cx="3119967" cy="1692275"/>
        </p:xfrm>
        <a:graphic>
          <a:graphicData uri="http://schemas.openxmlformats.org/presentationml/2006/ole">
            <mc:AlternateContent xmlns:mc="http://schemas.openxmlformats.org/markup-compatibility/2006">
              <mc:Choice xmlns:v="urn:schemas-microsoft-com:vml" Requires="v">
                <p:oleObj spid="_x0000_s4102" name="Equation" r:id="rId4" imgW="685800" imgH="634680" progId="Equation.3">
                  <p:embed/>
                </p:oleObj>
              </mc:Choice>
              <mc:Fallback>
                <p:oleObj name="Equation" r:id="rId4" imgW="685800" imgH="634680" progId="Equation.3">
                  <p:embed/>
                  <p:pic>
                    <p:nvPicPr>
                      <p:cNvPr id="0" name=""/>
                      <p:cNvPicPr>
                        <a:picLocks noChangeAspect="1" noChangeArrowheads="1"/>
                      </p:cNvPicPr>
                      <p:nvPr/>
                    </p:nvPicPr>
                    <p:blipFill>
                      <a:blip r:embed="rId5"/>
                      <a:srcRect/>
                      <a:stretch>
                        <a:fillRect/>
                      </a:stretch>
                    </p:blipFill>
                    <p:spPr bwMode="auto">
                      <a:xfrm>
                        <a:off x="3960657" y="4408582"/>
                        <a:ext cx="3119967" cy="1692275"/>
                      </a:xfrm>
                      <a:prstGeom prst="rect">
                        <a:avLst/>
                      </a:prstGeom>
                      <a:solidFill>
                        <a:srgbClr val="00CCFF"/>
                      </a:solidFill>
                      <a:ln>
                        <a:noFill/>
                      </a:ln>
                    </p:spPr>
                  </p:pic>
                </p:oleObj>
              </mc:Fallback>
            </mc:AlternateContent>
          </a:graphicData>
        </a:graphic>
      </p:graphicFrame>
      <p:sp>
        <p:nvSpPr>
          <p:cNvPr id="49162" name="Rectangle 12">
            <a:extLst>
              <a:ext uri="{FF2B5EF4-FFF2-40B4-BE49-F238E27FC236}">
                <a16:creationId xmlns="" xmlns:a16="http://schemas.microsoft.com/office/drawing/2014/main" id="{0DF5E54F-F22F-47F2-AF7D-B449922D0ED2}"/>
              </a:ext>
            </a:extLst>
          </p:cNvPr>
          <p:cNvSpPr>
            <a:spLocks noChangeArrowheads="1"/>
          </p:cNvSpPr>
          <p:nvPr/>
        </p:nvSpPr>
        <p:spPr bwMode="auto">
          <a:xfrm>
            <a:off x="6003634" y="948809"/>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algn="ctr" rtl="0">
              <a:buClr>
                <a:schemeClr val="tx2"/>
              </a:buClr>
            </a:pPr>
            <a:endParaRPr kumimoji="0" lang="ar-IQ" altLang="en-US" sz="1800" b="1" i="1">
              <a:solidFill>
                <a:schemeClr val="accent2"/>
              </a:solidFill>
            </a:endParaRPr>
          </a:p>
        </p:txBody>
      </p:sp>
    </p:spTree>
    <p:extLst>
      <p:ext uri="{BB962C8B-B14F-4D97-AF65-F5344CB8AC3E}">
        <p14:creationId xmlns:p14="http://schemas.microsoft.com/office/powerpoint/2010/main" val="39494530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a:extLst>
              <a:ext uri="{FF2B5EF4-FFF2-40B4-BE49-F238E27FC236}">
                <a16:creationId xmlns="" xmlns:a16="http://schemas.microsoft.com/office/drawing/2014/main" id="{B412EF27-0D17-45A3-A0D3-5B3E7D10698E}"/>
              </a:ext>
            </a:extLst>
          </p:cNvPr>
          <p:cNvSpPr>
            <a:spLocks noGrp="1" noChangeArrowheads="1"/>
          </p:cNvSpPr>
          <p:nvPr>
            <p:ph type="body" idx="4294967295"/>
          </p:nvPr>
        </p:nvSpPr>
        <p:spPr>
          <a:xfrm>
            <a:off x="717550" y="307975"/>
            <a:ext cx="11474450" cy="6858000"/>
          </a:xfrm>
        </p:spPr>
        <p:txBody>
          <a:bodyPr lIns="91440" tIns="45720" rIns="91440" bIns="45720"/>
          <a:lstStyle/>
          <a:p>
            <a:pPr algn="l" rtl="0" eaLnBrk="1" hangingPunct="1">
              <a:defRPr/>
            </a:pPr>
            <a:r>
              <a:rPr lang="en-US" dirty="0"/>
              <a:t>The  lower control limit is</a:t>
            </a:r>
          </a:p>
          <a:p>
            <a:pPr algn="l" rtl="0" eaLnBrk="1" hangingPunct="1">
              <a:defRPr/>
            </a:pPr>
            <a:endParaRPr lang="en-US" dirty="0"/>
          </a:p>
          <a:p>
            <a:pPr algn="l" rtl="0" eaLnBrk="1" hangingPunct="1">
              <a:buFont typeface="Wingdings" panose="05000000000000000000" pitchFamily="2" charset="2"/>
              <a:buNone/>
              <a:defRPr/>
            </a:pPr>
            <a:r>
              <a:rPr lang="en-US" dirty="0"/>
              <a:t> </a:t>
            </a:r>
          </a:p>
          <a:p>
            <a:pPr algn="l" rtl="0" eaLnBrk="1" hangingPunct="1">
              <a:defRPr/>
            </a:pPr>
            <a:r>
              <a:rPr lang="en-US" dirty="0"/>
              <a:t>The upper control limit is </a:t>
            </a:r>
          </a:p>
          <a:p>
            <a:pPr algn="l" rtl="0" eaLnBrk="1" hangingPunct="1">
              <a:defRPr/>
            </a:pPr>
            <a:endParaRPr lang="en-US" dirty="0"/>
          </a:p>
          <a:p>
            <a:pPr algn="l" rtl="0" eaLnBrk="1" hangingPunct="1">
              <a:defRPr/>
            </a:pPr>
            <a:endParaRPr lang="en-US" dirty="0"/>
          </a:p>
          <a:p>
            <a:pPr algn="l" rtl="0" eaLnBrk="1" hangingPunct="1">
              <a:defRPr/>
            </a:pPr>
            <a:endParaRPr lang="en-US" dirty="0"/>
          </a:p>
          <a:p>
            <a:pPr marL="0" indent="0" algn="l" rtl="0" eaLnBrk="1" hangingPunct="1">
              <a:buFont typeface="Wingdings" panose="05000000000000000000" pitchFamily="2" charset="2"/>
              <a:buNone/>
              <a:defRPr/>
            </a:pPr>
            <a:endParaRPr lang="en-US" dirty="0" smtClean="0"/>
          </a:p>
          <a:p>
            <a:pPr marL="0" indent="0" algn="l" rtl="0" eaLnBrk="1" hangingPunct="1">
              <a:buFont typeface="Wingdings" panose="05000000000000000000" pitchFamily="2" charset="2"/>
              <a:buNone/>
              <a:defRPr/>
            </a:pPr>
            <a:endParaRPr lang="en-US" dirty="0"/>
          </a:p>
          <a:p>
            <a:pPr algn="l" rtl="0" eaLnBrk="1" hangingPunct="1">
              <a:defRPr/>
            </a:pPr>
            <a:r>
              <a:rPr lang="en-US" dirty="0"/>
              <a:t>The point plotted are the values of quality characteristic (Range of the j-</a:t>
            </a:r>
            <a:r>
              <a:rPr lang="en-US" dirty="0" err="1"/>
              <a:t>th</a:t>
            </a:r>
            <a:r>
              <a:rPr lang="en-US" dirty="0"/>
              <a:t> subgroups) .</a:t>
            </a:r>
          </a:p>
        </p:txBody>
      </p:sp>
      <p:graphicFrame>
        <p:nvGraphicFramePr>
          <p:cNvPr id="50179" name="Object 3">
            <a:extLst>
              <a:ext uri="{FF2B5EF4-FFF2-40B4-BE49-F238E27FC236}">
                <a16:creationId xmlns="" xmlns:a16="http://schemas.microsoft.com/office/drawing/2014/main" id="{2EAA3F2B-6EC2-425D-9694-01A24DA9EE53}"/>
              </a:ext>
            </a:extLst>
          </p:cNvPr>
          <p:cNvGraphicFramePr>
            <a:graphicFrameLocks noChangeAspect="1"/>
          </p:cNvGraphicFramePr>
          <p:nvPr>
            <p:extLst>
              <p:ext uri="{D42A27DB-BD31-4B8C-83A1-F6EECF244321}">
                <p14:modId xmlns:p14="http://schemas.microsoft.com/office/powerpoint/2010/main" val="3658040324"/>
              </p:ext>
            </p:extLst>
          </p:nvPr>
        </p:nvGraphicFramePr>
        <p:xfrm>
          <a:off x="2631017" y="1047750"/>
          <a:ext cx="6002867" cy="704850"/>
        </p:xfrm>
        <a:graphic>
          <a:graphicData uri="http://schemas.openxmlformats.org/presentationml/2006/ole">
            <mc:AlternateContent xmlns:mc="http://schemas.openxmlformats.org/markup-compatibility/2006">
              <mc:Choice xmlns:v="urn:schemas-microsoft-com:vml" Requires="v">
                <p:oleObj spid="_x0000_s5134" name="معادلة" r:id="rId3" imgW="1396800" imgH="241200" progId="Equation.3">
                  <p:embed/>
                </p:oleObj>
              </mc:Choice>
              <mc:Fallback>
                <p:oleObj name="معادلة" r:id="rId3" imgW="1396800" imgH="241200" progId="Equation.3">
                  <p:embed/>
                  <p:pic>
                    <p:nvPicPr>
                      <p:cNvPr id="0" name=""/>
                      <p:cNvPicPr>
                        <a:picLocks noChangeAspect="1" noChangeArrowheads="1"/>
                      </p:cNvPicPr>
                      <p:nvPr/>
                    </p:nvPicPr>
                    <p:blipFill>
                      <a:blip r:embed="rId4"/>
                      <a:srcRect/>
                      <a:stretch>
                        <a:fillRect/>
                      </a:stretch>
                    </p:blipFill>
                    <p:spPr bwMode="auto">
                      <a:xfrm>
                        <a:off x="2631017" y="1047750"/>
                        <a:ext cx="6002867" cy="704850"/>
                      </a:xfrm>
                      <a:prstGeom prst="rect">
                        <a:avLst/>
                      </a:prstGeom>
                      <a:solidFill>
                        <a:schemeClr val="tx1"/>
                      </a:solidFill>
                      <a:ln>
                        <a:noFill/>
                      </a:ln>
                      <a:extLst/>
                    </p:spPr>
                  </p:pic>
                </p:oleObj>
              </mc:Fallback>
            </mc:AlternateContent>
          </a:graphicData>
        </a:graphic>
      </p:graphicFrame>
      <p:graphicFrame>
        <p:nvGraphicFramePr>
          <p:cNvPr id="50180" name="Object 4">
            <a:extLst>
              <a:ext uri="{FF2B5EF4-FFF2-40B4-BE49-F238E27FC236}">
                <a16:creationId xmlns="" xmlns:a16="http://schemas.microsoft.com/office/drawing/2014/main" id="{6AEDF685-F93C-4F79-89E0-7753C31607E0}"/>
              </a:ext>
            </a:extLst>
          </p:cNvPr>
          <p:cNvGraphicFramePr>
            <a:graphicFrameLocks noChangeAspect="1"/>
          </p:cNvGraphicFramePr>
          <p:nvPr>
            <p:extLst>
              <p:ext uri="{D42A27DB-BD31-4B8C-83A1-F6EECF244321}">
                <p14:modId xmlns:p14="http://schemas.microsoft.com/office/powerpoint/2010/main" val="389346574"/>
              </p:ext>
            </p:extLst>
          </p:nvPr>
        </p:nvGraphicFramePr>
        <p:xfrm>
          <a:off x="2576917" y="2689534"/>
          <a:ext cx="6055783" cy="666750"/>
        </p:xfrm>
        <a:graphic>
          <a:graphicData uri="http://schemas.openxmlformats.org/presentationml/2006/ole">
            <mc:AlternateContent xmlns:mc="http://schemas.openxmlformats.org/markup-compatibility/2006">
              <mc:Choice xmlns:v="urn:schemas-microsoft-com:vml" Requires="v">
                <p:oleObj spid="_x0000_s5135" name="Equation" r:id="rId5" imgW="1409400" imgH="228600" progId="Equation.3">
                  <p:embed/>
                </p:oleObj>
              </mc:Choice>
              <mc:Fallback>
                <p:oleObj name="Equation" r:id="rId5" imgW="1409400" imgH="228600" progId="Equation.3">
                  <p:embed/>
                  <p:pic>
                    <p:nvPicPr>
                      <p:cNvPr id="0" name=""/>
                      <p:cNvPicPr>
                        <a:picLocks noChangeAspect="1" noChangeArrowheads="1"/>
                      </p:cNvPicPr>
                      <p:nvPr/>
                    </p:nvPicPr>
                    <p:blipFill>
                      <a:blip r:embed="rId6"/>
                      <a:srcRect/>
                      <a:stretch>
                        <a:fillRect/>
                      </a:stretch>
                    </p:blipFill>
                    <p:spPr bwMode="auto">
                      <a:xfrm>
                        <a:off x="2576917" y="2689534"/>
                        <a:ext cx="6055783" cy="666750"/>
                      </a:xfrm>
                      <a:prstGeom prst="rect">
                        <a:avLst/>
                      </a:prstGeom>
                      <a:solidFill>
                        <a:schemeClr val="tx1"/>
                      </a:solidFill>
                      <a:ln>
                        <a:noFill/>
                      </a:ln>
                      <a:extLst/>
                    </p:spPr>
                  </p:pic>
                </p:oleObj>
              </mc:Fallback>
            </mc:AlternateContent>
          </a:graphicData>
        </a:graphic>
      </p:graphicFrame>
      <p:graphicFrame>
        <p:nvGraphicFramePr>
          <p:cNvPr id="50181" name="Object 5">
            <a:extLst>
              <a:ext uri="{FF2B5EF4-FFF2-40B4-BE49-F238E27FC236}">
                <a16:creationId xmlns="" xmlns:a16="http://schemas.microsoft.com/office/drawing/2014/main" id="{E3809B84-EEC2-4875-829F-BA7271479044}"/>
              </a:ext>
            </a:extLst>
          </p:cNvPr>
          <p:cNvGraphicFramePr>
            <a:graphicFrameLocks noChangeAspect="1"/>
          </p:cNvGraphicFramePr>
          <p:nvPr>
            <p:extLst>
              <p:ext uri="{D42A27DB-BD31-4B8C-83A1-F6EECF244321}">
                <p14:modId xmlns:p14="http://schemas.microsoft.com/office/powerpoint/2010/main" val="1726075183"/>
              </p:ext>
            </p:extLst>
          </p:nvPr>
        </p:nvGraphicFramePr>
        <p:xfrm>
          <a:off x="2677086" y="3853050"/>
          <a:ext cx="5391149" cy="1241425"/>
        </p:xfrm>
        <a:graphic>
          <a:graphicData uri="http://schemas.openxmlformats.org/presentationml/2006/ole">
            <mc:AlternateContent xmlns:mc="http://schemas.openxmlformats.org/markup-compatibility/2006">
              <mc:Choice xmlns:v="urn:schemas-microsoft-com:vml" Requires="v">
                <p:oleObj spid="_x0000_s5136" name="Equation" r:id="rId7" imgW="1485720" imgH="749160" progId="Equation.3">
                  <p:embed/>
                </p:oleObj>
              </mc:Choice>
              <mc:Fallback>
                <p:oleObj name="Equation" r:id="rId7" imgW="1485720" imgH="749160" progId="Equation.3">
                  <p:embed/>
                  <p:pic>
                    <p:nvPicPr>
                      <p:cNvPr id="0" name=""/>
                      <p:cNvPicPr>
                        <a:picLocks noChangeAspect="1" noChangeArrowheads="1"/>
                      </p:cNvPicPr>
                      <p:nvPr/>
                    </p:nvPicPr>
                    <p:blipFill>
                      <a:blip r:embed="rId8"/>
                      <a:srcRect/>
                      <a:stretch>
                        <a:fillRect/>
                      </a:stretch>
                    </p:blipFill>
                    <p:spPr bwMode="auto">
                      <a:xfrm>
                        <a:off x="2677086" y="3853050"/>
                        <a:ext cx="5391149" cy="1241425"/>
                      </a:xfrm>
                      <a:prstGeom prst="rect">
                        <a:avLst/>
                      </a:prstGeom>
                      <a:solidFill>
                        <a:schemeClr val="tx1"/>
                      </a:solidFill>
                      <a:ln>
                        <a:noFill/>
                      </a:ln>
                    </p:spPr>
                  </p:pic>
                </p:oleObj>
              </mc:Fallback>
            </mc:AlternateContent>
          </a:graphicData>
        </a:graphic>
      </p:graphicFrame>
    </p:spTree>
    <p:extLst>
      <p:ext uri="{BB962C8B-B14F-4D97-AF65-F5344CB8AC3E}">
        <p14:creationId xmlns:p14="http://schemas.microsoft.com/office/powerpoint/2010/main" val="25149958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a:extLst>
              <a:ext uri="{FF2B5EF4-FFF2-40B4-BE49-F238E27FC236}">
                <a16:creationId xmlns="" xmlns:a16="http://schemas.microsoft.com/office/drawing/2014/main" id="{683A838C-E80A-4E6B-88EE-29BC6B64AE1B}"/>
              </a:ext>
            </a:extLst>
          </p:cNvPr>
          <p:cNvSpPr>
            <a:spLocks noGrp="1" noChangeArrowheads="1"/>
          </p:cNvSpPr>
          <p:nvPr>
            <p:ph type="body" idx="4294967295"/>
          </p:nvPr>
        </p:nvSpPr>
        <p:spPr>
          <a:xfrm>
            <a:off x="1236663" y="1277938"/>
            <a:ext cx="10955337" cy="5114925"/>
          </a:xfrm>
        </p:spPr>
        <p:txBody>
          <a:bodyPr lIns="91440" tIns="45720" rIns="91440" bIns="45720"/>
          <a:lstStyle/>
          <a:p>
            <a:pPr algn="just" rtl="0" eaLnBrk="1" hangingPunct="1">
              <a:lnSpc>
                <a:spcPct val="150000"/>
              </a:lnSpc>
              <a:buFont typeface="Wingdings" panose="05000000000000000000" pitchFamily="2" charset="2"/>
              <a:buNone/>
            </a:pPr>
            <a:r>
              <a:rPr lang="en-US" altLang="en-US" dirty="0"/>
              <a:t>This chart used to monitor the spread of the quality characteristic. When the sample size is relatively big (say equal to or greater than 10) .The target line &amp; control limits are: </a:t>
            </a:r>
          </a:p>
          <a:p>
            <a:pPr algn="l" rtl="0" eaLnBrk="1" hangingPunct="1">
              <a:buFont typeface="Wingdings" panose="05000000000000000000" pitchFamily="2" charset="2"/>
              <a:buNone/>
            </a:pPr>
            <a:endParaRPr lang="en-US" altLang="en-US" dirty="0"/>
          </a:p>
          <a:p>
            <a:pPr algn="l" rtl="0" eaLnBrk="1" hangingPunct="1">
              <a:buFont typeface="Wingdings" panose="05000000000000000000" pitchFamily="2" charset="2"/>
              <a:buNone/>
            </a:pPr>
            <a:r>
              <a:rPr lang="en-US" altLang="en-US" dirty="0"/>
              <a:t> </a:t>
            </a:r>
          </a:p>
        </p:txBody>
      </p:sp>
      <p:sp>
        <p:nvSpPr>
          <p:cNvPr id="55299" name="Rectangle 5">
            <a:extLst>
              <a:ext uri="{FF2B5EF4-FFF2-40B4-BE49-F238E27FC236}">
                <a16:creationId xmlns="" xmlns:a16="http://schemas.microsoft.com/office/drawing/2014/main" id="{AF33B29B-C941-438F-8A10-8498129C02A1}"/>
              </a:ext>
            </a:extLst>
          </p:cNvPr>
          <p:cNvSpPr>
            <a:spLocks noChangeArrowheads="1"/>
          </p:cNvSpPr>
          <p:nvPr/>
        </p:nvSpPr>
        <p:spPr bwMode="auto">
          <a:xfrm>
            <a:off x="6003634"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algn="ctr" rtl="0">
              <a:buClr>
                <a:schemeClr val="tx2"/>
              </a:buClr>
            </a:pPr>
            <a:endParaRPr kumimoji="0" lang="ar-IQ" altLang="en-US" sz="1800" b="1" i="1">
              <a:solidFill>
                <a:schemeClr val="accent2"/>
              </a:solidFill>
            </a:endParaRPr>
          </a:p>
        </p:txBody>
      </p:sp>
      <p:sp>
        <p:nvSpPr>
          <p:cNvPr id="55300" name="Rectangle 6">
            <a:extLst>
              <a:ext uri="{FF2B5EF4-FFF2-40B4-BE49-F238E27FC236}">
                <a16:creationId xmlns="" xmlns:a16="http://schemas.microsoft.com/office/drawing/2014/main" id="{A21913BE-D387-44A3-A737-DAD2981D1292}"/>
              </a:ext>
            </a:extLst>
          </p:cNvPr>
          <p:cNvSpPr>
            <a:spLocks noChangeArrowheads="1"/>
          </p:cNvSpPr>
          <p:nvPr/>
        </p:nvSpPr>
        <p:spPr bwMode="auto">
          <a:xfrm>
            <a:off x="6003634" y="15298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algn="ctr" rtl="0">
              <a:buClr>
                <a:schemeClr val="tx2"/>
              </a:buClr>
            </a:pPr>
            <a:endParaRPr kumimoji="0" lang="ar-IQ" altLang="en-US" sz="1800" b="1" i="1">
              <a:solidFill>
                <a:schemeClr val="accent2"/>
              </a:solidFill>
            </a:endParaRPr>
          </a:p>
        </p:txBody>
      </p:sp>
      <p:sp>
        <p:nvSpPr>
          <p:cNvPr id="55301" name="Rectangle 8">
            <a:extLst>
              <a:ext uri="{FF2B5EF4-FFF2-40B4-BE49-F238E27FC236}">
                <a16:creationId xmlns="" xmlns:a16="http://schemas.microsoft.com/office/drawing/2014/main" id="{2AB2959A-E6A8-4617-85FF-DCDF26F1FEC9}"/>
              </a:ext>
            </a:extLst>
          </p:cNvPr>
          <p:cNvSpPr>
            <a:spLocks noChangeArrowheads="1"/>
          </p:cNvSpPr>
          <p:nvPr/>
        </p:nvSpPr>
        <p:spPr bwMode="auto">
          <a:xfrm>
            <a:off x="6003634" y="238708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algn="ctr" rtl="0">
              <a:buClr>
                <a:schemeClr val="tx2"/>
              </a:buClr>
            </a:pPr>
            <a:endParaRPr kumimoji="0" lang="ar-IQ" altLang="en-US" sz="1800" b="1" i="1">
              <a:solidFill>
                <a:schemeClr val="accent2"/>
              </a:solidFill>
            </a:endParaRPr>
          </a:p>
        </p:txBody>
      </p:sp>
      <p:sp>
        <p:nvSpPr>
          <p:cNvPr id="55302" name="Rectangle 9">
            <a:extLst>
              <a:ext uri="{FF2B5EF4-FFF2-40B4-BE49-F238E27FC236}">
                <a16:creationId xmlns="" xmlns:a16="http://schemas.microsoft.com/office/drawing/2014/main" id="{ACF2AD48-451F-403C-92FC-F249121138C4}"/>
              </a:ext>
            </a:extLst>
          </p:cNvPr>
          <p:cNvSpPr>
            <a:spLocks noChangeArrowheads="1"/>
          </p:cNvSpPr>
          <p:nvPr/>
        </p:nvSpPr>
        <p:spPr bwMode="auto">
          <a:xfrm>
            <a:off x="6003634" y="410158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algn="ctr" rtl="0">
              <a:buClr>
                <a:schemeClr val="tx2"/>
              </a:buClr>
            </a:pPr>
            <a:endParaRPr kumimoji="0" lang="ar-IQ" altLang="en-US" sz="1800" b="1" i="1">
              <a:solidFill>
                <a:schemeClr val="accent2"/>
              </a:solidFill>
            </a:endParaRPr>
          </a:p>
        </p:txBody>
      </p:sp>
      <p:graphicFrame>
        <p:nvGraphicFramePr>
          <p:cNvPr id="55303" name="Object 1">
            <a:extLst>
              <a:ext uri="{FF2B5EF4-FFF2-40B4-BE49-F238E27FC236}">
                <a16:creationId xmlns="" xmlns:a16="http://schemas.microsoft.com/office/drawing/2014/main" id="{2AE0AB56-9CC6-458D-AFCE-2A93831A4910}"/>
              </a:ext>
            </a:extLst>
          </p:cNvPr>
          <p:cNvGraphicFramePr>
            <a:graphicFrameLocks noChangeAspect="1"/>
          </p:cNvGraphicFramePr>
          <p:nvPr/>
        </p:nvGraphicFramePr>
        <p:xfrm>
          <a:off x="6019800" y="3321050"/>
          <a:ext cx="152400" cy="215900"/>
        </p:xfrm>
        <a:graphic>
          <a:graphicData uri="http://schemas.openxmlformats.org/presentationml/2006/ole">
            <mc:AlternateContent xmlns:mc="http://schemas.openxmlformats.org/markup-compatibility/2006">
              <mc:Choice xmlns:v="urn:schemas-microsoft-com:vml" Requires="v">
                <p:oleObj spid="_x0000_s6162" name="Equation" r:id="rId3" imgW="114151" imgH="215619" progId="Equation.3">
                  <p:embed/>
                </p:oleObj>
              </mc:Choice>
              <mc:Fallback>
                <p:oleObj name="Equation" r:id="rId3" imgW="114151" imgH="21561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3321050"/>
                        <a:ext cx="15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5304" name="Object 1">
            <a:extLst>
              <a:ext uri="{FF2B5EF4-FFF2-40B4-BE49-F238E27FC236}">
                <a16:creationId xmlns="" xmlns:a16="http://schemas.microsoft.com/office/drawing/2014/main" id="{32D300AC-FD93-4B61-875F-56AFB9BB2F8E}"/>
              </a:ext>
            </a:extLst>
          </p:cNvPr>
          <p:cNvGraphicFramePr>
            <a:graphicFrameLocks noChangeAspect="1"/>
          </p:cNvGraphicFramePr>
          <p:nvPr/>
        </p:nvGraphicFramePr>
        <p:xfrm>
          <a:off x="6019800" y="3321050"/>
          <a:ext cx="152400" cy="215900"/>
        </p:xfrm>
        <a:graphic>
          <a:graphicData uri="http://schemas.openxmlformats.org/presentationml/2006/ole">
            <mc:AlternateContent xmlns:mc="http://schemas.openxmlformats.org/markup-compatibility/2006">
              <mc:Choice xmlns:v="urn:schemas-microsoft-com:vml" Requires="v">
                <p:oleObj spid="_x0000_s6163" name="Equation" r:id="rId5" imgW="114151" imgH="215619" progId="Equation.3">
                  <p:embed/>
                </p:oleObj>
              </mc:Choice>
              <mc:Fallback>
                <p:oleObj name="Equation" r:id="rId5" imgW="114151" imgH="21561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3321050"/>
                        <a:ext cx="15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5306" name="Object 4">
            <a:extLst>
              <a:ext uri="{FF2B5EF4-FFF2-40B4-BE49-F238E27FC236}">
                <a16:creationId xmlns="" xmlns:a16="http://schemas.microsoft.com/office/drawing/2014/main" id="{DE8052A1-73AE-4F73-BE03-D813B92739FD}"/>
              </a:ext>
            </a:extLst>
          </p:cNvPr>
          <p:cNvGraphicFramePr>
            <a:graphicFrameLocks noChangeAspect="1"/>
          </p:cNvGraphicFramePr>
          <p:nvPr>
            <p:extLst>
              <p:ext uri="{D42A27DB-BD31-4B8C-83A1-F6EECF244321}">
                <p14:modId xmlns:p14="http://schemas.microsoft.com/office/powerpoint/2010/main" val="791454788"/>
              </p:ext>
            </p:extLst>
          </p:nvPr>
        </p:nvGraphicFramePr>
        <p:xfrm>
          <a:off x="3838016" y="4821321"/>
          <a:ext cx="3333749" cy="1452563"/>
        </p:xfrm>
        <a:graphic>
          <a:graphicData uri="http://schemas.openxmlformats.org/presentationml/2006/ole">
            <mc:AlternateContent xmlns:mc="http://schemas.openxmlformats.org/markup-compatibility/2006">
              <mc:Choice xmlns:v="urn:schemas-microsoft-com:vml" Requires="v">
                <p:oleObj spid="_x0000_s6164" name="Equation" r:id="rId6" imgW="927000" imgH="609480" progId="Equation.3">
                  <p:embed/>
                </p:oleObj>
              </mc:Choice>
              <mc:Fallback>
                <p:oleObj name="Equation" r:id="rId6" imgW="927000" imgH="609480" progId="Equation.3">
                  <p:embed/>
                  <p:pic>
                    <p:nvPicPr>
                      <p:cNvPr id="0" name=""/>
                      <p:cNvPicPr>
                        <a:picLocks noChangeAspect="1" noChangeArrowheads="1"/>
                      </p:cNvPicPr>
                      <p:nvPr/>
                    </p:nvPicPr>
                    <p:blipFill>
                      <a:blip r:embed="rId7"/>
                      <a:srcRect/>
                      <a:stretch>
                        <a:fillRect/>
                      </a:stretch>
                    </p:blipFill>
                    <p:spPr bwMode="auto">
                      <a:xfrm>
                        <a:off x="3838016" y="4821321"/>
                        <a:ext cx="3333749" cy="145256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3642988648"/>
              </p:ext>
            </p:extLst>
          </p:nvPr>
        </p:nvGraphicFramePr>
        <p:xfrm>
          <a:off x="3971109" y="444138"/>
          <a:ext cx="4249783" cy="613954"/>
        </p:xfrm>
        <a:graphic>
          <a:graphicData uri="http://schemas.openxmlformats.org/presentationml/2006/ole">
            <mc:AlternateContent xmlns:mc="http://schemas.openxmlformats.org/markup-compatibility/2006">
              <mc:Choice xmlns:v="urn:schemas-microsoft-com:vml" Requires="v">
                <p:oleObj spid="_x0000_s6165" name="Equation" r:id="rId8" imgW="774360" imgH="215640" progId="Equation.3">
                  <p:embed/>
                </p:oleObj>
              </mc:Choice>
              <mc:Fallback>
                <p:oleObj name="Equation" r:id="rId8" imgW="774360" imgH="215640" progId="Equation.3">
                  <p:embed/>
                  <p:pic>
                    <p:nvPicPr>
                      <p:cNvPr id="0" name=""/>
                      <p:cNvPicPr>
                        <a:picLocks noChangeAspect="1" noChangeArrowheads="1"/>
                      </p:cNvPicPr>
                      <p:nvPr/>
                    </p:nvPicPr>
                    <p:blipFill>
                      <a:blip r:embed="rId9"/>
                      <a:srcRect/>
                      <a:stretch>
                        <a:fillRect/>
                      </a:stretch>
                    </p:blipFill>
                    <p:spPr bwMode="auto">
                      <a:xfrm>
                        <a:off x="3971109" y="444138"/>
                        <a:ext cx="4249783" cy="613954"/>
                      </a:xfrm>
                      <a:prstGeom prst="rect">
                        <a:avLst/>
                      </a:prstGeom>
                      <a:solidFill>
                        <a:schemeClr val="accent2"/>
                      </a:solidFill>
                      <a:ln>
                        <a:noFill/>
                      </a:ln>
                    </p:spPr>
                  </p:pic>
                </p:oleObj>
              </mc:Fallback>
            </mc:AlternateContent>
          </a:graphicData>
        </a:graphic>
      </p:graphicFrame>
    </p:spTree>
    <p:extLst>
      <p:ext uri="{BB962C8B-B14F-4D97-AF65-F5344CB8AC3E}">
        <p14:creationId xmlns:p14="http://schemas.microsoft.com/office/powerpoint/2010/main" val="10078230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514">
            <a:extLst>
              <a:ext uri="{FF2B5EF4-FFF2-40B4-BE49-F238E27FC236}">
                <a16:creationId xmlns="" xmlns:a16="http://schemas.microsoft.com/office/drawing/2014/main" id="{6798CBC9-9B02-4402-B018-852F8CDBCB4D}"/>
              </a:ext>
            </a:extLst>
          </p:cNvPr>
          <p:cNvSpPr>
            <a:spLocks noChangeArrowheads="1"/>
          </p:cNvSpPr>
          <p:nvPr/>
        </p:nvSpPr>
        <p:spPr bwMode="auto">
          <a:xfrm>
            <a:off x="12149667" y="-17076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eaLnBrk="1" hangingPunct="1"/>
            <a:endParaRPr lang="ar-IQ" altLang="en-US" sz="3600"/>
          </a:p>
        </p:txBody>
      </p:sp>
      <p:grpSp>
        <p:nvGrpSpPr>
          <p:cNvPr id="61443" name="Group 203">
            <a:extLst>
              <a:ext uri="{FF2B5EF4-FFF2-40B4-BE49-F238E27FC236}">
                <a16:creationId xmlns="" xmlns:a16="http://schemas.microsoft.com/office/drawing/2014/main" id="{45500C36-8694-4CBC-9627-39B34E8C7943}"/>
              </a:ext>
            </a:extLst>
          </p:cNvPr>
          <p:cNvGrpSpPr>
            <a:grpSpLocks noChangeAspect="1"/>
          </p:cNvGrpSpPr>
          <p:nvPr/>
        </p:nvGrpSpPr>
        <p:grpSpPr bwMode="auto">
          <a:xfrm>
            <a:off x="203200" y="152400"/>
            <a:ext cx="11330517" cy="5494338"/>
            <a:chOff x="0" y="0"/>
            <a:chExt cx="8100" cy="4500"/>
          </a:xfrm>
        </p:grpSpPr>
        <p:sp>
          <p:nvSpPr>
            <p:cNvPr id="61446" name="AutoShape 513">
              <a:extLst>
                <a:ext uri="{FF2B5EF4-FFF2-40B4-BE49-F238E27FC236}">
                  <a16:creationId xmlns="" xmlns:a16="http://schemas.microsoft.com/office/drawing/2014/main" id="{A62CC4A7-7C0B-4621-B689-FC9857EA0CFC}"/>
                </a:ext>
              </a:extLst>
            </p:cNvPr>
            <p:cNvSpPr>
              <a:spLocks noChangeAspect="1" noChangeArrowheads="1" noTextEdit="1"/>
            </p:cNvSpPr>
            <p:nvPr/>
          </p:nvSpPr>
          <p:spPr bwMode="auto">
            <a:xfrm>
              <a:off x="0" y="0"/>
              <a:ext cx="8100" cy="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61447" name="Group 312">
              <a:extLst>
                <a:ext uri="{FF2B5EF4-FFF2-40B4-BE49-F238E27FC236}">
                  <a16:creationId xmlns="" xmlns:a16="http://schemas.microsoft.com/office/drawing/2014/main" id="{72E37B11-BE3A-40C7-A1C0-29212195A2FD}"/>
                </a:ext>
              </a:extLst>
            </p:cNvPr>
            <p:cNvGrpSpPr>
              <a:grpSpLocks/>
            </p:cNvGrpSpPr>
            <p:nvPr/>
          </p:nvGrpSpPr>
          <p:grpSpPr bwMode="auto">
            <a:xfrm>
              <a:off x="0" y="0"/>
              <a:ext cx="8100" cy="4500"/>
              <a:chOff x="0" y="0"/>
              <a:chExt cx="8100" cy="4500"/>
            </a:xfrm>
          </p:grpSpPr>
          <p:sp>
            <p:nvSpPr>
              <p:cNvPr id="61556" name="Rectangle 512">
                <a:extLst>
                  <a:ext uri="{FF2B5EF4-FFF2-40B4-BE49-F238E27FC236}">
                    <a16:creationId xmlns="" xmlns:a16="http://schemas.microsoft.com/office/drawing/2014/main" id="{1D579AAE-E4A1-46DA-A82B-49498628C4FA}"/>
                  </a:ext>
                </a:extLst>
              </p:cNvPr>
              <p:cNvSpPr>
                <a:spLocks noChangeArrowheads="1"/>
              </p:cNvSpPr>
              <p:nvPr/>
            </p:nvSpPr>
            <p:spPr bwMode="auto">
              <a:xfrm>
                <a:off x="0" y="0"/>
                <a:ext cx="8100" cy="4500"/>
              </a:xfrm>
              <a:prstGeom prst="rect">
                <a:avLst/>
              </a:prstGeom>
              <a:solidFill>
                <a:srgbClr val="FFFFFF"/>
              </a:solidFill>
              <a:ln w="15">
                <a:solidFill>
                  <a:srgbClr val="FFFFFF"/>
                </a:solidFill>
                <a:miter lim="800000"/>
                <a:headEnd/>
                <a:tailEnd/>
              </a:ln>
            </p:spPr>
            <p:txBody>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eaLnBrk="1" hangingPunct="1"/>
                <a:endParaRPr lang="ar-IQ" altLang="en-US" sz="6600"/>
              </a:p>
            </p:txBody>
          </p:sp>
          <p:sp>
            <p:nvSpPr>
              <p:cNvPr id="61557" name="Line 511">
                <a:extLst>
                  <a:ext uri="{FF2B5EF4-FFF2-40B4-BE49-F238E27FC236}">
                    <a16:creationId xmlns="" xmlns:a16="http://schemas.microsoft.com/office/drawing/2014/main" id="{9BC2366E-A0F0-4E53-A3D1-3803EE3FA66A}"/>
                  </a:ext>
                </a:extLst>
              </p:cNvPr>
              <p:cNvSpPr>
                <a:spLocks noChangeShapeType="1"/>
              </p:cNvSpPr>
              <p:nvPr/>
            </p:nvSpPr>
            <p:spPr bwMode="auto">
              <a:xfrm>
                <a:off x="1665" y="3570"/>
                <a:ext cx="4770"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58" name="Line 510">
                <a:extLst>
                  <a:ext uri="{FF2B5EF4-FFF2-40B4-BE49-F238E27FC236}">
                    <a16:creationId xmlns="" xmlns:a16="http://schemas.microsoft.com/office/drawing/2014/main" id="{A4810481-7BC9-408C-BCFC-F3E928F873EB}"/>
                  </a:ext>
                </a:extLst>
              </p:cNvPr>
              <p:cNvSpPr>
                <a:spLocks noChangeShapeType="1"/>
              </p:cNvSpPr>
              <p:nvPr/>
            </p:nvSpPr>
            <p:spPr bwMode="auto">
              <a:xfrm flipH="1">
                <a:off x="1665" y="3570"/>
                <a:ext cx="4770"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59" name="Line 509">
                <a:extLst>
                  <a:ext uri="{FF2B5EF4-FFF2-40B4-BE49-F238E27FC236}">
                    <a16:creationId xmlns="" xmlns:a16="http://schemas.microsoft.com/office/drawing/2014/main" id="{88FACF9D-9D9D-450E-A2AE-A486DC813283}"/>
                  </a:ext>
                </a:extLst>
              </p:cNvPr>
              <p:cNvSpPr>
                <a:spLocks noChangeShapeType="1"/>
              </p:cNvSpPr>
              <p:nvPr/>
            </p:nvSpPr>
            <p:spPr bwMode="auto">
              <a:xfrm flipV="1">
                <a:off x="1800" y="3525"/>
                <a:ext cx="0" cy="4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60" name="Line 508">
                <a:extLst>
                  <a:ext uri="{FF2B5EF4-FFF2-40B4-BE49-F238E27FC236}">
                    <a16:creationId xmlns="" xmlns:a16="http://schemas.microsoft.com/office/drawing/2014/main" id="{DADA27F1-36AF-497B-96B6-85727769D605}"/>
                  </a:ext>
                </a:extLst>
              </p:cNvPr>
              <p:cNvSpPr>
                <a:spLocks noChangeShapeType="1"/>
              </p:cNvSpPr>
              <p:nvPr/>
            </p:nvSpPr>
            <p:spPr bwMode="auto">
              <a:xfrm>
                <a:off x="1800" y="3525"/>
                <a:ext cx="0" cy="4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61" name="Line 507">
                <a:extLst>
                  <a:ext uri="{FF2B5EF4-FFF2-40B4-BE49-F238E27FC236}">
                    <a16:creationId xmlns="" xmlns:a16="http://schemas.microsoft.com/office/drawing/2014/main" id="{A9D9B0F4-1372-43A3-BD4D-658EEA92DF29}"/>
                  </a:ext>
                </a:extLst>
              </p:cNvPr>
              <p:cNvSpPr>
                <a:spLocks noChangeShapeType="1"/>
              </p:cNvSpPr>
              <p:nvPr/>
            </p:nvSpPr>
            <p:spPr bwMode="auto">
              <a:xfrm flipV="1">
                <a:off x="1980" y="3555"/>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62" name="Line 506">
                <a:extLst>
                  <a:ext uri="{FF2B5EF4-FFF2-40B4-BE49-F238E27FC236}">
                    <a16:creationId xmlns="" xmlns:a16="http://schemas.microsoft.com/office/drawing/2014/main" id="{1D717081-048A-444D-BBC4-4402B12070E1}"/>
                  </a:ext>
                </a:extLst>
              </p:cNvPr>
              <p:cNvSpPr>
                <a:spLocks noChangeShapeType="1"/>
              </p:cNvSpPr>
              <p:nvPr/>
            </p:nvSpPr>
            <p:spPr bwMode="auto">
              <a:xfrm>
                <a:off x="1980" y="3555"/>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63" name="Line 505">
                <a:extLst>
                  <a:ext uri="{FF2B5EF4-FFF2-40B4-BE49-F238E27FC236}">
                    <a16:creationId xmlns="" xmlns:a16="http://schemas.microsoft.com/office/drawing/2014/main" id="{9F887D12-E0F8-4DF0-811E-69B7B8581331}"/>
                  </a:ext>
                </a:extLst>
              </p:cNvPr>
              <p:cNvSpPr>
                <a:spLocks noChangeShapeType="1"/>
              </p:cNvSpPr>
              <p:nvPr/>
            </p:nvSpPr>
            <p:spPr bwMode="auto">
              <a:xfrm flipV="1">
                <a:off x="2160" y="3555"/>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64" name="Line 504">
                <a:extLst>
                  <a:ext uri="{FF2B5EF4-FFF2-40B4-BE49-F238E27FC236}">
                    <a16:creationId xmlns="" xmlns:a16="http://schemas.microsoft.com/office/drawing/2014/main" id="{EC3A0FCD-28D1-4D18-AD1E-EA75E2791359}"/>
                  </a:ext>
                </a:extLst>
              </p:cNvPr>
              <p:cNvSpPr>
                <a:spLocks noChangeShapeType="1"/>
              </p:cNvSpPr>
              <p:nvPr/>
            </p:nvSpPr>
            <p:spPr bwMode="auto">
              <a:xfrm>
                <a:off x="2160" y="3555"/>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65" name="Line 503">
                <a:extLst>
                  <a:ext uri="{FF2B5EF4-FFF2-40B4-BE49-F238E27FC236}">
                    <a16:creationId xmlns="" xmlns:a16="http://schemas.microsoft.com/office/drawing/2014/main" id="{4E46A2B4-F8DE-4D9F-A66C-033CCA9AC7EF}"/>
                  </a:ext>
                </a:extLst>
              </p:cNvPr>
              <p:cNvSpPr>
                <a:spLocks noChangeShapeType="1"/>
              </p:cNvSpPr>
              <p:nvPr/>
            </p:nvSpPr>
            <p:spPr bwMode="auto">
              <a:xfrm flipV="1">
                <a:off x="2340" y="3555"/>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66" name="Line 502">
                <a:extLst>
                  <a:ext uri="{FF2B5EF4-FFF2-40B4-BE49-F238E27FC236}">
                    <a16:creationId xmlns="" xmlns:a16="http://schemas.microsoft.com/office/drawing/2014/main" id="{C297573C-76AE-45D1-B8F2-931FBE319903}"/>
                  </a:ext>
                </a:extLst>
              </p:cNvPr>
              <p:cNvSpPr>
                <a:spLocks noChangeShapeType="1"/>
              </p:cNvSpPr>
              <p:nvPr/>
            </p:nvSpPr>
            <p:spPr bwMode="auto">
              <a:xfrm>
                <a:off x="2340" y="3555"/>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67" name="Line 501">
                <a:extLst>
                  <a:ext uri="{FF2B5EF4-FFF2-40B4-BE49-F238E27FC236}">
                    <a16:creationId xmlns="" xmlns:a16="http://schemas.microsoft.com/office/drawing/2014/main" id="{D39E6D2F-5E81-4EDD-B8AC-0CCE625AE6F8}"/>
                  </a:ext>
                </a:extLst>
              </p:cNvPr>
              <p:cNvSpPr>
                <a:spLocks noChangeShapeType="1"/>
              </p:cNvSpPr>
              <p:nvPr/>
            </p:nvSpPr>
            <p:spPr bwMode="auto">
              <a:xfrm flipV="1">
                <a:off x="2520" y="3555"/>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68" name="Line 500">
                <a:extLst>
                  <a:ext uri="{FF2B5EF4-FFF2-40B4-BE49-F238E27FC236}">
                    <a16:creationId xmlns="" xmlns:a16="http://schemas.microsoft.com/office/drawing/2014/main" id="{D54F8A1D-A5AE-45F6-81D0-30D1F52A8C3E}"/>
                  </a:ext>
                </a:extLst>
              </p:cNvPr>
              <p:cNvSpPr>
                <a:spLocks noChangeShapeType="1"/>
              </p:cNvSpPr>
              <p:nvPr/>
            </p:nvSpPr>
            <p:spPr bwMode="auto">
              <a:xfrm>
                <a:off x="2520" y="3555"/>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69" name="Line 499">
                <a:extLst>
                  <a:ext uri="{FF2B5EF4-FFF2-40B4-BE49-F238E27FC236}">
                    <a16:creationId xmlns="" xmlns:a16="http://schemas.microsoft.com/office/drawing/2014/main" id="{419FEC70-6046-4C3D-B9F0-98EC3FF7D45F}"/>
                  </a:ext>
                </a:extLst>
              </p:cNvPr>
              <p:cNvSpPr>
                <a:spLocks noChangeShapeType="1"/>
              </p:cNvSpPr>
              <p:nvPr/>
            </p:nvSpPr>
            <p:spPr bwMode="auto">
              <a:xfrm flipV="1">
                <a:off x="2700" y="3525"/>
                <a:ext cx="0" cy="4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70" name="Line 498">
                <a:extLst>
                  <a:ext uri="{FF2B5EF4-FFF2-40B4-BE49-F238E27FC236}">
                    <a16:creationId xmlns="" xmlns:a16="http://schemas.microsoft.com/office/drawing/2014/main" id="{ED0B039F-C9A3-4195-8B8C-A285E682DE45}"/>
                  </a:ext>
                </a:extLst>
              </p:cNvPr>
              <p:cNvSpPr>
                <a:spLocks noChangeShapeType="1"/>
              </p:cNvSpPr>
              <p:nvPr/>
            </p:nvSpPr>
            <p:spPr bwMode="auto">
              <a:xfrm>
                <a:off x="2700" y="3525"/>
                <a:ext cx="0" cy="4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71" name="Line 497">
                <a:extLst>
                  <a:ext uri="{FF2B5EF4-FFF2-40B4-BE49-F238E27FC236}">
                    <a16:creationId xmlns="" xmlns:a16="http://schemas.microsoft.com/office/drawing/2014/main" id="{0C14B323-2907-4D2B-B412-058700742920}"/>
                  </a:ext>
                </a:extLst>
              </p:cNvPr>
              <p:cNvSpPr>
                <a:spLocks noChangeShapeType="1"/>
              </p:cNvSpPr>
              <p:nvPr/>
            </p:nvSpPr>
            <p:spPr bwMode="auto">
              <a:xfrm flipV="1">
                <a:off x="2880" y="3555"/>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72" name="Line 496">
                <a:extLst>
                  <a:ext uri="{FF2B5EF4-FFF2-40B4-BE49-F238E27FC236}">
                    <a16:creationId xmlns="" xmlns:a16="http://schemas.microsoft.com/office/drawing/2014/main" id="{7B9E9CE3-058A-4671-8A4B-D3394D5A1FBA}"/>
                  </a:ext>
                </a:extLst>
              </p:cNvPr>
              <p:cNvSpPr>
                <a:spLocks noChangeShapeType="1"/>
              </p:cNvSpPr>
              <p:nvPr/>
            </p:nvSpPr>
            <p:spPr bwMode="auto">
              <a:xfrm>
                <a:off x="2880" y="3555"/>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73" name="Line 495">
                <a:extLst>
                  <a:ext uri="{FF2B5EF4-FFF2-40B4-BE49-F238E27FC236}">
                    <a16:creationId xmlns="" xmlns:a16="http://schemas.microsoft.com/office/drawing/2014/main" id="{1F3671F9-FBB1-4DB3-966F-874046F50AA9}"/>
                  </a:ext>
                </a:extLst>
              </p:cNvPr>
              <p:cNvSpPr>
                <a:spLocks noChangeShapeType="1"/>
              </p:cNvSpPr>
              <p:nvPr/>
            </p:nvSpPr>
            <p:spPr bwMode="auto">
              <a:xfrm flipV="1">
                <a:off x="3060" y="3555"/>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74" name="Line 494">
                <a:extLst>
                  <a:ext uri="{FF2B5EF4-FFF2-40B4-BE49-F238E27FC236}">
                    <a16:creationId xmlns="" xmlns:a16="http://schemas.microsoft.com/office/drawing/2014/main" id="{52A2BBB3-528A-4054-85D3-C202AF222333}"/>
                  </a:ext>
                </a:extLst>
              </p:cNvPr>
              <p:cNvSpPr>
                <a:spLocks noChangeShapeType="1"/>
              </p:cNvSpPr>
              <p:nvPr/>
            </p:nvSpPr>
            <p:spPr bwMode="auto">
              <a:xfrm>
                <a:off x="3060" y="3555"/>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75" name="Line 493">
                <a:extLst>
                  <a:ext uri="{FF2B5EF4-FFF2-40B4-BE49-F238E27FC236}">
                    <a16:creationId xmlns="" xmlns:a16="http://schemas.microsoft.com/office/drawing/2014/main" id="{9F232048-AA9B-4F00-91FC-053226D146A6}"/>
                  </a:ext>
                </a:extLst>
              </p:cNvPr>
              <p:cNvSpPr>
                <a:spLocks noChangeShapeType="1"/>
              </p:cNvSpPr>
              <p:nvPr/>
            </p:nvSpPr>
            <p:spPr bwMode="auto">
              <a:xfrm flipV="1">
                <a:off x="3240" y="3555"/>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76" name="Line 492">
                <a:extLst>
                  <a:ext uri="{FF2B5EF4-FFF2-40B4-BE49-F238E27FC236}">
                    <a16:creationId xmlns="" xmlns:a16="http://schemas.microsoft.com/office/drawing/2014/main" id="{72501AEE-EE96-4C54-852C-9A338EE48068}"/>
                  </a:ext>
                </a:extLst>
              </p:cNvPr>
              <p:cNvSpPr>
                <a:spLocks noChangeShapeType="1"/>
              </p:cNvSpPr>
              <p:nvPr/>
            </p:nvSpPr>
            <p:spPr bwMode="auto">
              <a:xfrm>
                <a:off x="3240" y="3555"/>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77" name="Line 491">
                <a:extLst>
                  <a:ext uri="{FF2B5EF4-FFF2-40B4-BE49-F238E27FC236}">
                    <a16:creationId xmlns="" xmlns:a16="http://schemas.microsoft.com/office/drawing/2014/main" id="{14B7F115-993F-4A53-B41D-B4C95FB48928}"/>
                  </a:ext>
                </a:extLst>
              </p:cNvPr>
              <p:cNvSpPr>
                <a:spLocks noChangeShapeType="1"/>
              </p:cNvSpPr>
              <p:nvPr/>
            </p:nvSpPr>
            <p:spPr bwMode="auto">
              <a:xfrm flipV="1">
                <a:off x="3420" y="3555"/>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78" name="Line 490">
                <a:extLst>
                  <a:ext uri="{FF2B5EF4-FFF2-40B4-BE49-F238E27FC236}">
                    <a16:creationId xmlns="" xmlns:a16="http://schemas.microsoft.com/office/drawing/2014/main" id="{78E23C22-915D-4B2B-B01F-438717643C31}"/>
                  </a:ext>
                </a:extLst>
              </p:cNvPr>
              <p:cNvSpPr>
                <a:spLocks noChangeShapeType="1"/>
              </p:cNvSpPr>
              <p:nvPr/>
            </p:nvSpPr>
            <p:spPr bwMode="auto">
              <a:xfrm>
                <a:off x="3420" y="3555"/>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79" name="Line 489">
                <a:extLst>
                  <a:ext uri="{FF2B5EF4-FFF2-40B4-BE49-F238E27FC236}">
                    <a16:creationId xmlns="" xmlns:a16="http://schemas.microsoft.com/office/drawing/2014/main" id="{D1E35ACD-A5B0-4363-9555-9D520CEE69CA}"/>
                  </a:ext>
                </a:extLst>
              </p:cNvPr>
              <p:cNvSpPr>
                <a:spLocks noChangeShapeType="1"/>
              </p:cNvSpPr>
              <p:nvPr/>
            </p:nvSpPr>
            <p:spPr bwMode="auto">
              <a:xfrm flipV="1">
                <a:off x="3600" y="3525"/>
                <a:ext cx="0" cy="4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80" name="Line 488">
                <a:extLst>
                  <a:ext uri="{FF2B5EF4-FFF2-40B4-BE49-F238E27FC236}">
                    <a16:creationId xmlns="" xmlns:a16="http://schemas.microsoft.com/office/drawing/2014/main" id="{791B73BB-AF67-402E-8180-1E3671CC3D78}"/>
                  </a:ext>
                </a:extLst>
              </p:cNvPr>
              <p:cNvSpPr>
                <a:spLocks noChangeShapeType="1"/>
              </p:cNvSpPr>
              <p:nvPr/>
            </p:nvSpPr>
            <p:spPr bwMode="auto">
              <a:xfrm>
                <a:off x="3600" y="3525"/>
                <a:ext cx="0" cy="4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81" name="Line 487">
                <a:extLst>
                  <a:ext uri="{FF2B5EF4-FFF2-40B4-BE49-F238E27FC236}">
                    <a16:creationId xmlns="" xmlns:a16="http://schemas.microsoft.com/office/drawing/2014/main" id="{D969AF3F-723B-45C1-9FC0-17011990A56B}"/>
                  </a:ext>
                </a:extLst>
              </p:cNvPr>
              <p:cNvSpPr>
                <a:spLocks noChangeShapeType="1"/>
              </p:cNvSpPr>
              <p:nvPr/>
            </p:nvSpPr>
            <p:spPr bwMode="auto">
              <a:xfrm flipV="1">
                <a:off x="3780" y="3555"/>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82" name="Line 486">
                <a:extLst>
                  <a:ext uri="{FF2B5EF4-FFF2-40B4-BE49-F238E27FC236}">
                    <a16:creationId xmlns="" xmlns:a16="http://schemas.microsoft.com/office/drawing/2014/main" id="{44DA403E-0EC3-4015-8C03-4202BEAE2F37}"/>
                  </a:ext>
                </a:extLst>
              </p:cNvPr>
              <p:cNvSpPr>
                <a:spLocks noChangeShapeType="1"/>
              </p:cNvSpPr>
              <p:nvPr/>
            </p:nvSpPr>
            <p:spPr bwMode="auto">
              <a:xfrm>
                <a:off x="3780" y="3555"/>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83" name="Line 485">
                <a:extLst>
                  <a:ext uri="{FF2B5EF4-FFF2-40B4-BE49-F238E27FC236}">
                    <a16:creationId xmlns="" xmlns:a16="http://schemas.microsoft.com/office/drawing/2014/main" id="{3F6311EA-12D3-4ADD-AFB4-B0127AA6E248}"/>
                  </a:ext>
                </a:extLst>
              </p:cNvPr>
              <p:cNvSpPr>
                <a:spLocks noChangeShapeType="1"/>
              </p:cNvSpPr>
              <p:nvPr/>
            </p:nvSpPr>
            <p:spPr bwMode="auto">
              <a:xfrm flipV="1">
                <a:off x="3960" y="3555"/>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84" name="Line 484">
                <a:extLst>
                  <a:ext uri="{FF2B5EF4-FFF2-40B4-BE49-F238E27FC236}">
                    <a16:creationId xmlns="" xmlns:a16="http://schemas.microsoft.com/office/drawing/2014/main" id="{D32E0DC8-88FB-4570-A2DD-4FEA580465E1}"/>
                  </a:ext>
                </a:extLst>
              </p:cNvPr>
              <p:cNvSpPr>
                <a:spLocks noChangeShapeType="1"/>
              </p:cNvSpPr>
              <p:nvPr/>
            </p:nvSpPr>
            <p:spPr bwMode="auto">
              <a:xfrm>
                <a:off x="3960" y="3555"/>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85" name="Line 483">
                <a:extLst>
                  <a:ext uri="{FF2B5EF4-FFF2-40B4-BE49-F238E27FC236}">
                    <a16:creationId xmlns="" xmlns:a16="http://schemas.microsoft.com/office/drawing/2014/main" id="{1435B07E-DC30-4E11-B7FA-5646F3E6260F}"/>
                  </a:ext>
                </a:extLst>
              </p:cNvPr>
              <p:cNvSpPr>
                <a:spLocks noChangeShapeType="1"/>
              </p:cNvSpPr>
              <p:nvPr/>
            </p:nvSpPr>
            <p:spPr bwMode="auto">
              <a:xfrm flipV="1">
                <a:off x="4140" y="3555"/>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86" name="Line 482">
                <a:extLst>
                  <a:ext uri="{FF2B5EF4-FFF2-40B4-BE49-F238E27FC236}">
                    <a16:creationId xmlns="" xmlns:a16="http://schemas.microsoft.com/office/drawing/2014/main" id="{0A1198A7-FF9F-4552-B594-6A30006D91AA}"/>
                  </a:ext>
                </a:extLst>
              </p:cNvPr>
              <p:cNvSpPr>
                <a:spLocks noChangeShapeType="1"/>
              </p:cNvSpPr>
              <p:nvPr/>
            </p:nvSpPr>
            <p:spPr bwMode="auto">
              <a:xfrm>
                <a:off x="4140" y="3555"/>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87" name="Line 481">
                <a:extLst>
                  <a:ext uri="{FF2B5EF4-FFF2-40B4-BE49-F238E27FC236}">
                    <a16:creationId xmlns="" xmlns:a16="http://schemas.microsoft.com/office/drawing/2014/main" id="{044AB965-5749-4DC4-BF14-E5B4D5D7DF16}"/>
                  </a:ext>
                </a:extLst>
              </p:cNvPr>
              <p:cNvSpPr>
                <a:spLocks noChangeShapeType="1"/>
              </p:cNvSpPr>
              <p:nvPr/>
            </p:nvSpPr>
            <p:spPr bwMode="auto">
              <a:xfrm flipV="1">
                <a:off x="4320" y="3555"/>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88" name="Line 480">
                <a:extLst>
                  <a:ext uri="{FF2B5EF4-FFF2-40B4-BE49-F238E27FC236}">
                    <a16:creationId xmlns="" xmlns:a16="http://schemas.microsoft.com/office/drawing/2014/main" id="{0CD1E264-7DEB-48BA-A9BB-E3EF342D91DD}"/>
                  </a:ext>
                </a:extLst>
              </p:cNvPr>
              <p:cNvSpPr>
                <a:spLocks noChangeShapeType="1"/>
              </p:cNvSpPr>
              <p:nvPr/>
            </p:nvSpPr>
            <p:spPr bwMode="auto">
              <a:xfrm>
                <a:off x="4320" y="3555"/>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89" name="Line 479">
                <a:extLst>
                  <a:ext uri="{FF2B5EF4-FFF2-40B4-BE49-F238E27FC236}">
                    <a16:creationId xmlns="" xmlns:a16="http://schemas.microsoft.com/office/drawing/2014/main" id="{912444CB-860A-4FB5-BDFF-E660F4DCFE2D}"/>
                  </a:ext>
                </a:extLst>
              </p:cNvPr>
              <p:cNvSpPr>
                <a:spLocks noChangeShapeType="1"/>
              </p:cNvSpPr>
              <p:nvPr/>
            </p:nvSpPr>
            <p:spPr bwMode="auto">
              <a:xfrm flipV="1">
                <a:off x="4500" y="3525"/>
                <a:ext cx="0" cy="4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90" name="Line 478">
                <a:extLst>
                  <a:ext uri="{FF2B5EF4-FFF2-40B4-BE49-F238E27FC236}">
                    <a16:creationId xmlns="" xmlns:a16="http://schemas.microsoft.com/office/drawing/2014/main" id="{6FBF503F-B0CF-4B48-9DAF-09F7DAA7BF24}"/>
                  </a:ext>
                </a:extLst>
              </p:cNvPr>
              <p:cNvSpPr>
                <a:spLocks noChangeShapeType="1"/>
              </p:cNvSpPr>
              <p:nvPr/>
            </p:nvSpPr>
            <p:spPr bwMode="auto">
              <a:xfrm>
                <a:off x="4500" y="3525"/>
                <a:ext cx="0" cy="4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91" name="Line 477">
                <a:extLst>
                  <a:ext uri="{FF2B5EF4-FFF2-40B4-BE49-F238E27FC236}">
                    <a16:creationId xmlns="" xmlns:a16="http://schemas.microsoft.com/office/drawing/2014/main" id="{8D87DE9D-BDE4-41C5-8C6C-071A5C2FD1C6}"/>
                  </a:ext>
                </a:extLst>
              </p:cNvPr>
              <p:cNvSpPr>
                <a:spLocks noChangeShapeType="1"/>
              </p:cNvSpPr>
              <p:nvPr/>
            </p:nvSpPr>
            <p:spPr bwMode="auto">
              <a:xfrm flipV="1">
                <a:off x="4680" y="3555"/>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92" name="Line 476">
                <a:extLst>
                  <a:ext uri="{FF2B5EF4-FFF2-40B4-BE49-F238E27FC236}">
                    <a16:creationId xmlns="" xmlns:a16="http://schemas.microsoft.com/office/drawing/2014/main" id="{7FB5EBB8-71D0-4037-B4FE-7041986DC5EB}"/>
                  </a:ext>
                </a:extLst>
              </p:cNvPr>
              <p:cNvSpPr>
                <a:spLocks noChangeShapeType="1"/>
              </p:cNvSpPr>
              <p:nvPr/>
            </p:nvSpPr>
            <p:spPr bwMode="auto">
              <a:xfrm>
                <a:off x="4680" y="3555"/>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93" name="Line 475">
                <a:extLst>
                  <a:ext uri="{FF2B5EF4-FFF2-40B4-BE49-F238E27FC236}">
                    <a16:creationId xmlns="" xmlns:a16="http://schemas.microsoft.com/office/drawing/2014/main" id="{F4E86E36-3709-43EE-84F6-BBF3F7DC7EB0}"/>
                  </a:ext>
                </a:extLst>
              </p:cNvPr>
              <p:cNvSpPr>
                <a:spLocks noChangeShapeType="1"/>
              </p:cNvSpPr>
              <p:nvPr/>
            </p:nvSpPr>
            <p:spPr bwMode="auto">
              <a:xfrm flipV="1">
                <a:off x="4860" y="3555"/>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94" name="Line 474">
                <a:extLst>
                  <a:ext uri="{FF2B5EF4-FFF2-40B4-BE49-F238E27FC236}">
                    <a16:creationId xmlns="" xmlns:a16="http://schemas.microsoft.com/office/drawing/2014/main" id="{4417BFBE-97CE-4D46-A6D6-B1BC0E646849}"/>
                  </a:ext>
                </a:extLst>
              </p:cNvPr>
              <p:cNvSpPr>
                <a:spLocks noChangeShapeType="1"/>
              </p:cNvSpPr>
              <p:nvPr/>
            </p:nvSpPr>
            <p:spPr bwMode="auto">
              <a:xfrm>
                <a:off x="4860" y="3555"/>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95" name="Line 473">
                <a:extLst>
                  <a:ext uri="{FF2B5EF4-FFF2-40B4-BE49-F238E27FC236}">
                    <a16:creationId xmlns="" xmlns:a16="http://schemas.microsoft.com/office/drawing/2014/main" id="{AEC36CF7-F0B0-4A8A-B46E-D75D22412EC4}"/>
                  </a:ext>
                </a:extLst>
              </p:cNvPr>
              <p:cNvSpPr>
                <a:spLocks noChangeShapeType="1"/>
              </p:cNvSpPr>
              <p:nvPr/>
            </p:nvSpPr>
            <p:spPr bwMode="auto">
              <a:xfrm flipV="1">
                <a:off x="5040" y="3555"/>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96" name="Line 472">
                <a:extLst>
                  <a:ext uri="{FF2B5EF4-FFF2-40B4-BE49-F238E27FC236}">
                    <a16:creationId xmlns="" xmlns:a16="http://schemas.microsoft.com/office/drawing/2014/main" id="{95C00CF7-3476-4100-B9F7-996873DCDBF6}"/>
                  </a:ext>
                </a:extLst>
              </p:cNvPr>
              <p:cNvSpPr>
                <a:spLocks noChangeShapeType="1"/>
              </p:cNvSpPr>
              <p:nvPr/>
            </p:nvSpPr>
            <p:spPr bwMode="auto">
              <a:xfrm>
                <a:off x="5040" y="3555"/>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97" name="Line 471">
                <a:extLst>
                  <a:ext uri="{FF2B5EF4-FFF2-40B4-BE49-F238E27FC236}">
                    <a16:creationId xmlns="" xmlns:a16="http://schemas.microsoft.com/office/drawing/2014/main" id="{F136953A-D95E-4BFD-9FDA-BFEF6AB15E49}"/>
                  </a:ext>
                </a:extLst>
              </p:cNvPr>
              <p:cNvSpPr>
                <a:spLocks noChangeShapeType="1"/>
              </p:cNvSpPr>
              <p:nvPr/>
            </p:nvSpPr>
            <p:spPr bwMode="auto">
              <a:xfrm flipV="1">
                <a:off x="5220" y="3555"/>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98" name="Line 470">
                <a:extLst>
                  <a:ext uri="{FF2B5EF4-FFF2-40B4-BE49-F238E27FC236}">
                    <a16:creationId xmlns="" xmlns:a16="http://schemas.microsoft.com/office/drawing/2014/main" id="{47CADDC9-A833-4C57-89EF-2A24ECF637E8}"/>
                  </a:ext>
                </a:extLst>
              </p:cNvPr>
              <p:cNvSpPr>
                <a:spLocks noChangeShapeType="1"/>
              </p:cNvSpPr>
              <p:nvPr/>
            </p:nvSpPr>
            <p:spPr bwMode="auto">
              <a:xfrm>
                <a:off x="5220" y="3555"/>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99" name="Line 469">
                <a:extLst>
                  <a:ext uri="{FF2B5EF4-FFF2-40B4-BE49-F238E27FC236}">
                    <a16:creationId xmlns="" xmlns:a16="http://schemas.microsoft.com/office/drawing/2014/main" id="{177E92EF-DA38-446A-857F-DB689E35E5AD}"/>
                  </a:ext>
                </a:extLst>
              </p:cNvPr>
              <p:cNvSpPr>
                <a:spLocks noChangeShapeType="1"/>
              </p:cNvSpPr>
              <p:nvPr/>
            </p:nvSpPr>
            <p:spPr bwMode="auto">
              <a:xfrm flipV="1">
                <a:off x="5400" y="3525"/>
                <a:ext cx="0" cy="4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00" name="Line 468">
                <a:extLst>
                  <a:ext uri="{FF2B5EF4-FFF2-40B4-BE49-F238E27FC236}">
                    <a16:creationId xmlns="" xmlns:a16="http://schemas.microsoft.com/office/drawing/2014/main" id="{402C8B9D-7FD1-472C-A50A-B9A57FD59D68}"/>
                  </a:ext>
                </a:extLst>
              </p:cNvPr>
              <p:cNvSpPr>
                <a:spLocks noChangeShapeType="1"/>
              </p:cNvSpPr>
              <p:nvPr/>
            </p:nvSpPr>
            <p:spPr bwMode="auto">
              <a:xfrm>
                <a:off x="5400" y="3525"/>
                <a:ext cx="0" cy="4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01" name="Line 467">
                <a:extLst>
                  <a:ext uri="{FF2B5EF4-FFF2-40B4-BE49-F238E27FC236}">
                    <a16:creationId xmlns="" xmlns:a16="http://schemas.microsoft.com/office/drawing/2014/main" id="{E25F714F-DCB1-4F61-AA6F-DD1526A7F2AA}"/>
                  </a:ext>
                </a:extLst>
              </p:cNvPr>
              <p:cNvSpPr>
                <a:spLocks noChangeShapeType="1"/>
              </p:cNvSpPr>
              <p:nvPr/>
            </p:nvSpPr>
            <p:spPr bwMode="auto">
              <a:xfrm flipV="1">
                <a:off x="5580" y="3555"/>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02" name="Line 466">
                <a:extLst>
                  <a:ext uri="{FF2B5EF4-FFF2-40B4-BE49-F238E27FC236}">
                    <a16:creationId xmlns="" xmlns:a16="http://schemas.microsoft.com/office/drawing/2014/main" id="{3FC07B64-F3AD-4E86-A1AB-8A93189CD0CE}"/>
                  </a:ext>
                </a:extLst>
              </p:cNvPr>
              <p:cNvSpPr>
                <a:spLocks noChangeShapeType="1"/>
              </p:cNvSpPr>
              <p:nvPr/>
            </p:nvSpPr>
            <p:spPr bwMode="auto">
              <a:xfrm>
                <a:off x="5580" y="3555"/>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03" name="Line 465">
                <a:extLst>
                  <a:ext uri="{FF2B5EF4-FFF2-40B4-BE49-F238E27FC236}">
                    <a16:creationId xmlns="" xmlns:a16="http://schemas.microsoft.com/office/drawing/2014/main" id="{F44F7080-EBE1-4CA5-9F98-C4462AFD1D2B}"/>
                  </a:ext>
                </a:extLst>
              </p:cNvPr>
              <p:cNvSpPr>
                <a:spLocks noChangeShapeType="1"/>
              </p:cNvSpPr>
              <p:nvPr/>
            </p:nvSpPr>
            <p:spPr bwMode="auto">
              <a:xfrm flipV="1">
                <a:off x="5760" y="3555"/>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04" name="Line 464">
                <a:extLst>
                  <a:ext uri="{FF2B5EF4-FFF2-40B4-BE49-F238E27FC236}">
                    <a16:creationId xmlns="" xmlns:a16="http://schemas.microsoft.com/office/drawing/2014/main" id="{0CE2026B-ECF9-4613-AB0F-24FD23427FBE}"/>
                  </a:ext>
                </a:extLst>
              </p:cNvPr>
              <p:cNvSpPr>
                <a:spLocks noChangeShapeType="1"/>
              </p:cNvSpPr>
              <p:nvPr/>
            </p:nvSpPr>
            <p:spPr bwMode="auto">
              <a:xfrm>
                <a:off x="5760" y="3555"/>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05" name="Line 463">
                <a:extLst>
                  <a:ext uri="{FF2B5EF4-FFF2-40B4-BE49-F238E27FC236}">
                    <a16:creationId xmlns="" xmlns:a16="http://schemas.microsoft.com/office/drawing/2014/main" id="{E7DE67BA-2784-422C-8187-5D26EA1332AF}"/>
                  </a:ext>
                </a:extLst>
              </p:cNvPr>
              <p:cNvSpPr>
                <a:spLocks noChangeShapeType="1"/>
              </p:cNvSpPr>
              <p:nvPr/>
            </p:nvSpPr>
            <p:spPr bwMode="auto">
              <a:xfrm flipV="1">
                <a:off x="5940" y="3555"/>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06" name="Line 462">
                <a:extLst>
                  <a:ext uri="{FF2B5EF4-FFF2-40B4-BE49-F238E27FC236}">
                    <a16:creationId xmlns="" xmlns:a16="http://schemas.microsoft.com/office/drawing/2014/main" id="{958F1A15-2B57-463D-A583-6E4469FDD00F}"/>
                  </a:ext>
                </a:extLst>
              </p:cNvPr>
              <p:cNvSpPr>
                <a:spLocks noChangeShapeType="1"/>
              </p:cNvSpPr>
              <p:nvPr/>
            </p:nvSpPr>
            <p:spPr bwMode="auto">
              <a:xfrm>
                <a:off x="5940" y="3555"/>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07" name="Line 461">
                <a:extLst>
                  <a:ext uri="{FF2B5EF4-FFF2-40B4-BE49-F238E27FC236}">
                    <a16:creationId xmlns="" xmlns:a16="http://schemas.microsoft.com/office/drawing/2014/main" id="{7DF006D9-8937-412E-8DC3-614D566CB830}"/>
                  </a:ext>
                </a:extLst>
              </p:cNvPr>
              <p:cNvSpPr>
                <a:spLocks noChangeShapeType="1"/>
              </p:cNvSpPr>
              <p:nvPr/>
            </p:nvSpPr>
            <p:spPr bwMode="auto">
              <a:xfrm flipV="1">
                <a:off x="6120" y="3555"/>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08" name="Line 460">
                <a:extLst>
                  <a:ext uri="{FF2B5EF4-FFF2-40B4-BE49-F238E27FC236}">
                    <a16:creationId xmlns="" xmlns:a16="http://schemas.microsoft.com/office/drawing/2014/main" id="{A04D5979-9C9E-4586-9E76-5476782E102F}"/>
                  </a:ext>
                </a:extLst>
              </p:cNvPr>
              <p:cNvSpPr>
                <a:spLocks noChangeShapeType="1"/>
              </p:cNvSpPr>
              <p:nvPr/>
            </p:nvSpPr>
            <p:spPr bwMode="auto">
              <a:xfrm>
                <a:off x="6120" y="3555"/>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09" name="Line 459">
                <a:extLst>
                  <a:ext uri="{FF2B5EF4-FFF2-40B4-BE49-F238E27FC236}">
                    <a16:creationId xmlns="" xmlns:a16="http://schemas.microsoft.com/office/drawing/2014/main" id="{3BA5C0A5-A389-41C4-80AB-69CAFDC9D163}"/>
                  </a:ext>
                </a:extLst>
              </p:cNvPr>
              <p:cNvSpPr>
                <a:spLocks noChangeShapeType="1"/>
              </p:cNvSpPr>
              <p:nvPr/>
            </p:nvSpPr>
            <p:spPr bwMode="auto">
              <a:xfrm flipV="1">
                <a:off x="6300" y="3525"/>
                <a:ext cx="0" cy="4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10" name="Line 458">
                <a:extLst>
                  <a:ext uri="{FF2B5EF4-FFF2-40B4-BE49-F238E27FC236}">
                    <a16:creationId xmlns="" xmlns:a16="http://schemas.microsoft.com/office/drawing/2014/main" id="{B5C6915E-28E8-4CAF-8484-15EDB3CB8902}"/>
                  </a:ext>
                </a:extLst>
              </p:cNvPr>
              <p:cNvSpPr>
                <a:spLocks noChangeShapeType="1"/>
              </p:cNvSpPr>
              <p:nvPr/>
            </p:nvSpPr>
            <p:spPr bwMode="auto">
              <a:xfrm>
                <a:off x="6300" y="3525"/>
                <a:ext cx="0" cy="4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11" name="Line 457">
                <a:extLst>
                  <a:ext uri="{FF2B5EF4-FFF2-40B4-BE49-F238E27FC236}">
                    <a16:creationId xmlns="" xmlns:a16="http://schemas.microsoft.com/office/drawing/2014/main" id="{086AC971-4CE3-499C-9D53-264084926FC9}"/>
                  </a:ext>
                </a:extLst>
              </p:cNvPr>
              <p:cNvSpPr>
                <a:spLocks noChangeShapeType="1"/>
              </p:cNvSpPr>
              <p:nvPr/>
            </p:nvSpPr>
            <p:spPr bwMode="auto">
              <a:xfrm>
                <a:off x="1665" y="930"/>
                <a:ext cx="4770"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12" name="Line 456">
                <a:extLst>
                  <a:ext uri="{FF2B5EF4-FFF2-40B4-BE49-F238E27FC236}">
                    <a16:creationId xmlns="" xmlns:a16="http://schemas.microsoft.com/office/drawing/2014/main" id="{31AFA5D7-9F96-4C46-B210-07C393170F7E}"/>
                  </a:ext>
                </a:extLst>
              </p:cNvPr>
              <p:cNvSpPr>
                <a:spLocks noChangeShapeType="1"/>
              </p:cNvSpPr>
              <p:nvPr/>
            </p:nvSpPr>
            <p:spPr bwMode="auto">
              <a:xfrm flipH="1">
                <a:off x="1665" y="930"/>
                <a:ext cx="4770"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13" name="Line 455">
                <a:extLst>
                  <a:ext uri="{FF2B5EF4-FFF2-40B4-BE49-F238E27FC236}">
                    <a16:creationId xmlns="" xmlns:a16="http://schemas.microsoft.com/office/drawing/2014/main" id="{229C6F27-CF69-48BF-BD1D-D9A1D4447CB7}"/>
                  </a:ext>
                </a:extLst>
              </p:cNvPr>
              <p:cNvSpPr>
                <a:spLocks noChangeShapeType="1"/>
              </p:cNvSpPr>
              <p:nvPr/>
            </p:nvSpPr>
            <p:spPr bwMode="auto">
              <a:xfrm>
                <a:off x="1800" y="930"/>
                <a:ext cx="0" cy="4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14" name="Line 454">
                <a:extLst>
                  <a:ext uri="{FF2B5EF4-FFF2-40B4-BE49-F238E27FC236}">
                    <a16:creationId xmlns="" xmlns:a16="http://schemas.microsoft.com/office/drawing/2014/main" id="{5D41C5E1-BF8B-4C45-829D-940DE0B89DAB}"/>
                  </a:ext>
                </a:extLst>
              </p:cNvPr>
              <p:cNvSpPr>
                <a:spLocks noChangeShapeType="1"/>
              </p:cNvSpPr>
              <p:nvPr/>
            </p:nvSpPr>
            <p:spPr bwMode="auto">
              <a:xfrm flipV="1">
                <a:off x="1800" y="930"/>
                <a:ext cx="0" cy="4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15" name="Line 453">
                <a:extLst>
                  <a:ext uri="{FF2B5EF4-FFF2-40B4-BE49-F238E27FC236}">
                    <a16:creationId xmlns="" xmlns:a16="http://schemas.microsoft.com/office/drawing/2014/main" id="{40BED185-2E48-4F6A-B6C1-B77E7A6EC8BF}"/>
                  </a:ext>
                </a:extLst>
              </p:cNvPr>
              <p:cNvSpPr>
                <a:spLocks noChangeShapeType="1"/>
              </p:cNvSpPr>
              <p:nvPr/>
            </p:nvSpPr>
            <p:spPr bwMode="auto">
              <a:xfrm>
                <a:off x="1980" y="930"/>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16" name="Line 452">
                <a:extLst>
                  <a:ext uri="{FF2B5EF4-FFF2-40B4-BE49-F238E27FC236}">
                    <a16:creationId xmlns="" xmlns:a16="http://schemas.microsoft.com/office/drawing/2014/main" id="{CB956AB5-3F52-4073-9E7C-9549DDC2B760}"/>
                  </a:ext>
                </a:extLst>
              </p:cNvPr>
              <p:cNvSpPr>
                <a:spLocks noChangeShapeType="1"/>
              </p:cNvSpPr>
              <p:nvPr/>
            </p:nvSpPr>
            <p:spPr bwMode="auto">
              <a:xfrm flipV="1">
                <a:off x="1980" y="930"/>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17" name="Line 451">
                <a:extLst>
                  <a:ext uri="{FF2B5EF4-FFF2-40B4-BE49-F238E27FC236}">
                    <a16:creationId xmlns="" xmlns:a16="http://schemas.microsoft.com/office/drawing/2014/main" id="{71DEB6E5-184E-4012-B3F7-188E9B147830}"/>
                  </a:ext>
                </a:extLst>
              </p:cNvPr>
              <p:cNvSpPr>
                <a:spLocks noChangeShapeType="1"/>
              </p:cNvSpPr>
              <p:nvPr/>
            </p:nvSpPr>
            <p:spPr bwMode="auto">
              <a:xfrm>
                <a:off x="2160" y="930"/>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18" name="Line 450">
                <a:extLst>
                  <a:ext uri="{FF2B5EF4-FFF2-40B4-BE49-F238E27FC236}">
                    <a16:creationId xmlns="" xmlns:a16="http://schemas.microsoft.com/office/drawing/2014/main" id="{70559967-34C0-4F6E-92F6-09BDDB07F605}"/>
                  </a:ext>
                </a:extLst>
              </p:cNvPr>
              <p:cNvSpPr>
                <a:spLocks noChangeShapeType="1"/>
              </p:cNvSpPr>
              <p:nvPr/>
            </p:nvSpPr>
            <p:spPr bwMode="auto">
              <a:xfrm flipV="1">
                <a:off x="2160" y="930"/>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19" name="Line 449">
                <a:extLst>
                  <a:ext uri="{FF2B5EF4-FFF2-40B4-BE49-F238E27FC236}">
                    <a16:creationId xmlns="" xmlns:a16="http://schemas.microsoft.com/office/drawing/2014/main" id="{51421756-0735-4224-A34A-2E590125A563}"/>
                  </a:ext>
                </a:extLst>
              </p:cNvPr>
              <p:cNvSpPr>
                <a:spLocks noChangeShapeType="1"/>
              </p:cNvSpPr>
              <p:nvPr/>
            </p:nvSpPr>
            <p:spPr bwMode="auto">
              <a:xfrm>
                <a:off x="2340" y="930"/>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20" name="Line 448">
                <a:extLst>
                  <a:ext uri="{FF2B5EF4-FFF2-40B4-BE49-F238E27FC236}">
                    <a16:creationId xmlns="" xmlns:a16="http://schemas.microsoft.com/office/drawing/2014/main" id="{534EC91A-6564-43A0-83E7-254F1AEB8830}"/>
                  </a:ext>
                </a:extLst>
              </p:cNvPr>
              <p:cNvSpPr>
                <a:spLocks noChangeShapeType="1"/>
              </p:cNvSpPr>
              <p:nvPr/>
            </p:nvSpPr>
            <p:spPr bwMode="auto">
              <a:xfrm flipV="1">
                <a:off x="2340" y="930"/>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21" name="Line 447">
                <a:extLst>
                  <a:ext uri="{FF2B5EF4-FFF2-40B4-BE49-F238E27FC236}">
                    <a16:creationId xmlns="" xmlns:a16="http://schemas.microsoft.com/office/drawing/2014/main" id="{F3651509-2E87-4C2D-8E84-D97DD9CDFF2F}"/>
                  </a:ext>
                </a:extLst>
              </p:cNvPr>
              <p:cNvSpPr>
                <a:spLocks noChangeShapeType="1"/>
              </p:cNvSpPr>
              <p:nvPr/>
            </p:nvSpPr>
            <p:spPr bwMode="auto">
              <a:xfrm>
                <a:off x="2520" y="930"/>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22" name="Line 446">
                <a:extLst>
                  <a:ext uri="{FF2B5EF4-FFF2-40B4-BE49-F238E27FC236}">
                    <a16:creationId xmlns="" xmlns:a16="http://schemas.microsoft.com/office/drawing/2014/main" id="{60FC9599-0FE3-4E13-954A-8D25263EF525}"/>
                  </a:ext>
                </a:extLst>
              </p:cNvPr>
              <p:cNvSpPr>
                <a:spLocks noChangeShapeType="1"/>
              </p:cNvSpPr>
              <p:nvPr/>
            </p:nvSpPr>
            <p:spPr bwMode="auto">
              <a:xfrm flipV="1">
                <a:off x="2520" y="930"/>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23" name="Line 445">
                <a:extLst>
                  <a:ext uri="{FF2B5EF4-FFF2-40B4-BE49-F238E27FC236}">
                    <a16:creationId xmlns="" xmlns:a16="http://schemas.microsoft.com/office/drawing/2014/main" id="{9805C992-21E7-4F7C-A407-284F6DBA5AC2}"/>
                  </a:ext>
                </a:extLst>
              </p:cNvPr>
              <p:cNvSpPr>
                <a:spLocks noChangeShapeType="1"/>
              </p:cNvSpPr>
              <p:nvPr/>
            </p:nvSpPr>
            <p:spPr bwMode="auto">
              <a:xfrm>
                <a:off x="2700" y="930"/>
                <a:ext cx="0" cy="4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24" name="Line 444">
                <a:extLst>
                  <a:ext uri="{FF2B5EF4-FFF2-40B4-BE49-F238E27FC236}">
                    <a16:creationId xmlns="" xmlns:a16="http://schemas.microsoft.com/office/drawing/2014/main" id="{C8A36CC6-BE39-4290-B47E-875582105537}"/>
                  </a:ext>
                </a:extLst>
              </p:cNvPr>
              <p:cNvSpPr>
                <a:spLocks noChangeShapeType="1"/>
              </p:cNvSpPr>
              <p:nvPr/>
            </p:nvSpPr>
            <p:spPr bwMode="auto">
              <a:xfrm flipV="1">
                <a:off x="2700" y="930"/>
                <a:ext cx="0" cy="4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25" name="Line 443">
                <a:extLst>
                  <a:ext uri="{FF2B5EF4-FFF2-40B4-BE49-F238E27FC236}">
                    <a16:creationId xmlns="" xmlns:a16="http://schemas.microsoft.com/office/drawing/2014/main" id="{66591D33-FEED-48ED-9EBD-DFC3903872BE}"/>
                  </a:ext>
                </a:extLst>
              </p:cNvPr>
              <p:cNvSpPr>
                <a:spLocks noChangeShapeType="1"/>
              </p:cNvSpPr>
              <p:nvPr/>
            </p:nvSpPr>
            <p:spPr bwMode="auto">
              <a:xfrm>
                <a:off x="2880" y="930"/>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26" name="Line 442">
                <a:extLst>
                  <a:ext uri="{FF2B5EF4-FFF2-40B4-BE49-F238E27FC236}">
                    <a16:creationId xmlns="" xmlns:a16="http://schemas.microsoft.com/office/drawing/2014/main" id="{B040C995-C04A-48EC-9E45-C7955955594F}"/>
                  </a:ext>
                </a:extLst>
              </p:cNvPr>
              <p:cNvSpPr>
                <a:spLocks noChangeShapeType="1"/>
              </p:cNvSpPr>
              <p:nvPr/>
            </p:nvSpPr>
            <p:spPr bwMode="auto">
              <a:xfrm flipV="1">
                <a:off x="2880" y="930"/>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27" name="Line 441">
                <a:extLst>
                  <a:ext uri="{FF2B5EF4-FFF2-40B4-BE49-F238E27FC236}">
                    <a16:creationId xmlns="" xmlns:a16="http://schemas.microsoft.com/office/drawing/2014/main" id="{1749BA3B-09F7-4DD7-9FB2-9BC85F39F515}"/>
                  </a:ext>
                </a:extLst>
              </p:cNvPr>
              <p:cNvSpPr>
                <a:spLocks noChangeShapeType="1"/>
              </p:cNvSpPr>
              <p:nvPr/>
            </p:nvSpPr>
            <p:spPr bwMode="auto">
              <a:xfrm>
                <a:off x="3060" y="930"/>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28" name="Line 440">
                <a:extLst>
                  <a:ext uri="{FF2B5EF4-FFF2-40B4-BE49-F238E27FC236}">
                    <a16:creationId xmlns="" xmlns:a16="http://schemas.microsoft.com/office/drawing/2014/main" id="{1B0ADC9E-5E35-4AD3-BBE9-DBC2BB507052}"/>
                  </a:ext>
                </a:extLst>
              </p:cNvPr>
              <p:cNvSpPr>
                <a:spLocks noChangeShapeType="1"/>
              </p:cNvSpPr>
              <p:nvPr/>
            </p:nvSpPr>
            <p:spPr bwMode="auto">
              <a:xfrm flipV="1">
                <a:off x="3060" y="930"/>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29" name="Line 439">
                <a:extLst>
                  <a:ext uri="{FF2B5EF4-FFF2-40B4-BE49-F238E27FC236}">
                    <a16:creationId xmlns="" xmlns:a16="http://schemas.microsoft.com/office/drawing/2014/main" id="{28455CA0-19C9-4E60-B0FD-BB1342EB1D51}"/>
                  </a:ext>
                </a:extLst>
              </p:cNvPr>
              <p:cNvSpPr>
                <a:spLocks noChangeShapeType="1"/>
              </p:cNvSpPr>
              <p:nvPr/>
            </p:nvSpPr>
            <p:spPr bwMode="auto">
              <a:xfrm>
                <a:off x="3240" y="930"/>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30" name="Line 438">
                <a:extLst>
                  <a:ext uri="{FF2B5EF4-FFF2-40B4-BE49-F238E27FC236}">
                    <a16:creationId xmlns="" xmlns:a16="http://schemas.microsoft.com/office/drawing/2014/main" id="{3034C555-F4FD-48F8-9FBC-7C2BCCB9CB8E}"/>
                  </a:ext>
                </a:extLst>
              </p:cNvPr>
              <p:cNvSpPr>
                <a:spLocks noChangeShapeType="1"/>
              </p:cNvSpPr>
              <p:nvPr/>
            </p:nvSpPr>
            <p:spPr bwMode="auto">
              <a:xfrm flipV="1">
                <a:off x="3240" y="930"/>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31" name="Line 437">
                <a:extLst>
                  <a:ext uri="{FF2B5EF4-FFF2-40B4-BE49-F238E27FC236}">
                    <a16:creationId xmlns="" xmlns:a16="http://schemas.microsoft.com/office/drawing/2014/main" id="{5E25403F-4B4E-40BD-862A-7F40DF824C1E}"/>
                  </a:ext>
                </a:extLst>
              </p:cNvPr>
              <p:cNvSpPr>
                <a:spLocks noChangeShapeType="1"/>
              </p:cNvSpPr>
              <p:nvPr/>
            </p:nvSpPr>
            <p:spPr bwMode="auto">
              <a:xfrm>
                <a:off x="3420" y="930"/>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32" name="Line 436">
                <a:extLst>
                  <a:ext uri="{FF2B5EF4-FFF2-40B4-BE49-F238E27FC236}">
                    <a16:creationId xmlns="" xmlns:a16="http://schemas.microsoft.com/office/drawing/2014/main" id="{B2871F4B-3C4D-4671-9D3C-7B3818AB05D2}"/>
                  </a:ext>
                </a:extLst>
              </p:cNvPr>
              <p:cNvSpPr>
                <a:spLocks noChangeShapeType="1"/>
              </p:cNvSpPr>
              <p:nvPr/>
            </p:nvSpPr>
            <p:spPr bwMode="auto">
              <a:xfrm flipV="1">
                <a:off x="3420" y="930"/>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33" name="Line 435">
                <a:extLst>
                  <a:ext uri="{FF2B5EF4-FFF2-40B4-BE49-F238E27FC236}">
                    <a16:creationId xmlns="" xmlns:a16="http://schemas.microsoft.com/office/drawing/2014/main" id="{831910B3-1CEC-4159-9F54-0074ED365A70}"/>
                  </a:ext>
                </a:extLst>
              </p:cNvPr>
              <p:cNvSpPr>
                <a:spLocks noChangeShapeType="1"/>
              </p:cNvSpPr>
              <p:nvPr/>
            </p:nvSpPr>
            <p:spPr bwMode="auto">
              <a:xfrm>
                <a:off x="3600" y="930"/>
                <a:ext cx="0" cy="4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34" name="Line 434">
                <a:extLst>
                  <a:ext uri="{FF2B5EF4-FFF2-40B4-BE49-F238E27FC236}">
                    <a16:creationId xmlns="" xmlns:a16="http://schemas.microsoft.com/office/drawing/2014/main" id="{32948DAA-B8FC-458D-B4E8-BF0814B732A7}"/>
                  </a:ext>
                </a:extLst>
              </p:cNvPr>
              <p:cNvSpPr>
                <a:spLocks noChangeShapeType="1"/>
              </p:cNvSpPr>
              <p:nvPr/>
            </p:nvSpPr>
            <p:spPr bwMode="auto">
              <a:xfrm flipV="1">
                <a:off x="3600" y="930"/>
                <a:ext cx="0" cy="4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35" name="Line 433">
                <a:extLst>
                  <a:ext uri="{FF2B5EF4-FFF2-40B4-BE49-F238E27FC236}">
                    <a16:creationId xmlns="" xmlns:a16="http://schemas.microsoft.com/office/drawing/2014/main" id="{7A1A1AD5-AA13-4C3D-91B4-D132F37C95B2}"/>
                  </a:ext>
                </a:extLst>
              </p:cNvPr>
              <p:cNvSpPr>
                <a:spLocks noChangeShapeType="1"/>
              </p:cNvSpPr>
              <p:nvPr/>
            </p:nvSpPr>
            <p:spPr bwMode="auto">
              <a:xfrm>
                <a:off x="3780" y="930"/>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36" name="Line 432">
                <a:extLst>
                  <a:ext uri="{FF2B5EF4-FFF2-40B4-BE49-F238E27FC236}">
                    <a16:creationId xmlns="" xmlns:a16="http://schemas.microsoft.com/office/drawing/2014/main" id="{1308B44B-A442-40EC-B087-8F9F0CD76C4B}"/>
                  </a:ext>
                </a:extLst>
              </p:cNvPr>
              <p:cNvSpPr>
                <a:spLocks noChangeShapeType="1"/>
              </p:cNvSpPr>
              <p:nvPr/>
            </p:nvSpPr>
            <p:spPr bwMode="auto">
              <a:xfrm flipV="1">
                <a:off x="3780" y="930"/>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37" name="Line 431">
                <a:extLst>
                  <a:ext uri="{FF2B5EF4-FFF2-40B4-BE49-F238E27FC236}">
                    <a16:creationId xmlns="" xmlns:a16="http://schemas.microsoft.com/office/drawing/2014/main" id="{BE13C61E-1DE9-43B5-B04F-0FBC3AB2A0D6}"/>
                  </a:ext>
                </a:extLst>
              </p:cNvPr>
              <p:cNvSpPr>
                <a:spLocks noChangeShapeType="1"/>
              </p:cNvSpPr>
              <p:nvPr/>
            </p:nvSpPr>
            <p:spPr bwMode="auto">
              <a:xfrm>
                <a:off x="3960" y="930"/>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38" name="Line 430">
                <a:extLst>
                  <a:ext uri="{FF2B5EF4-FFF2-40B4-BE49-F238E27FC236}">
                    <a16:creationId xmlns="" xmlns:a16="http://schemas.microsoft.com/office/drawing/2014/main" id="{FF7C762B-5B2D-4182-8434-2B5816427A81}"/>
                  </a:ext>
                </a:extLst>
              </p:cNvPr>
              <p:cNvSpPr>
                <a:spLocks noChangeShapeType="1"/>
              </p:cNvSpPr>
              <p:nvPr/>
            </p:nvSpPr>
            <p:spPr bwMode="auto">
              <a:xfrm flipV="1">
                <a:off x="3960" y="930"/>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39" name="Line 429">
                <a:extLst>
                  <a:ext uri="{FF2B5EF4-FFF2-40B4-BE49-F238E27FC236}">
                    <a16:creationId xmlns="" xmlns:a16="http://schemas.microsoft.com/office/drawing/2014/main" id="{B8562BD8-A3AE-4502-8CC4-ACB3B7ECF0BD}"/>
                  </a:ext>
                </a:extLst>
              </p:cNvPr>
              <p:cNvSpPr>
                <a:spLocks noChangeShapeType="1"/>
              </p:cNvSpPr>
              <p:nvPr/>
            </p:nvSpPr>
            <p:spPr bwMode="auto">
              <a:xfrm>
                <a:off x="4140" y="930"/>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40" name="Line 428">
                <a:extLst>
                  <a:ext uri="{FF2B5EF4-FFF2-40B4-BE49-F238E27FC236}">
                    <a16:creationId xmlns="" xmlns:a16="http://schemas.microsoft.com/office/drawing/2014/main" id="{C220F41A-DF54-40A8-B362-6D34FF68129F}"/>
                  </a:ext>
                </a:extLst>
              </p:cNvPr>
              <p:cNvSpPr>
                <a:spLocks noChangeShapeType="1"/>
              </p:cNvSpPr>
              <p:nvPr/>
            </p:nvSpPr>
            <p:spPr bwMode="auto">
              <a:xfrm flipV="1">
                <a:off x="4140" y="930"/>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41" name="Line 427">
                <a:extLst>
                  <a:ext uri="{FF2B5EF4-FFF2-40B4-BE49-F238E27FC236}">
                    <a16:creationId xmlns="" xmlns:a16="http://schemas.microsoft.com/office/drawing/2014/main" id="{07F6CE72-46C1-4EE6-A4D3-765464FF9B00}"/>
                  </a:ext>
                </a:extLst>
              </p:cNvPr>
              <p:cNvSpPr>
                <a:spLocks noChangeShapeType="1"/>
              </p:cNvSpPr>
              <p:nvPr/>
            </p:nvSpPr>
            <p:spPr bwMode="auto">
              <a:xfrm>
                <a:off x="4320" y="930"/>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42" name="Line 426">
                <a:extLst>
                  <a:ext uri="{FF2B5EF4-FFF2-40B4-BE49-F238E27FC236}">
                    <a16:creationId xmlns="" xmlns:a16="http://schemas.microsoft.com/office/drawing/2014/main" id="{7DEF4196-938E-4E94-9C0F-98EF0CCDC4C9}"/>
                  </a:ext>
                </a:extLst>
              </p:cNvPr>
              <p:cNvSpPr>
                <a:spLocks noChangeShapeType="1"/>
              </p:cNvSpPr>
              <p:nvPr/>
            </p:nvSpPr>
            <p:spPr bwMode="auto">
              <a:xfrm flipV="1">
                <a:off x="4320" y="930"/>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43" name="Line 425">
                <a:extLst>
                  <a:ext uri="{FF2B5EF4-FFF2-40B4-BE49-F238E27FC236}">
                    <a16:creationId xmlns="" xmlns:a16="http://schemas.microsoft.com/office/drawing/2014/main" id="{50FB7C62-80D1-497B-80D5-B376FB05FC60}"/>
                  </a:ext>
                </a:extLst>
              </p:cNvPr>
              <p:cNvSpPr>
                <a:spLocks noChangeShapeType="1"/>
              </p:cNvSpPr>
              <p:nvPr/>
            </p:nvSpPr>
            <p:spPr bwMode="auto">
              <a:xfrm>
                <a:off x="4500" y="930"/>
                <a:ext cx="0" cy="4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44" name="Line 424">
                <a:extLst>
                  <a:ext uri="{FF2B5EF4-FFF2-40B4-BE49-F238E27FC236}">
                    <a16:creationId xmlns="" xmlns:a16="http://schemas.microsoft.com/office/drawing/2014/main" id="{BDE790CA-D31C-4B5D-B5D9-7BBD10FC6FBF}"/>
                  </a:ext>
                </a:extLst>
              </p:cNvPr>
              <p:cNvSpPr>
                <a:spLocks noChangeShapeType="1"/>
              </p:cNvSpPr>
              <p:nvPr/>
            </p:nvSpPr>
            <p:spPr bwMode="auto">
              <a:xfrm flipV="1">
                <a:off x="4500" y="930"/>
                <a:ext cx="0" cy="4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45" name="Line 423">
                <a:extLst>
                  <a:ext uri="{FF2B5EF4-FFF2-40B4-BE49-F238E27FC236}">
                    <a16:creationId xmlns="" xmlns:a16="http://schemas.microsoft.com/office/drawing/2014/main" id="{0BCA3186-CF16-44C3-B34F-FE25776FE3DB}"/>
                  </a:ext>
                </a:extLst>
              </p:cNvPr>
              <p:cNvSpPr>
                <a:spLocks noChangeShapeType="1"/>
              </p:cNvSpPr>
              <p:nvPr/>
            </p:nvSpPr>
            <p:spPr bwMode="auto">
              <a:xfrm>
                <a:off x="4680" y="930"/>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46" name="Line 422">
                <a:extLst>
                  <a:ext uri="{FF2B5EF4-FFF2-40B4-BE49-F238E27FC236}">
                    <a16:creationId xmlns="" xmlns:a16="http://schemas.microsoft.com/office/drawing/2014/main" id="{9B02DFF5-42D8-4244-B6C4-EA9CDF431685}"/>
                  </a:ext>
                </a:extLst>
              </p:cNvPr>
              <p:cNvSpPr>
                <a:spLocks noChangeShapeType="1"/>
              </p:cNvSpPr>
              <p:nvPr/>
            </p:nvSpPr>
            <p:spPr bwMode="auto">
              <a:xfrm flipV="1">
                <a:off x="4680" y="930"/>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47" name="Line 421">
                <a:extLst>
                  <a:ext uri="{FF2B5EF4-FFF2-40B4-BE49-F238E27FC236}">
                    <a16:creationId xmlns="" xmlns:a16="http://schemas.microsoft.com/office/drawing/2014/main" id="{544DBA8C-B862-42C9-8D86-3A52EB3BE345}"/>
                  </a:ext>
                </a:extLst>
              </p:cNvPr>
              <p:cNvSpPr>
                <a:spLocks noChangeShapeType="1"/>
              </p:cNvSpPr>
              <p:nvPr/>
            </p:nvSpPr>
            <p:spPr bwMode="auto">
              <a:xfrm>
                <a:off x="4860" y="930"/>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48" name="Line 420">
                <a:extLst>
                  <a:ext uri="{FF2B5EF4-FFF2-40B4-BE49-F238E27FC236}">
                    <a16:creationId xmlns="" xmlns:a16="http://schemas.microsoft.com/office/drawing/2014/main" id="{BBE5862E-15E3-4B68-BF9C-55A15EDAEFB9}"/>
                  </a:ext>
                </a:extLst>
              </p:cNvPr>
              <p:cNvSpPr>
                <a:spLocks noChangeShapeType="1"/>
              </p:cNvSpPr>
              <p:nvPr/>
            </p:nvSpPr>
            <p:spPr bwMode="auto">
              <a:xfrm flipV="1">
                <a:off x="4860" y="930"/>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49" name="Line 419">
                <a:extLst>
                  <a:ext uri="{FF2B5EF4-FFF2-40B4-BE49-F238E27FC236}">
                    <a16:creationId xmlns="" xmlns:a16="http://schemas.microsoft.com/office/drawing/2014/main" id="{0723D780-1E6C-4A97-A583-A4F18159B682}"/>
                  </a:ext>
                </a:extLst>
              </p:cNvPr>
              <p:cNvSpPr>
                <a:spLocks noChangeShapeType="1"/>
              </p:cNvSpPr>
              <p:nvPr/>
            </p:nvSpPr>
            <p:spPr bwMode="auto">
              <a:xfrm>
                <a:off x="5040" y="930"/>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50" name="Line 418">
                <a:extLst>
                  <a:ext uri="{FF2B5EF4-FFF2-40B4-BE49-F238E27FC236}">
                    <a16:creationId xmlns="" xmlns:a16="http://schemas.microsoft.com/office/drawing/2014/main" id="{ECA9EF64-AC42-4285-959F-6491ADE4EF76}"/>
                  </a:ext>
                </a:extLst>
              </p:cNvPr>
              <p:cNvSpPr>
                <a:spLocks noChangeShapeType="1"/>
              </p:cNvSpPr>
              <p:nvPr/>
            </p:nvSpPr>
            <p:spPr bwMode="auto">
              <a:xfrm flipV="1">
                <a:off x="5040" y="930"/>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51" name="Line 417">
                <a:extLst>
                  <a:ext uri="{FF2B5EF4-FFF2-40B4-BE49-F238E27FC236}">
                    <a16:creationId xmlns="" xmlns:a16="http://schemas.microsoft.com/office/drawing/2014/main" id="{CB881557-45C4-4366-BEFF-295479B6526A}"/>
                  </a:ext>
                </a:extLst>
              </p:cNvPr>
              <p:cNvSpPr>
                <a:spLocks noChangeShapeType="1"/>
              </p:cNvSpPr>
              <p:nvPr/>
            </p:nvSpPr>
            <p:spPr bwMode="auto">
              <a:xfrm>
                <a:off x="5220" y="930"/>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52" name="Line 416">
                <a:extLst>
                  <a:ext uri="{FF2B5EF4-FFF2-40B4-BE49-F238E27FC236}">
                    <a16:creationId xmlns="" xmlns:a16="http://schemas.microsoft.com/office/drawing/2014/main" id="{4093268E-1126-4BC3-BE05-ED7C13BACEFE}"/>
                  </a:ext>
                </a:extLst>
              </p:cNvPr>
              <p:cNvSpPr>
                <a:spLocks noChangeShapeType="1"/>
              </p:cNvSpPr>
              <p:nvPr/>
            </p:nvSpPr>
            <p:spPr bwMode="auto">
              <a:xfrm flipV="1">
                <a:off x="5220" y="930"/>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53" name="Line 415">
                <a:extLst>
                  <a:ext uri="{FF2B5EF4-FFF2-40B4-BE49-F238E27FC236}">
                    <a16:creationId xmlns="" xmlns:a16="http://schemas.microsoft.com/office/drawing/2014/main" id="{7D885DBF-4CC9-4120-B4FC-E9A2F389FE56}"/>
                  </a:ext>
                </a:extLst>
              </p:cNvPr>
              <p:cNvSpPr>
                <a:spLocks noChangeShapeType="1"/>
              </p:cNvSpPr>
              <p:nvPr/>
            </p:nvSpPr>
            <p:spPr bwMode="auto">
              <a:xfrm>
                <a:off x="5400" y="930"/>
                <a:ext cx="0" cy="4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54" name="Line 414">
                <a:extLst>
                  <a:ext uri="{FF2B5EF4-FFF2-40B4-BE49-F238E27FC236}">
                    <a16:creationId xmlns="" xmlns:a16="http://schemas.microsoft.com/office/drawing/2014/main" id="{2A9700F4-1945-4EEE-824A-9F7791D89484}"/>
                  </a:ext>
                </a:extLst>
              </p:cNvPr>
              <p:cNvSpPr>
                <a:spLocks noChangeShapeType="1"/>
              </p:cNvSpPr>
              <p:nvPr/>
            </p:nvSpPr>
            <p:spPr bwMode="auto">
              <a:xfrm flipV="1">
                <a:off x="5400" y="930"/>
                <a:ext cx="0" cy="4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55" name="Line 413">
                <a:extLst>
                  <a:ext uri="{FF2B5EF4-FFF2-40B4-BE49-F238E27FC236}">
                    <a16:creationId xmlns="" xmlns:a16="http://schemas.microsoft.com/office/drawing/2014/main" id="{B044EFEA-B07A-402D-81E4-82A4A361F951}"/>
                  </a:ext>
                </a:extLst>
              </p:cNvPr>
              <p:cNvSpPr>
                <a:spLocks noChangeShapeType="1"/>
              </p:cNvSpPr>
              <p:nvPr/>
            </p:nvSpPr>
            <p:spPr bwMode="auto">
              <a:xfrm>
                <a:off x="5580" y="930"/>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56" name="Line 412">
                <a:extLst>
                  <a:ext uri="{FF2B5EF4-FFF2-40B4-BE49-F238E27FC236}">
                    <a16:creationId xmlns="" xmlns:a16="http://schemas.microsoft.com/office/drawing/2014/main" id="{94E6BC92-08C2-4320-8C92-95C3D38D1363}"/>
                  </a:ext>
                </a:extLst>
              </p:cNvPr>
              <p:cNvSpPr>
                <a:spLocks noChangeShapeType="1"/>
              </p:cNvSpPr>
              <p:nvPr/>
            </p:nvSpPr>
            <p:spPr bwMode="auto">
              <a:xfrm flipV="1">
                <a:off x="5580" y="930"/>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57" name="Line 411">
                <a:extLst>
                  <a:ext uri="{FF2B5EF4-FFF2-40B4-BE49-F238E27FC236}">
                    <a16:creationId xmlns="" xmlns:a16="http://schemas.microsoft.com/office/drawing/2014/main" id="{55162100-4DB2-4C50-AACE-1F22D5776EAA}"/>
                  </a:ext>
                </a:extLst>
              </p:cNvPr>
              <p:cNvSpPr>
                <a:spLocks noChangeShapeType="1"/>
              </p:cNvSpPr>
              <p:nvPr/>
            </p:nvSpPr>
            <p:spPr bwMode="auto">
              <a:xfrm>
                <a:off x="5760" y="930"/>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58" name="Line 410">
                <a:extLst>
                  <a:ext uri="{FF2B5EF4-FFF2-40B4-BE49-F238E27FC236}">
                    <a16:creationId xmlns="" xmlns:a16="http://schemas.microsoft.com/office/drawing/2014/main" id="{231CADF7-E509-4E82-968F-50EF580600F9}"/>
                  </a:ext>
                </a:extLst>
              </p:cNvPr>
              <p:cNvSpPr>
                <a:spLocks noChangeShapeType="1"/>
              </p:cNvSpPr>
              <p:nvPr/>
            </p:nvSpPr>
            <p:spPr bwMode="auto">
              <a:xfrm flipV="1">
                <a:off x="5760" y="930"/>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59" name="Line 409">
                <a:extLst>
                  <a:ext uri="{FF2B5EF4-FFF2-40B4-BE49-F238E27FC236}">
                    <a16:creationId xmlns="" xmlns:a16="http://schemas.microsoft.com/office/drawing/2014/main" id="{512C2E6D-822F-494A-95DB-A9B584390BEF}"/>
                  </a:ext>
                </a:extLst>
              </p:cNvPr>
              <p:cNvSpPr>
                <a:spLocks noChangeShapeType="1"/>
              </p:cNvSpPr>
              <p:nvPr/>
            </p:nvSpPr>
            <p:spPr bwMode="auto">
              <a:xfrm>
                <a:off x="5940" y="930"/>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60" name="Line 408">
                <a:extLst>
                  <a:ext uri="{FF2B5EF4-FFF2-40B4-BE49-F238E27FC236}">
                    <a16:creationId xmlns="" xmlns:a16="http://schemas.microsoft.com/office/drawing/2014/main" id="{97075218-119A-44C6-A80D-2D6E4AB63156}"/>
                  </a:ext>
                </a:extLst>
              </p:cNvPr>
              <p:cNvSpPr>
                <a:spLocks noChangeShapeType="1"/>
              </p:cNvSpPr>
              <p:nvPr/>
            </p:nvSpPr>
            <p:spPr bwMode="auto">
              <a:xfrm flipV="1">
                <a:off x="5940" y="930"/>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61" name="Line 407">
                <a:extLst>
                  <a:ext uri="{FF2B5EF4-FFF2-40B4-BE49-F238E27FC236}">
                    <a16:creationId xmlns="" xmlns:a16="http://schemas.microsoft.com/office/drawing/2014/main" id="{B10EDF8C-A401-4D4E-AD33-CCDCA43BF28E}"/>
                  </a:ext>
                </a:extLst>
              </p:cNvPr>
              <p:cNvSpPr>
                <a:spLocks noChangeShapeType="1"/>
              </p:cNvSpPr>
              <p:nvPr/>
            </p:nvSpPr>
            <p:spPr bwMode="auto">
              <a:xfrm>
                <a:off x="6120" y="930"/>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62" name="Line 406">
                <a:extLst>
                  <a:ext uri="{FF2B5EF4-FFF2-40B4-BE49-F238E27FC236}">
                    <a16:creationId xmlns="" xmlns:a16="http://schemas.microsoft.com/office/drawing/2014/main" id="{C3157592-78E5-49F7-B220-2623F63253CB}"/>
                  </a:ext>
                </a:extLst>
              </p:cNvPr>
              <p:cNvSpPr>
                <a:spLocks noChangeShapeType="1"/>
              </p:cNvSpPr>
              <p:nvPr/>
            </p:nvSpPr>
            <p:spPr bwMode="auto">
              <a:xfrm flipV="1">
                <a:off x="6120" y="930"/>
                <a:ext cx="0" cy="1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63" name="Line 405">
                <a:extLst>
                  <a:ext uri="{FF2B5EF4-FFF2-40B4-BE49-F238E27FC236}">
                    <a16:creationId xmlns="" xmlns:a16="http://schemas.microsoft.com/office/drawing/2014/main" id="{981066D4-1994-4D5D-916A-C89418EFFAFB}"/>
                  </a:ext>
                </a:extLst>
              </p:cNvPr>
              <p:cNvSpPr>
                <a:spLocks noChangeShapeType="1"/>
              </p:cNvSpPr>
              <p:nvPr/>
            </p:nvSpPr>
            <p:spPr bwMode="auto">
              <a:xfrm>
                <a:off x="6300" y="930"/>
                <a:ext cx="0" cy="4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64" name="Line 404">
                <a:extLst>
                  <a:ext uri="{FF2B5EF4-FFF2-40B4-BE49-F238E27FC236}">
                    <a16:creationId xmlns="" xmlns:a16="http://schemas.microsoft.com/office/drawing/2014/main" id="{FEE1FABD-A55F-4553-BC03-B3F7FE3BCFEF}"/>
                  </a:ext>
                </a:extLst>
              </p:cNvPr>
              <p:cNvSpPr>
                <a:spLocks noChangeShapeType="1"/>
              </p:cNvSpPr>
              <p:nvPr/>
            </p:nvSpPr>
            <p:spPr bwMode="auto">
              <a:xfrm flipV="1">
                <a:off x="6300" y="930"/>
                <a:ext cx="0" cy="45"/>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65" name="Line 403">
                <a:extLst>
                  <a:ext uri="{FF2B5EF4-FFF2-40B4-BE49-F238E27FC236}">
                    <a16:creationId xmlns="" xmlns:a16="http://schemas.microsoft.com/office/drawing/2014/main" id="{5E9167C7-9D14-4D22-9314-18395DC87774}"/>
                  </a:ext>
                </a:extLst>
              </p:cNvPr>
              <p:cNvSpPr>
                <a:spLocks noChangeShapeType="1"/>
              </p:cNvSpPr>
              <p:nvPr/>
            </p:nvSpPr>
            <p:spPr bwMode="auto">
              <a:xfrm flipV="1">
                <a:off x="1665" y="930"/>
                <a:ext cx="0" cy="264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66" name="Line 402">
                <a:extLst>
                  <a:ext uri="{FF2B5EF4-FFF2-40B4-BE49-F238E27FC236}">
                    <a16:creationId xmlns="" xmlns:a16="http://schemas.microsoft.com/office/drawing/2014/main" id="{5799B63F-5B1E-4338-880B-8920CF906A4C}"/>
                  </a:ext>
                </a:extLst>
              </p:cNvPr>
              <p:cNvSpPr>
                <a:spLocks noChangeShapeType="1"/>
              </p:cNvSpPr>
              <p:nvPr/>
            </p:nvSpPr>
            <p:spPr bwMode="auto">
              <a:xfrm>
                <a:off x="1665" y="930"/>
                <a:ext cx="0" cy="264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67" name="Line 401">
                <a:extLst>
                  <a:ext uri="{FF2B5EF4-FFF2-40B4-BE49-F238E27FC236}">
                    <a16:creationId xmlns="" xmlns:a16="http://schemas.microsoft.com/office/drawing/2014/main" id="{7D206914-7022-4A54-B927-F29785F26EE6}"/>
                  </a:ext>
                </a:extLst>
              </p:cNvPr>
              <p:cNvSpPr>
                <a:spLocks noChangeShapeType="1"/>
              </p:cNvSpPr>
              <p:nvPr/>
            </p:nvSpPr>
            <p:spPr bwMode="auto">
              <a:xfrm>
                <a:off x="1665" y="3495"/>
                <a:ext cx="90"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68" name="Line 400">
                <a:extLst>
                  <a:ext uri="{FF2B5EF4-FFF2-40B4-BE49-F238E27FC236}">
                    <a16:creationId xmlns="" xmlns:a16="http://schemas.microsoft.com/office/drawing/2014/main" id="{4BB7A6D6-77F5-44E7-B13A-029E314008D9}"/>
                  </a:ext>
                </a:extLst>
              </p:cNvPr>
              <p:cNvSpPr>
                <a:spLocks noChangeShapeType="1"/>
              </p:cNvSpPr>
              <p:nvPr/>
            </p:nvSpPr>
            <p:spPr bwMode="auto">
              <a:xfrm flipH="1">
                <a:off x="1665" y="3495"/>
                <a:ext cx="90"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69" name="Line 399">
                <a:extLst>
                  <a:ext uri="{FF2B5EF4-FFF2-40B4-BE49-F238E27FC236}">
                    <a16:creationId xmlns="" xmlns:a16="http://schemas.microsoft.com/office/drawing/2014/main" id="{195AA43A-550F-48DF-ABC2-32FCA81F3156}"/>
                  </a:ext>
                </a:extLst>
              </p:cNvPr>
              <p:cNvSpPr>
                <a:spLocks noChangeShapeType="1"/>
              </p:cNvSpPr>
              <p:nvPr/>
            </p:nvSpPr>
            <p:spPr bwMode="auto">
              <a:xfrm>
                <a:off x="1665" y="342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70" name="Line 398">
                <a:extLst>
                  <a:ext uri="{FF2B5EF4-FFF2-40B4-BE49-F238E27FC236}">
                    <a16:creationId xmlns="" xmlns:a16="http://schemas.microsoft.com/office/drawing/2014/main" id="{263FDE2D-30C5-4428-8FDC-3FC9CBAFBA97}"/>
                  </a:ext>
                </a:extLst>
              </p:cNvPr>
              <p:cNvSpPr>
                <a:spLocks noChangeShapeType="1"/>
              </p:cNvSpPr>
              <p:nvPr/>
            </p:nvSpPr>
            <p:spPr bwMode="auto">
              <a:xfrm flipH="1">
                <a:off x="1665" y="342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71" name="Line 397">
                <a:extLst>
                  <a:ext uri="{FF2B5EF4-FFF2-40B4-BE49-F238E27FC236}">
                    <a16:creationId xmlns="" xmlns:a16="http://schemas.microsoft.com/office/drawing/2014/main" id="{AD0883F2-E85E-4897-AC3F-95AE5845DB59}"/>
                  </a:ext>
                </a:extLst>
              </p:cNvPr>
              <p:cNvSpPr>
                <a:spLocks noChangeShapeType="1"/>
              </p:cNvSpPr>
              <p:nvPr/>
            </p:nvSpPr>
            <p:spPr bwMode="auto">
              <a:xfrm>
                <a:off x="1665" y="333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72" name="Line 396">
                <a:extLst>
                  <a:ext uri="{FF2B5EF4-FFF2-40B4-BE49-F238E27FC236}">
                    <a16:creationId xmlns="" xmlns:a16="http://schemas.microsoft.com/office/drawing/2014/main" id="{18CD9774-AF6C-4141-A31A-8EDB33BB15AD}"/>
                  </a:ext>
                </a:extLst>
              </p:cNvPr>
              <p:cNvSpPr>
                <a:spLocks noChangeShapeType="1"/>
              </p:cNvSpPr>
              <p:nvPr/>
            </p:nvSpPr>
            <p:spPr bwMode="auto">
              <a:xfrm flipH="1">
                <a:off x="1665" y="333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73" name="Line 395">
                <a:extLst>
                  <a:ext uri="{FF2B5EF4-FFF2-40B4-BE49-F238E27FC236}">
                    <a16:creationId xmlns="" xmlns:a16="http://schemas.microsoft.com/office/drawing/2014/main" id="{328F4B09-E97C-4A7C-AE7B-6542323A56D1}"/>
                  </a:ext>
                </a:extLst>
              </p:cNvPr>
              <p:cNvSpPr>
                <a:spLocks noChangeShapeType="1"/>
              </p:cNvSpPr>
              <p:nvPr/>
            </p:nvSpPr>
            <p:spPr bwMode="auto">
              <a:xfrm>
                <a:off x="1665" y="325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74" name="Line 394">
                <a:extLst>
                  <a:ext uri="{FF2B5EF4-FFF2-40B4-BE49-F238E27FC236}">
                    <a16:creationId xmlns="" xmlns:a16="http://schemas.microsoft.com/office/drawing/2014/main" id="{E9E75765-E039-4C10-B830-4E419B14B0FC}"/>
                  </a:ext>
                </a:extLst>
              </p:cNvPr>
              <p:cNvSpPr>
                <a:spLocks noChangeShapeType="1"/>
              </p:cNvSpPr>
              <p:nvPr/>
            </p:nvSpPr>
            <p:spPr bwMode="auto">
              <a:xfrm flipH="1">
                <a:off x="1665" y="325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75" name="Line 393">
                <a:extLst>
                  <a:ext uri="{FF2B5EF4-FFF2-40B4-BE49-F238E27FC236}">
                    <a16:creationId xmlns="" xmlns:a16="http://schemas.microsoft.com/office/drawing/2014/main" id="{D5875D32-7CAD-444B-8409-7F827A8B6F4D}"/>
                  </a:ext>
                </a:extLst>
              </p:cNvPr>
              <p:cNvSpPr>
                <a:spLocks noChangeShapeType="1"/>
              </p:cNvSpPr>
              <p:nvPr/>
            </p:nvSpPr>
            <p:spPr bwMode="auto">
              <a:xfrm>
                <a:off x="1665" y="316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76" name="Line 392">
                <a:extLst>
                  <a:ext uri="{FF2B5EF4-FFF2-40B4-BE49-F238E27FC236}">
                    <a16:creationId xmlns="" xmlns:a16="http://schemas.microsoft.com/office/drawing/2014/main" id="{2BDC20FF-5F26-4D2C-8F10-5E0DB6698789}"/>
                  </a:ext>
                </a:extLst>
              </p:cNvPr>
              <p:cNvSpPr>
                <a:spLocks noChangeShapeType="1"/>
              </p:cNvSpPr>
              <p:nvPr/>
            </p:nvSpPr>
            <p:spPr bwMode="auto">
              <a:xfrm flipH="1">
                <a:off x="1665" y="316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77" name="Line 391">
                <a:extLst>
                  <a:ext uri="{FF2B5EF4-FFF2-40B4-BE49-F238E27FC236}">
                    <a16:creationId xmlns="" xmlns:a16="http://schemas.microsoft.com/office/drawing/2014/main" id="{39634E51-2CA6-42E6-93AE-0C315C3FFB97}"/>
                  </a:ext>
                </a:extLst>
              </p:cNvPr>
              <p:cNvSpPr>
                <a:spLocks noChangeShapeType="1"/>
              </p:cNvSpPr>
              <p:nvPr/>
            </p:nvSpPr>
            <p:spPr bwMode="auto">
              <a:xfrm>
                <a:off x="1665" y="3090"/>
                <a:ext cx="90"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78" name="Line 390">
                <a:extLst>
                  <a:ext uri="{FF2B5EF4-FFF2-40B4-BE49-F238E27FC236}">
                    <a16:creationId xmlns="" xmlns:a16="http://schemas.microsoft.com/office/drawing/2014/main" id="{F10254D9-D33F-42E4-B492-085642C5CDB8}"/>
                  </a:ext>
                </a:extLst>
              </p:cNvPr>
              <p:cNvSpPr>
                <a:spLocks noChangeShapeType="1"/>
              </p:cNvSpPr>
              <p:nvPr/>
            </p:nvSpPr>
            <p:spPr bwMode="auto">
              <a:xfrm flipH="1">
                <a:off x="1665" y="3090"/>
                <a:ext cx="90"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79" name="Line 389">
                <a:extLst>
                  <a:ext uri="{FF2B5EF4-FFF2-40B4-BE49-F238E27FC236}">
                    <a16:creationId xmlns="" xmlns:a16="http://schemas.microsoft.com/office/drawing/2014/main" id="{AA65596C-E85A-48A7-8858-9BCC6C5D668E}"/>
                  </a:ext>
                </a:extLst>
              </p:cNvPr>
              <p:cNvSpPr>
                <a:spLocks noChangeShapeType="1"/>
              </p:cNvSpPr>
              <p:nvPr/>
            </p:nvSpPr>
            <p:spPr bwMode="auto">
              <a:xfrm>
                <a:off x="1665" y="300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80" name="Line 388">
                <a:extLst>
                  <a:ext uri="{FF2B5EF4-FFF2-40B4-BE49-F238E27FC236}">
                    <a16:creationId xmlns="" xmlns:a16="http://schemas.microsoft.com/office/drawing/2014/main" id="{80F048F3-CE03-4465-87F8-8BE9C29B94A3}"/>
                  </a:ext>
                </a:extLst>
              </p:cNvPr>
              <p:cNvSpPr>
                <a:spLocks noChangeShapeType="1"/>
              </p:cNvSpPr>
              <p:nvPr/>
            </p:nvSpPr>
            <p:spPr bwMode="auto">
              <a:xfrm flipH="1">
                <a:off x="1665" y="300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81" name="Line 387">
                <a:extLst>
                  <a:ext uri="{FF2B5EF4-FFF2-40B4-BE49-F238E27FC236}">
                    <a16:creationId xmlns="" xmlns:a16="http://schemas.microsoft.com/office/drawing/2014/main" id="{DC197C33-ABF2-41D3-99FB-4E4B040C56D6}"/>
                  </a:ext>
                </a:extLst>
              </p:cNvPr>
              <p:cNvSpPr>
                <a:spLocks noChangeShapeType="1"/>
              </p:cNvSpPr>
              <p:nvPr/>
            </p:nvSpPr>
            <p:spPr bwMode="auto">
              <a:xfrm>
                <a:off x="1665" y="291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82" name="Line 386">
                <a:extLst>
                  <a:ext uri="{FF2B5EF4-FFF2-40B4-BE49-F238E27FC236}">
                    <a16:creationId xmlns="" xmlns:a16="http://schemas.microsoft.com/office/drawing/2014/main" id="{DA517FBF-BBC3-4CED-9AAE-C67664D86CCC}"/>
                  </a:ext>
                </a:extLst>
              </p:cNvPr>
              <p:cNvSpPr>
                <a:spLocks noChangeShapeType="1"/>
              </p:cNvSpPr>
              <p:nvPr/>
            </p:nvSpPr>
            <p:spPr bwMode="auto">
              <a:xfrm flipH="1">
                <a:off x="1665" y="291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83" name="Line 385">
                <a:extLst>
                  <a:ext uri="{FF2B5EF4-FFF2-40B4-BE49-F238E27FC236}">
                    <a16:creationId xmlns="" xmlns:a16="http://schemas.microsoft.com/office/drawing/2014/main" id="{94795D12-A47C-42EC-AC89-92D7BE812219}"/>
                  </a:ext>
                </a:extLst>
              </p:cNvPr>
              <p:cNvSpPr>
                <a:spLocks noChangeShapeType="1"/>
              </p:cNvSpPr>
              <p:nvPr/>
            </p:nvSpPr>
            <p:spPr bwMode="auto">
              <a:xfrm>
                <a:off x="1665" y="283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84" name="Line 384">
                <a:extLst>
                  <a:ext uri="{FF2B5EF4-FFF2-40B4-BE49-F238E27FC236}">
                    <a16:creationId xmlns="" xmlns:a16="http://schemas.microsoft.com/office/drawing/2014/main" id="{4AD6C58F-17E5-481B-BA60-E6D9D6F9C597}"/>
                  </a:ext>
                </a:extLst>
              </p:cNvPr>
              <p:cNvSpPr>
                <a:spLocks noChangeShapeType="1"/>
              </p:cNvSpPr>
              <p:nvPr/>
            </p:nvSpPr>
            <p:spPr bwMode="auto">
              <a:xfrm flipH="1">
                <a:off x="1665" y="283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85" name="Line 383">
                <a:extLst>
                  <a:ext uri="{FF2B5EF4-FFF2-40B4-BE49-F238E27FC236}">
                    <a16:creationId xmlns="" xmlns:a16="http://schemas.microsoft.com/office/drawing/2014/main" id="{8504C420-4639-465B-B160-CABFAD5937F4}"/>
                  </a:ext>
                </a:extLst>
              </p:cNvPr>
              <p:cNvSpPr>
                <a:spLocks noChangeShapeType="1"/>
              </p:cNvSpPr>
              <p:nvPr/>
            </p:nvSpPr>
            <p:spPr bwMode="auto">
              <a:xfrm>
                <a:off x="1665" y="274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86" name="Line 382">
                <a:extLst>
                  <a:ext uri="{FF2B5EF4-FFF2-40B4-BE49-F238E27FC236}">
                    <a16:creationId xmlns="" xmlns:a16="http://schemas.microsoft.com/office/drawing/2014/main" id="{1C93F2A0-396F-4F46-BDC4-3D44D9430768}"/>
                  </a:ext>
                </a:extLst>
              </p:cNvPr>
              <p:cNvSpPr>
                <a:spLocks noChangeShapeType="1"/>
              </p:cNvSpPr>
              <p:nvPr/>
            </p:nvSpPr>
            <p:spPr bwMode="auto">
              <a:xfrm flipH="1">
                <a:off x="1665" y="274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87" name="Line 381">
                <a:extLst>
                  <a:ext uri="{FF2B5EF4-FFF2-40B4-BE49-F238E27FC236}">
                    <a16:creationId xmlns="" xmlns:a16="http://schemas.microsoft.com/office/drawing/2014/main" id="{3F9CDE5D-BF0B-4A33-B281-98CF8DA1E8BE}"/>
                  </a:ext>
                </a:extLst>
              </p:cNvPr>
              <p:cNvSpPr>
                <a:spLocks noChangeShapeType="1"/>
              </p:cNvSpPr>
              <p:nvPr/>
            </p:nvSpPr>
            <p:spPr bwMode="auto">
              <a:xfrm>
                <a:off x="1665" y="2670"/>
                <a:ext cx="90"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88" name="Line 380">
                <a:extLst>
                  <a:ext uri="{FF2B5EF4-FFF2-40B4-BE49-F238E27FC236}">
                    <a16:creationId xmlns="" xmlns:a16="http://schemas.microsoft.com/office/drawing/2014/main" id="{36A9FABB-BA31-4705-B477-529DEEA117EA}"/>
                  </a:ext>
                </a:extLst>
              </p:cNvPr>
              <p:cNvSpPr>
                <a:spLocks noChangeShapeType="1"/>
              </p:cNvSpPr>
              <p:nvPr/>
            </p:nvSpPr>
            <p:spPr bwMode="auto">
              <a:xfrm flipH="1">
                <a:off x="1665" y="2670"/>
                <a:ext cx="90"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89" name="Line 379">
                <a:extLst>
                  <a:ext uri="{FF2B5EF4-FFF2-40B4-BE49-F238E27FC236}">
                    <a16:creationId xmlns="" xmlns:a16="http://schemas.microsoft.com/office/drawing/2014/main" id="{07A9D021-8005-49EF-BDA0-9D23655014ED}"/>
                  </a:ext>
                </a:extLst>
              </p:cNvPr>
              <p:cNvSpPr>
                <a:spLocks noChangeShapeType="1"/>
              </p:cNvSpPr>
              <p:nvPr/>
            </p:nvSpPr>
            <p:spPr bwMode="auto">
              <a:xfrm>
                <a:off x="1665" y="258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90" name="Line 378">
                <a:extLst>
                  <a:ext uri="{FF2B5EF4-FFF2-40B4-BE49-F238E27FC236}">
                    <a16:creationId xmlns="" xmlns:a16="http://schemas.microsoft.com/office/drawing/2014/main" id="{ACA42088-C909-4914-97D9-8959E8302EB2}"/>
                  </a:ext>
                </a:extLst>
              </p:cNvPr>
              <p:cNvSpPr>
                <a:spLocks noChangeShapeType="1"/>
              </p:cNvSpPr>
              <p:nvPr/>
            </p:nvSpPr>
            <p:spPr bwMode="auto">
              <a:xfrm flipH="1">
                <a:off x="1665" y="258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91" name="Line 377">
                <a:extLst>
                  <a:ext uri="{FF2B5EF4-FFF2-40B4-BE49-F238E27FC236}">
                    <a16:creationId xmlns="" xmlns:a16="http://schemas.microsoft.com/office/drawing/2014/main" id="{9B0E84A0-E234-4CA2-A57F-9F14603B1949}"/>
                  </a:ext>
                </a:extLst>
              </p:cNvPr>
              <p:cNvSpPr>
                <a:spLocks noChangeShapeType="1"/>
              </p:cNvSpPr>
              <p:nvPr/>
            </p:nvSpPr>
            <p:spPr bwMode="auto">
              <a:xfrm>
                <a:off x="1665" y="250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92" name="Line 376">
                <a:extLst>
                  <a:ext uri="{FF2B5EF4-FFF2-40B4-BE49-F238E27FC236}">
                    <a16:creationId xmlns="" xmlns:a16="http://schemas.microsoft.com/office/drawing/2014/main" id="{180D5806-66BF-427E-8C7C-C1D5DE37DD48}"/>
                  </a:ext>
                </a:extLst>
              </p:cNvPr>
              <p:cNvSpPr>
                <a:spLocks noChangeShapeType="1"/>
              </p:cNvSpPr>
              <p:nvPr/>
            </p:nvSpPr>
            <p:spPr bwMode="auto">
              <a:xfrm flipH="1">
                <a:off x="1665" y="250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93" name="Line 375">
                <a:extLst>
                  <a:ext uri="{FF2B5EF4-FFF2-40B4-BE49-F238E27FC236}">
                    <a16:creationId xmlns="" xmlns:a16="http://schemas.microsoft.com/office/drawing/2014/main" id="{8FE5F33F-AEC6-4932-A0E7-5D25A33E329B}"/>
                  </a:ext>
                </a:extLst>
              </p:cNvPr>
              <p:cNvSpPr>
                <a:spLocks noChangeShapeType="1"/>
              </p:cNvSpPr>
              <p:nvPr/>
            </p:nvSpPr>
            <p:spPr bwMode="auto">
              <a:xfrm>
                <a:off x="1665" y="241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94" name="Line 374">
                <a:extLst>
                  <a:ext uri="{FF2B5EF4-FFF2-40B4-BE49-F238E27FC236}">
                    <a16:creationId xmlns="" xmlns:a16="http://schemas.microsoft.com/office/drawing/2014/main" id="{74E0EEE4-3001-4165-AAF6-DBA7F6172AAC}"/>
                  </a:ext>
                </a:extLst>
              </p:cNvPr>
              <p:cNvSpPr>
                <a:spLocks noChangeShapeType="1"/>
              </p:cNvSpPr>
              <p:nvPr/>
            </p:nvSpPr>
            <p:spPr bwMode="auto">
              <a:xfrm flipH="1">
                <a:off x="1665" y="241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95" name="Line 373">
                <a:extLst>
                  <a:ext uri="{FF2B5EF4-FFF2-40B4-BE49-F238E27FC236}">
                    <a16:creationId xmlns="" xmlns:a16="http://schemas.microsoft.com/office/drawing/2014/main" id="{6B148615-EA12-4C5F-BD61-634381E36114}"/>
                  </a:ext>
                </a:extLst>
              </p:cNvPr>
              <p:cNvSpPr>
                <a:spLocks noChangeShapeType="1"/>
              </p:cNvSpPr>
              <p:nvPr/>
            </p:nvSpPr>
            <p:spPr bwMode="auto">
              <a:xfrm>
                <a:off x="1665" y="234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96" name="Line 372">
                <a:extLst>
                  <a:ext uri="{FF2B5EF4-FFF2-40B4-BE49-F238E27FC236}">
                    <a16:creationId xmlns="" xmlns:a16="http://schemas.microsoft.com/office/drawing/2014/main" id="{E6666580-1F51-403D-A30F-0B0D5D399F14}"/>
                  </a:ext>
                </a:extLst>
              </p:cNvPr>
              <p:cNvSpPr>
                <a:spLocks noChangeShapeType="1"/>
              </p:cNvSpPr>
              <p:nvPr/>
            </p:nvSpPr>
            <p:spPr bwMode="auto">
              <a:xfrm flipH="1">
                <a:off x="1665" y="234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97" name="Line 371">
                <a:extLst>
                  <a:ext uri="{FF2B5EF4-FFF2-40B4-BE49-F238E27FC236}">
                    <a16:creationId xmlns="" xmlns:a16="http://schemas.microsoft.com/office/drawing/2014/main" id="{013DB95D-B71F-4CBA-BF93-05E1C7E45E6A}"/>
                  </a:ext>
                </a:extLst>
              </p:cNvPr>
              <p:cNvSpPr>
                <a:spLocks noChangeShapeType="1"/>
              </p:cNvSpPr>
              <p:nvPr/>
            </p:nvSpPr>
            <p:spPr bwMode="auto">
              <a:xfrm>
                <a:off x="1665" y="2250"/>
                <a:ext cx="90"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98" name="Line 370">
                <a:extLst>
                  <a:ext uri="{FF2B5EF4-FFF2-40B4-BE49-F238E27FC236}">
                    <a16:creationId xmlns="" xmlns:a16="http://schemas.microsoft.com/office/drawing/2014/main" id="{BA3D2A93-E577-48BB-AA3D-A3E7C30E7A2D}"/>
                  </a:ext>
                </a:extLst>
              </p:cNvPr>
              <p:cNvSpPr>
                <a:spLocks noChangeShapeType="1"/>
              </p:cNvSpPr>
              <p:nvPr/>
            </p:nvSpPr>
            <p:spPr bwMode="auto">
              <a:xfrm flipH="1">
                <a:off x="1665" y="2250"/>
                <a:ext cx="90"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99" name="Line 369">
                <a:extLst>
                  <a:ext uri="{FF2B5EF4-FFF2-40B4-BE49-F238E27FC236}">
                    <a16:creationId xmlns="" xmlns:a16="http://schemas.microsoft.com/office/drawing/2014/main" id="{C1321D60-FD2E-4A7F-80F7-D5618F4CED55}"/>
                  </a:ext>
                </a:extLst>
              </p:cNvPr>
              <p:cNvSpPr>
                <a:spLocks noChangeShapeType="1"/>
              </p:cNvSpPr>
              <p:nvPr/>
            </p:nvSpPr>
            <p:spPr bwMode="auto">
              <a:xfrm>
                <a:off x="1665" y="216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00" name="Line 368">
                <a:extLst>
                  <a:ext uri="{FF2B5EF4-FFF2-40B4-BE49-F238E27FC236}">
                    <a16:creationId xmlns="" xmlns:a16="http://schemas.microsoft.com/office/drawing/2014/main" id="{DDAB3169-1603-44C6-A8DE-97631A82F9C5}"/>
                  </a:ext>
                </a:extLst>
              </p:cNvPr>
              <p:cNvSpPr>
                <a:spLocks noChangeShapeType="1"/>
              </p:cNvSpPr>
              <p:nvPr/>
            </p:nvSpPr>
            <p:spPr bwMode="auto">
              <a:xfrm flipH="1">
                <a:off x="1665" y="216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01" name="Line 367">
                <a:extLst>
                  <a:ext uri="{FF2B5EF4-FFF2-40B4-BE49-F238E27FC236}">
                    <a16:creationId xmlns="" xmlns:a16="http://schemas.microsoft.com/office/drawing/2014/main" id="{CE02A86E-DA0A-406E-9C9A-B6AC4C7A59F2}"/>
                  </a:ext>
                </a:extLst>
              </p:cNvPr>
              <p:cNvSpPr>
                <a:spLocks noChangeShapeType="1"/>
              </p:cNvSpPr>
              <p:nvPr/>
            </p:nvSpPr>
            <p:spPr bwMode="auto">
              <a:xfrm>
                <a:off x="1665" y="208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02" name="Line 366">
                <a:extLst>
                  <a:ext uri="{FF2B5EF4-FFF2-40B4-BE49-F238E27FC236}">
                    <a16:creationId xmlns="" xmlns:a16="http://schemas.microsoft.com/office/drawing/2014/main" id="{650BC852-26C4-415A-BE0E-A943A2B5270E}"/>
                  </a:ext>
                </a:extLst>
              </p:cNvPr>
              <p:cNvSpPr>
                <a:spLocks noChangeShapeType="1"/>
              </p:cNvSpPr>
              <p:nvPr/>
            </p:nvSpPr>
            <p:spPr bwMode="auto">
              <a:xfrm flipH="1">
                <a:off x="1665" y="208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03" name="Line 365">
                <a:extLst>
                  <a:ext uri="{FF2B5EF4-FFF2-40B4-BE49-F238E27FC236}">
                    <a16:creationId xmlns="" xmlns:a16="http://schemas.microsoft.com/office/drawing/2014/main" id="{668FA9F6-5344-4E81-BE1B-0989085B0082}"/>
                  </a:ext>
                </a:extLst>
              </p:cNvPr>
              <p:cNvSpPr>
                <a:spLocks noChangeShapeType="1"/>
              </p:cNvSpPr>
              <p:nvPr/>
            </p:nvSpPr>
            <p:spPr bwMode="auto">
              <a:xfrm>
                <a:off x="1665" y="199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04" name="Line 364">
                <a:extLst>
                  <a:ext uri="{FF2B5EF4-FFF2-40B4-BE49-F238E27FC236}">
                    <a16:creationId xmlns="" xmlns:a16="http://schemas.microsoft.com/office/drawing/2014/main" id="{637478E1-1DB0-4943-8596-BDDB5E5AFCD8}"/>
                  </a:ext>
                </a:extLst>
              </p:cNvPr>
              <p:cNvSpPr>
                <a:spLocks noChangeShapeType="1"/>
              </p:cNvSpPr>
              <p:nvPr/>
            </p:nvSpPr>
            <p:spPr bwMode="auto">
              <a:xfrm flipH="1">
                <a:off x="1665" y="199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05" name="Line 363">
                <a:extLst>
                  <a:ext uri="{FF2B5EF4-FFF2-40B4-BE49-F238E27FC236}">
                    <a16:creationId xmlns="" xmlns:a16="http://schemas.microsoft.com/office/drawing/2014/main" id="{7A46C6D4-E992-44EA-9D44-8C0980CD7F21}"/>
                  </a:ext>
                </a:extLst>
              </p:cNvPr>
              <p:cNvSpPr>
                <a:spLocks noChangeShapeType="1"/>
              </p:cNvSpPr>
              <p:nvPr/>
            </p:nvSpPr>
            <p:spPr bwMode="auto">
              <a:xfrm>
                <a:off x="1665" y="192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06" name="Line 362">
                <a:extLst>
                  <a:ext uri="{FF2B5EF4-FFF2-40B4-BE49-F238E27FC236}">
                    <a16:creationId xmlns="" xmlns:a16="http://schemas.microsoft.com/office/drawing/2014/main" id="{76482F83-FEC2-406D-B5E8-437FEC0EF67D}"/>
                  </a:ext>
                </a:extLst>
              </p:cNvPr>
              <p:cNvSpPr>
                <a:spLocks noChangeShapeType="1"/>
              </p:cNvSpPr>
              <p:nvPr/>
            </p:nvSpPr>
            <p:spPr bwMode="auto">
              <a:xfrm flipH="1">
                <a:off x="1665" y="192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07" name="Line 361">
                <a:extLst>
                  <a:ext uri="{FF2B5EF4-FFF2-40B4-BE49-F238E27FC236}">
                    <a16:creationId xmlns="" xmlns:a16="http://schemas.microsoft.com/office/drawing/2014/main" id="{34A8BD0C-035B-427A-8E98-046F98E93628}"/>
                  </a:ext>
                </a:extLst>
              </p:cNvPr>
              <p:cNvSpPr>
                <a:spLocks noChangeShapeType="1"/>
              </p:cNvSpPr>
              <p:nvPr/>
            </p:nvSpPr>
            <p:spPr bwMode="auto">
              <a:xfrm>
                <a:off x="1665" y="1830"/>
                <a:ext cx="90"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08" name="Line 360">
                <a:extLst>
                  <a:ext uri="{FF2B5EF4-FFF2-40B4-BE49-F238E27FC236}">
                    <a16:creationId xmlns="" xmlns:a16="http://schemas.microsoft.com/office/drawing/2014/main" id="{46527EAB-66DC-434E-8F61-4CFB5231202E}"/>
                  </a:ext>
                </a:extLst>
              </p:cNvPr>
              <p:cNvSpPr>
                <a:spLocks noChangeShapeType="1"/>
              </p:cNvSpPr>
              <p:nvPr/>
            </p:nvSpPr>
            <p:spPr bwMode="auto">
              <a:xfrm flipH="1">
                <a:off x="1665" y="1830"/>
                <a:ext cx="90"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09" name="Line 359">
                <a:extLst>
                  <a:ext uri="{FF2B5EF4-FFF2-40B4-BE49-F238E27FC236}">
                    <a16:creationId xmlns="" xmlns:a16="http://schemas.microsoft.com/office/drawing/2014/main" id="{24E4D681-ED68-48F9-BA74-F2B83198E260}"/>
                  </a:ext>
                </a:extLst>
              </p:cNvPr>
              <p:cNvSpPr>
                <a:spLocks noChangeShapeType="1"/>
              </p:cNvSpPr>
              <p:nvPr/>
            </p:nvSpPr>
            <p:spPr bwMode="auto">
              <a:xfrm>
                <a:off x="1665" y="175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10" name="Line 358">
                <a:extLst>
                  <a:ext uri="{FF2B5EF4-FFF2-40B4-BE49-F238E27FC236}">
                    <a16:creationId xmlns="" xmlns:a16="http://schemas.microsoft.com/office/drawing/2014/main" id="{F032F5DA-18EE-4ED9-946B-2D0B296F5B5F}"/>
                  </a:ext>
                </a:extLst>
              </p:cNvPr>
              <p:cNvSpPr>
                <a:spLocks noChangeShapeType="1"/>
              </p:cNvSpPr>
              <p:nvPr/>
            </p:nvSpPr>
            <p:spPr bwMode="auto">
              <a:xfrm flipH="1">
                <a:off x="1665" y="175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11" name="Line 357">
                <a:extLst>
                  <a:ext uri="{FF2B5EF4-FFF2-40B4-BE49-F238E27FC236}">
                    <a16:creationId xmlns="" xmlns:a16="http://schemas.microsoft.com/office/drawing/2014/main" id="{6799FF10-43A9-4EB0-9DFD-FB658C39F243}"/>
                  </a:ext>
                </a:extLst>
              </p:cNvPr>
              <p:cNvSpPr>
                <a:spLocks noChangeShapeType="1"/>
              </p:cNvSpPr>
              <p:nvPr/>
            </p:nvSpPr>
            <p:spPr bwMode="auto">
              <a:xfrm>
                <a:off x="1665" y="166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12" name="Line 356">
                <a:extLst>
                  <a:ext uri="{FF2B5EF4-FFF2-40B4-BE49-F238E27FC236}">
                    <a16:creationId xmlns="" xmlns:a16="http://schemas.microsoft.com/office/drawing/2014/main" id="{52D12FF1-F9FC-456A-965B-1B1910A6A7F2}"/>
                  </a:ext>
                </a:extLst>
              </p:cNvPr>
              <p:cNvSpPr>
                <a:spLocks noChangeShapeType="1"/>
              </p:cNvSpPr>
              <p:nvPr/>
            </p:nvSpPr>
            <p:spPr bwMode="auto">
              <a:xfrm flipH="1">
                <a:off x="1665" y="166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13" name="Line 355">
                <a:extLst>
                  <a:ext uri="{FF2B5EF4-FFF2-40B4-BE49-F238E27FC236}">
                    <a16:creationId xmlns="" xmlns:a16="http://schemas.microsoft.com/office/drawing/2014/main" id="{BEF27C3F-23BF-4D03-BBA3-225B8932FDAC}"/>
                  </a:ext>
                </a:extLst>
              </p:cNvPr>
              <p:cNvSpPr>
                <a:spLocks noChangeShapeType="1"/>
              </p:cNvSpPr>
              <p:nvPr/>
            </p:nvSpPr>
            <p:spPr bwMode="auto">
              <a:xfrm>
                <a:off x="1665" y="159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14" name="Line 354">
                <a:extLst>
                  <a:ext uri="{FF2B5EF4-FFF2-40B4-BE49-F238E27FC236}">
                    <a16:creationId xmlns="" xmlns:a16="http://schemas.microsoft.com/office/drawing/2014/main" id="{AC6699FB-2C3C-4206-8B8C-396C72770310}"/>
                  </a:ext>
                </a:extLst>
              </p:cNvPr>
              <p:cNvSpPr>
                <a:spLocks noChangeShapeType="1"/>
              </p:cNvSpPr>
              <p:nvPr/>
            </p:nvSpPr>
            <p:spPr bwMode="auto">
              <a:xfrm flipH="1">
                <a:off x="1665" y="159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15" name="Line 353">
                <a:extLst>
                  <a:ext uri="{FF2B5EF4-FFF2-40B4-BE49-F238E27FC236}">
                    <a16:creationId xmlns="" xmlns:a16="http://schemas.microsoft.com/office/drawing/2014/main" id="{4CE6D281-7033-44AC-A407-B5543AFDC6F5}"/>
                  </a:ext>
                </a:extLst>
              </p:cNvPr>
              <p:cNvSpPr>
                <a:spLocks noChangeShapeType="1"/>
              </p:cNvSpPr>
              <p:nvPr/>
            </p:nvSpPr>
            <p:spPr bwMode="auto">
              <a:xfrm>
                <a:off x="1665" y="150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16" name="Line 352">
                <a:extLst>
                  <a:ext uri="{FF2B5EF4-FFF2-40B4-BE49-F238E27FC236}">
                    <a16:creationId xmlns="" xmlns:a16="http://schemas.microsoft.com/office/drawing/2014/main" id="{27D8A51A-A3CE-4880-BF21-889942C91DA2}"/>
                  </a:ext>
                </a:extLst>
              </p:cNvPr>
              <p:cNvSpPr>
                <a:spLocks noChangeShapeType="1"/>
              </p:cNvSpPr>
              <p:nvPr/>
            </p:nvSpPr>
            <p:spPr bwMode="auto">
              <a:xfrm flipH="1">
                <a:off x="1665" y="150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17" name="Line 351">
                <a:extLst>
                  <a:ext uri="{FF2B5EF4-FFF2-40B4-BE49-F238E27FC236}">
                    <a16:creationId xmlns="" xmlns:a16="http://schemas.microsoft.com/office/drawing/2014/main" id="{9B81D612-85F1-443A-A5F6-D456DA829C8C}"/>
                  </a:ext>
                </a:extLst>
              </p:cNvPr>
              <p:cNvSpPr>
                <a:spLocks noChangeShapeType="1"/>
              </p:cNvSpPr>
              <p:nvPr/>
            </p:nvSpPr>
            <p:spPr bwMode="auto">
              <a:xfrm>
                <a:off x="1665" y="1410"/>
                <a:ext cx="90"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18" name="Line 350">
                <a:extLst>
                  <a:ext uri="{FF2B5EF4-FFF2-40B4-BE49-F238E27FC236}">
                    <a16:creationId xmlns="" xmlns:a16="http://schemas.microsoft.com/office/drawing/2014/main" id="{AE7CD3DC-81E2-4856-8D03-DA86654E9638}"/>
                  </a:ext>
                </a:extLst>
              </p:cNvPr>
              <p:cNvSpPr>
                <a:spLocks noChangeShapeType="1"/>
              </p:cNvSpPr>
              <p:nvPr/>
            </p:nvSpPr>
            <p:spPr bwMode="auto">
              <a:xfrm flipH="1">
                <a:off x="1665" y="1410"/>
                <a:ext cx="90"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19" name="Line 349">
                <a:extLst>
                  <a:ext uri="{FF2B5EF4-FFF2-40B4-BE49-F238E27FC236}">
                    <a16:creationId xmlns="" xmlns:a16="http://schemas.microsoft.com/office/drawing/2014/main" id="{3898FFA0-936C-4EFB-8161-476A39D436BF}"/>
                  </a:ext>
                </a:extLst>
              </p:cNvPr>
              <p:cNvSpPr>
                <a:spLocks noChangeShapeType="1"/>
              </p:cNvSpPr>
              <p:nvPr/>
            </p:nvSpPr>
            <p:spPr bwMode="auto">
              <a:xfrm>
                <a:off x="1665" y="133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20" name="Line 348">
                <a:extLst>
                  <a:ext uri="{FF2B5EF4-FFF2-40B4-BE49-F238E27FC236}">
                    <a16:creationId xmlns="" xmlns:a16="http://schemas.microsoft.com/office/drawing/2014/main" id="{DAB86FC6-59C0-43C6-9B36-7556B90236C2}"/>
                  </a:ext>
                </a:extLst>
              </p:cNvPr>
              <p:cNvSpPr>
                <a:spLocks noChangeShapeType="1"/>
              </p:cNvSpPr>
              <p:nvPr/>
            </p:nvSpPr>
            <p:spPr bwMode="auto">
              <a:xfrm flipH="1">
                <a:off x="1665" y="133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21" name="Line 347">
                <a:extLst>
                  <a:ext uri="{FF2B5EF4-FFF2-40B4-BE49-F238E27FC236}">
                    <a16:creationId xmlns="" xmlns:a16="http://schemas.microsoft.com/office/drawing/2014/main" id="{9DFD0D20-CAC7-4318-819D-DED1C084F423}"/>
                  </a:ext>
                </a:extLst>
              </p:cNvPr>
              <p:cNvSpPr>
                <a:spLocks noChangeShapeType="1"/>
              </p:cNvSpPr>
              <p:nvPr/>
            </p:nvSpPr>
            <p:spPr bwMode="auto">
              <a:xfrm>
                <a:off x="1665" y="124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22" name="Line 346">
                <a:extLst>
                  <a:ext uri="{FF2B5EF4-FFF2-40B4-BE49-F238E27FC236}">
                    <a16:creationId xmlns="" xmlns:a16="http://schemas.microsoft.com/office/drawing/2014/main" id="{A4BD041F-8548-4473-971F-7A0D2109AF9F}"/>
                  </a:ext>
                </a:extLst>
              </p:cNvPr>
              <p:cNvSpPr>
                <a:spLocks noChangeShapeType="1"/>
              </p:cNvSpPr>
              <p:nvPr/>
            </p:nvSpPr>
            <p:spPr bwMode="auto">
              <a:xfrm flipH="1">
                <a:off x="1665" y="124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23" name="Line 345">
                <a:extLst>
                  <a:ext uri="{FF2B5EF4-FFF2-40B4-BE49-F238E27FC236}">
                    <a16:creationId xmlns="" xmlns:a16="http://schemas.microsoft.com/office/drawing/2014/main" id="{917AB13F-C7DE-4128-B9DE-5CB83D850586}"/>
                  </a:ext>
                </a:extLst>
              </p:cNvPr>
              <p:cNvSpPr>
                <a:spLocks noChangeShapeType="1"/>
              </p:cNvSpPr>
              <p:nvPr/>
            </p:nvSpPr>
            <p:spPr bwMode="auto">
              <a:xfrm>
                <a:off x="1665" y="117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24" name="Line 344">
                <a:extLst>
                  <a:ext uri="{FF2B5EF4-FFF2-40B4-BE49-F238E27FC236}">
                    <a16:creationId xmlns="" xmlns:a16="http://schemas.microsoft.com/office/drawing/2014/main" id="{68576518-8DE0-43DD-AC6A-340562A9241C}"/>
                  </a:ext>
                </a:extLst>
              </p:cNvPr>
              <p:cNvSpPr>
                <a:spLocks noChangeShapeType="1"/>
              </p:cNvSpPr>
              <p:nvPr/>
            </p:nvSpPr>
            <p:spPr bwMode="auto">
              <a:xfrm flipH="1">
                <a:off x="1665" y="117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25" name="Line 343">
                <a:extLst>
                  <a:ext uri="{FF2B5EF4-FFF2-40B4-BE49-F238E27FC236}">
                    <a16:creationId xmlns="" xmlns:a16="http://schemas.microsoft.com/office/drawing/2014/main" id="{F830484A-28E4-4E64-9B30-BE5DCED37CE0}"/>
                  </a:ext>
                </a:extLst>
              </p:cNvPr>
              <p:cNvSpPr>
                <a:spLocks noChangeShapeType="1"/>
              </p:cNvSpPr>
              <p:nvPr/>
            </p:nvSpPr>
            <p:spPr bwMode="auto">
              <a:xfrm>
                <a:off x="1665" y="108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26" name="Line 342">
                <a:extLst>
                  <a:ext uri="{FF2B5EF4-FFF2-40B4-BE49-F238E27FC236}">
                    <a16:creationId xmlns="" xmlns:a16="http://schemas.microsoft.com/office/drawing/2014/main" id="{E0602010-7D8C-46F6-9D39-E52F836BB81C}"/>
                  </a:ext>
                </a:extLst>
              </p:cNvPr>
              <p:cNvSpPr>
                <a:spLocks noChangeShapeType="1"/>
              </p:cNvSpPr>
              <p:nvPr/>
            </p:nvSpPr>
            <p:spPr bwMode="auto">
              <a:xfrm flipH="1">
                <a:off x="1665" y="108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27" name="Line 341">
                <a:extLst>
                  <a:ext uri="{FF2B5EF4-FFF2-40B4-BE49-F238E27FC236}">
                    <a16:creationId xmlns="" xmlns:a16="http://schemas.microsoft.com/office/drawing/2014/main" id="{7771FA49-63AB-4DA6-B5AC-6DF193CFF071}"/>
                  </a:ext>
                </a:extLst>
              </p:cNvPr>
              <p:cNvSpPr>
                <a:spLocks noChangeShapeType="1"/>
              </p:cNvSpPr>
              <p:nvPr/>
            </p:nvSpPr>
            <p:spPr bwMode="auto">
              <a:xfrm>
                <a:off x="1665" y="1005"/>
                <a:ext cx="90"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28" name="Line 340">
                <a:extLst>
                  <a:ext uri="{FF2B5EF4-FFF2-40B4-BE49-F238E27FC236}">
                    <a16:creationId xmlns="" xmlns:a16="http://schemas.microsoft.com/office/drawing/2014/main" id="{D958B62E-3679-4F10-9C6C-28CE95486022}"/>
                  </a:ext>
                </a:extLst>
              </p:cNvPr>
              <p:cNvSpPr>
                <a:spLocks noChangeShapeType="1"/>
              </p:cNvSpPr>
              <p:nvPr/>
            </p:nvSpPr>
            <p:spPr bwMode="auto">
              <a:xfrm flipH="1">
                <a:off x="1665" y="1005"/>
                <a:ext cx="90"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29" name="Line 339">
                <a:extLst>
                  <a:ext uri="{FF2B5EF4-FFF2-40B4-BE49-F238E27FC236}">
                    <a16:creationId xmlns="" xmlns:a16="http://schemas.microsoft.com/office/drawing/2014/main" id="{D58AA95B-185B-4363-9A05-EBD5B71FD0BE}"/>
                  </a:ext>
                </a:extLst>
              </p:cNvPr>
              <p:cNvSpPr>
                <a:spLocks noChangeShapeType="1"/>
              </p:cNvSpPr>
              <p:nvPr/>
            </p:nvSpPr>
            <p:spPr bwMode="auto">
              <a:xfrm flipV="1">
                <a:off x="6435" y="930"/>
                <a:ext cx="0" cy="264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30" name="Line 338">
                <a:extLst>
                  <a:ext uri="{FF2B5EF4-FFF2-40B4-BE49-F238E27FC236}">
                    <a16:creationId xmlns="" xmlns:a16="http://schemas.microsoft.com/office/drawing/2014/main" id="{712F2801-E0B8-41EC-8812-3A52242CA340}"/>
                  </a:ext>
                </a:extLst>
              </p:cNvPr>
              <p:cNvSpPr>
                <a:spLocks noChangeShapeType="1"/>
              </p:cNvSpPr>
              <p:nvPr/>
            </p:nvSpPr>
            <p:spPr bwMode="auto">
              <a:xfrm>
                <a:off x="6435" y="930"/>
                <a:ext cx="0" cy="264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31" name="Line 337">
                <a:extLst>
                  <a:ext uri="{FF2B5EF4-FFF2-40B4-BE49-F238E27FC236}">
                    <a16:creationId xmlns="" xmlns:a16="http://schemas.microsoft.com/office/drawing/2014/main" id="{CF870066-F7C4-49FA-A77F-16422153E432}"/>
                  </a:ext>
                </a:extLst>
              </p:cNvPr>
              <p:cNvSpPr>
                <a:spLocks noChangeShapeType="1"/>
              </p:cNvSpPr>
              <p:nvPr/>
            </p:nvSpPr>
            <p:spPr bwMode="auto">
              <a:xfrm flipH="1">
                <a:off x="6345" y="3495"/>
                <a:ext cx="90"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32" name="Line 336">
                <a:extLst>
                  <a:ext uri="{FF2B5EF4-FFF2-40B4-BE49-F238E27FC236}">
                    <a16:creationId xmlns="" xmlns:a16="http://schemas.microsoft.com/office/drawing/2014/main" id="{35D300DF-1AAF-46CA-B39F-95B7BCACDF60}"/>
                  </a:ext>
                </a:extLst>
              </p:cNvPr>
              <p:cNvSpPr>
                <a:spLocks noChangeShapeType="1"/>
              </p:cNvSpPr>
              <p:nvPr/>
            </p:nvSpPr>
            <p:spPr bwMode="auto">
              <a:xfrm>
                <a:off x="6345" y="3495"/>
                <a:ext cx="90"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33" name="Line 335">
                <a:extLst>
                  <a:ext uri="{FF2B5EF4-FFF2-40B4-BE49-F238E27FC236}">
                    <a16:creationId xmlns="" xmlns:a16="http://schemas.microsoft.com/office/drawing/2014/main" id="{134C0806-8916-4972-9787-EC586CA3122E}"/>
                  </a:ext>
                </a:extLst>
              </p:cNvPr>
              <p:cNvSpPr>
                <a:spLocks noChangeShapeType="1"/>
              </p:cNvSpPr>
              <p:nvPr/>
            </p:nvSpPr>
            <p:spPr bwMode="auto">
              <a:xfrm flipH="1">
                <a:off x="6390" y="342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34" name="Line 334">
                <a:extLst>
                  <a:ext uri="{FF2B5EF4-FFF2-40B4-BE49-F238E27FC236}">
                    <a16:creationId xmlns="" xmlns:a16="http://schemas.microsoft.com/office/drawing/2014/main" id="{FEB3E962-CE85-467B-BA7E-49FD2352DEA0}"/>
                  </a:ext>
                </a:extLst>
              </p:cNvPr>
              <p:cNvSpPr>
                <a:spLocks noChangeShapeType="1"/>
              </p:cNvSpPr>
              <p:nvPr/>
            </p:nvSpPr>
            <p:spPr bwMode="auto">
              <a:xfrm>
                <a:off x="6390" y="342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35" name="Line 333">
                <a:extLst>
                  <a:ext uri="{FF2B5EF4-FFF2-40B4-BE49-F238E27FC236}">
                    <a16:creationId xmlns="" xmlns:a16="http://schemas.microsoft.com/office/drawing/2014/main" id="{9C63A0BD-DE19-4AF5-A5AE-ABEB02C0CC15}"/>
                  </a:ext>
                </a:extLst>
              </p:cNvPr>
              <p:cNvSpPr>
                <a:spLocks noChangeShapeType="1"/>
              </p:cNvSpPr>
              <p:nvPr/>
            </p:nvSpPr>
            <p:spPr bwMode="auto">
              <a:xfrm flipH="1">
                <a:off x="6390" y="333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36" name="Line 332">
                <a:extLst>
                  <a:ext uri="{FF2B5EF4-FFF2-40B4-BE49-F238E27FC236}">
                    <a16:creationId xmlns="" xmlns:a16="http://schemas.microsoft.com/office/drawing/2014/main" id="{89DE8BB4-8991-420F-B79C-68AE75229E29}"/>
                  </a:ext>
                </a:extLst>
              </p:cNvPr>
              <p:cNvSpPr>
                <a:spLocks noChangeShapeType="1"/>
              </p:cNvSpPr>
              <p:nvPr/>
            </p:nvSpPr>
            <p:spPr bwMode="auto">
              <a:xfrm>
                <a:off x="6390" y="333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37" name="Line 331">
                <a:extLst>
                  <a:ext uri="{FF2B5EF4-FFF2-40B4-BE49-F238E27FC236}">
                    <a16:creationId xmlns="" xmlns:a16="http://schemas.microsoft.com/office/drawing/2014/main" id="{D5A6F60D-F6F3-4ABD-975C-A861260EF92C}"/>
                  </a:ext>
                </a:extLst>
              </p:cNvPr>
              <p:cNvSpPr>
                <a:spLocks noChangeShapeType="1"/>
              </p:cNvSpPr>
              <p:nvPr/>
            </p:nvSpPr>
            <p:spPr bwMode="auto">
              <a:xfrm flipH="1">
                <a:off x="6390" y="325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38" name="Line 330">
                <a:extLst>
                  <a:ext uri="{FF2B5EF4-FFF2-40B4-BE49-F238E27FC236}">
                    <a16:creationId xmlns="" xmlns:a16="http://schemas.microsoft.com/office/drawing/2014/main" id="{CED740DE-AE1A-4A05-8108-3EB5609AE638}"/>
                  </a:ext>
                </a:extLst>
              </p:cNvPr>
              <p:cNvSpPr>
                <a:spLocks noChangeShapeType="1"/>
              </p:cNvSpPr>
              <p:nvPr/>
            </p:nvSpPr>
            <p:spPr bwMode="auto">
              <a:xfrm>
                <a:off x="6390" y="325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39" name="Line 329">
                <a:extLst>
                  <a:ext uri="{FF2B5EF4-FFF2-40B4-BE49-F238E27FC236}">
                    <a16:creationId xmlns="" xmlns:a16="http://schemas.microsoft.com/office/drawing/2014/main" id="{908E7612-954E-4E17-9EDD-C11FB9C7CA7D}"/>
                  </a:ext>
                </a:extLst>
              </p:cNvPr>
              <p:cNvSpPr>
                <a:spLocks noChangeShapeType="1"/>
              </p:cNvSpPr>
              <p:nvPr/>
            </p:nvSpPr>
            <p:spPr bwMode="auto">
              <a:xfrm flipH="1">
                <a:off x="6390" y="316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40" name="Line 328">
                <a:extLst>
                  <a:ext uri="{FF2B5EF4-FFF2-40B4-BE49-F238E27FC236}">
                    <a16:creationId xmlns="" xmlns:a16="http://schemas.microsoft.com/office/drawing/2014/main" id="{1D267B2E-F9E6-48F1-8588-F928500D5554}"/>
                  </a:ext>
                </a:extLst>
              </p:cNvPr>
              <p:cNvSpPr>
                <a:spLocks noChangeShapeType="1"/>
              </p:cNvSpPr>
              <p:nvPr/>
            </p:nvSpPr>
            <p:spPr bwMode="auto">
              <a:xfrm>
                <a:off x="6390" y="316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41" name="Line 327">
                <a:extLst>
                  <a:ext uri="{FF2B5EF4-FFF2-40B4-BE49-F238E27FC236}">
                    <a16:creationId xmlns="" xmlns:a16="http://schemas.microsoft.com/office/drawing/2014/main" id="{E4B05D06-AD7D-45E0-B998-4B6D634E0349}"/>
                  </a:ext>
                </a:extLst>
              </p:cNvPr>
              <p:cNvSpPr>
                <a:spLocks noChangeShapeType="1"/>
              </p:cNvSpPr>
              <p:nvPr/>
            </p:nvSpPr>
            <p:spPr bwMode="auto">
              <a:xfrm flipH="1">
                <a:off x="6345" y="3090"/>
                <a:ext cx="90"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42" name="Line 326">
                <a:extLst>
                  <a:ext uri="{FF2B5EF4-FFF2-40B4-BE49-F238E27FC236}">
                    <a16:creationId xmlns="" xmlns:a16="http://schemas.microsoft.com/office/drawing/2014/main" id="{E571F2CB-1797-4C19-945E-F48C2E7E6361}"/>
                  </a:ext>
                </a:extLst>
              </p:cNvPr>
              <p:cNvSpPr>
                <a:spLocks noChangeShapeType="1"/>
              </p:cNvSpPr>
              <p:nvPr/>
            </p:nvSpPr>
            <p:spPr bwMode="auto">
              <a:xfrm>
                <a:off x="6345" y="3090"/>
                <a:ext cx="90"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43" name="Line 325">
                <a:extLst>
                  <a:ext uri="{FF2B5EF4-FFF2-40B4-BE49-F238E27FC236}">
                    <a16:creationId xmlns="" xmlns:a16="http://schemas.microsoft.com/office/drawing/2014/main" id="{F26A6F94-5C77-4601-8EEF-0004C4ADEAF9}"/>
                  </a:ext>
                </a:extLst>
              </p:cNvPr>
              <p:cNvSpPr>
                <a:spLocks noChangeShapeType="1"/>
              </p:cNvSpPr>
              <p:nvPr/>
            </p:nvSpPr>
            <p:spPr bwMode="auto">
              <a:xfrm flipH="1">
                <a:off x="6390" y="300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44" name="Line 324">
                <a:extLst>
                  <a:ext uri="{FF2B5EF4-FFF2-40B4-BE49-F238E27FC236}">
                    <a16:creationId xmlns="" xmlns:a16="http://schemas.microsoft.com/office/drawing/2014/main" id="{A71C4716-81BF-4822-B78E-65C343132548}"/>
                  </a:ext>
                </a:extLst>
              </p:cNvPr>
              <p:cNvSpPr>
                <a:spLocks noChangeShapeType="1"/>
              </p:cNvSpPr>
              <p:nvPr/>
            </p:nvSpPr>
            <p:spPr bwMode="auto">
              <a:xfrm>
                <a:off x="6390" y="300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45" name="Line 323">
                <a:extLst>
                  <a:ext uri="{FF2B5EF4-FFF2-40B4-BE49-F238E27FC236}">
                    <a16:creationId xmlns="" xmlns:a16="http://schemas.microsoft.com/office/drawing/2014/main" id="{6F2BACBF-766A-409F-8A10-AF1A2F16EEF0}"/>
                  </a:ext>
                </a:extLst>
              </p:cNvPr>
              <p:cNvSpPr>
                <a:spLocks noChangeShapeType="1"/>
              </p:cNvSpPr>
              <p:nvPr/>
            </p:nvSpPr>
            <p:spPr bwMode="auto">
              <a:xfrm flipH="1">
                <a:off x="6390" y="291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46" name="Line 322">
                <a:extLst>
                  <a:ext uri="{FF2B5EF4-FFF2-40B4-BE49-F238E27FC236}">
                    <a16:creationId xmlns="" xmlns:a16="http://schemas.microsoft.com/office/drawing/2014/main" id="{B38EC595-3BE1-4B04-8900-881C2C82F6D4}"/>
                  </a:ext>
                </a:extLst>
              </p:cNvPr>
              <p:cNvSpPr>
                <a:spLocks noChangeShapeType="1"/>
              </p:cNvSpPr>
              <p:nvPr/>
            </p:nvSpPr>
            <p:spPr bwMode="auto">
              <a:xfrm>
                <a:off x="6390" y="291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47" name="Line 321">
                <a:extLst>
                  <a:ext uri="{FF2B5EF4-FFF2-40B4-BE49-F238E27FC236}">
                    <a16:creationId xmlns="" xmlns:a16="http://schemas.microsoft.com/office/drawing/2014/main" id="{CE311F93-6E84-49B9-9A4F-C445E0804B9F}"/>
                  </a:ext>
                </a:extLst>
              </p:cNvPr>
              <p:cNvSpPr>
                <a:spLocks noChangeShapeType="1"/>
              </p:cNvSpPr>
              <p:nvPr/>
            </p:nvSpPr>
            <p:spPr bwMode="auto">
              <a:xfrm flipH="1">
                <a:off x="6390" y="283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48" name="Line 320">
                <a:extLst>
                  <a:ext uri="{FF2B5EF4-FFF2-40B4-BE49-F238E27FC236}">
                    <a16:creationId xmlns="" xmlns:a16="http://schemas.microsoft.com/office/drawing/2014/main" id="{1E84DFB8-26AD-4CEE-B9C0-94F6141ECD2B}"/>
                  </a:ext>
                </a:extLst>
              </p:cNvPr>
              <p:cNvSpPr>
                <a:spLocks noChangeShapeType="1"/>
              </p:cNvSpPr>
              <p:nvPr/>
            </p:nvSpPr>
            <p:spPr bwMode="auto">
              <a:xfrm>
                <a:off x="6390" y="283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49" name="Line 319">
                <a:extLst>
                  <a:ext uri="{FF2B5EF4-FFF2-40B4-BE49-F238E27FC236}">
                    <a16:creationId xmlns="" xmlns:a16="http://schemas.microsoft.com/office/drawing/2014/main" id="{82F4A612-E0F2-4276-B075-F2D5DD2A9B9E}"/>
                  </a:ext>
                </a:extLst>
              </p:cNvPr>
              <p:cNvSpPr>
                <a:spLocks noChangeShapeType="1"/>
              </p:cNvSpPr>
              <p:nvPr/>
            </p:nvSpPr>
            <p:spPr bwMode="auto">
              <a:xfrm flipH="1">
                <a:off x="6390" y="274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50" name="Line 318">
                <a:extLst>
                  <a:ext uri="{FF2B5EF4-FFF2-40B4-BE49-F238E27FC236}">
                    <a16:creationId xmlns="" xmlns:a16="http://schemas.microsoft.com/office/drawing/2014/main" id="{3ABEAC3B-5A7B-4B71-889A-8E3DBFBFF15B}"/>
                  </a:ext>
                </a:extLst>
              </p:cNvPr>
              <p:cNvSpPr>
                <a:spLocks noChangeShapeType="1"/>
              </p:cNvSpPr>
              <p:nvPr/>
            </p:nvSpPr>
            <p:spPr bwMode="auto">
              <a:xfrm>
                <a:off x="6390" y="274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51" name="Line 317">
                <a:extLst>
                  <a:ext uri="{FF2B5EF4-FFF2-40B4-BE49-F238E27FC236}">
                    <a16:creationId xmlns="" xmlns:a16="http://schemas.microsoft.com/office/drawing/2014/main" id="{76B1D45A-76F8-4504-8A21-756E3538D564}"/>
                  </a:ext>
                </a:extLst>
              </p:cNvPr>
              <p:cNvSpPr>
                <a:spLocks noChangeShapeType="1"/>
              </p:cNvSpPr>
              <p:nvPr/>
            </p:nvSpPr>
            <p:spPr bwMode="auto">
              <a:xfrm flipH="1">
                <a:off x="6345" y="2670"/>
                <a:ext cx="90"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52" name="Line 316">
                <a:extLst>
                  <a:ext uri="{FF2B5EF4-FFF2-40B4-BE49-F238E27FC236}">
                    <a16:creationId xmlns="" xmlns:a16="http://schemas.microsoft.com/office/drawing/2014/main" id="{F76CC023-29AD-4E1C-92A7-26AF211FE10F}"/>
                  </a:ext>
                </a:extLst>
              </p:cNvPr>
              <p:cNvSpPr>
                <a:spLocks noChangeShapeType="1"/>
              </p:cNvSpPr>
              <p:nvPr/>
            </p:nvSpPr>
            <p:spPr bwMode="auto">
              <a:xfrm>
                <a:off x="6345" y="2670"/>
                <a:ext cx="90"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53" name="Line 315">
                <a:extLst>
                  <a:ext uri="{FF2B5EF4-FFF2-40B4-BE49-F238E27FC236}">
                    <a16:creationId xmlns="" xmlns:a16="http://schemas.microsoft.com/office/drawing/2014/main" id="{919FFAF6-AFFB-4FEA-9A25-942EE9253815}"/>
                  </a:ext>
                </a:extLst>
              </p:cNvPr>
              <p:cNvSpPr>
                <a:spLocks noChangeShapeType="1"/>
              </p:cNvSpPr>
              <p:nvPr/>
            </p:nvSpPr>
            <p:spPr bwMode="auto">
              <a:xfrm flipH="1">
                <a:off x="6390" y="258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54" name="Line 314">
                <a:extLst>
                  <a:ext uri="{FF2B5EF4-FFF2-40B4-BE49-F238E27FC236}">
                    <a16:creationId xmlns="" xmlns:a16="http://schemas.microsoft.com/office/drawing/2014/main" id="{8B0FB16F-39D0-4255-8A99-09C2FDE2D64F}"/>
                  </a:ext>
                </a:extLst>
              </p:cNvPr>
              <p:cNvSpPr>
                <a:spLocks noChangeShapeType="1"/>
              </p:cNvSpPr>
              <p:nvPr/>
            </p:nvSpPr>
            <p:spPr bwMode="auto">
              <a:xfrm>
                <a:off x="6390" y="258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55" name="Line 313">
                <a:extLst>
                  <a:ext uri="{FF2B5EF4-FFF2-40B4-BE49-F238E27FC236}">
                    <a16:creationId xmlns="" xmlns:a16="http://schemas.microsoft.com/office/drawing/2014/main" id="{F4179AE8-13D4-48EA-A1D3-EA16468746AF}"/>
                  </a:ext>
                </a:extLst>
              </p:cNvPr>
              <p:cNvSpPr>
                <a:spLocks noChangeShapeType="1"/>
              </p:cNvSpPr>
              <p:nvPr/>
            </p:nvSpPr>
            <p:spPr bwMode="auto">
              <a:xfrm flipH="1">
                <a:off x="6390" y="250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1448" name="Line 311">
              <a:extLst>
                <a:ext uri="{FF2B5EF4-FFF2-40B4-BE49-F238E27FC236}">
                  <a16:creationId xmlns="" xmlns:a16="http://schemas.microsoft.com/office/drawing/2014/main" id="{5AC66F44-C831-4A13-B23C-47CCFBAED39B}"/>
                </a:ext>
              </a:extLst>
            </p:cNvPr>
            <p:cNvSpPr>
              <a:spLocks noChangeShapeType="1"/>
            </p:cNvSpPr>
            <p:nvPr/>
          </p:nvSpPr>
          <p:spPr bwMode="auto">
            <a:xfrm>
              <a:off x="6390" y="250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49" name="Line 310">
              <a:extLst>
                <a:ext uri="{FF2B5EF4-FFF2-40B4-BE49-F238E27FC236}">
                  <a16:creationId xmlns="" xmlns:a16="http://schemas.microsoft.com/office/drawing/2014/main" id="{0C214C43-7B8C-4FF3-922C-770C24CD224E}"/>
                </a:ext>
              </a:extLst>
            </p:cNvPr>
            <p:cNvSpPr>
              <a:spLocks noChangeShapeType="1"/>
            </p:cNvSpPr>
            <p:nvPr/>
          </p:nvSpPr>
          <p:spPr bwMode="auto">
            <a:xfrm flipH="1">
              <a:off x="6390" y="241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50" name="Line 309">
              <a:extLst>
                <a:ext uri="{FF2B5EF4-FFF2-40B4-BE49-F238E27FC236}">
                  <a16:creationId xmlns="" xmlns:a16="http://schemas.microsoft.com/office/drawing/2014/main" id="{7C2788E8-8C49-438E-95B9-6EE8E743AED3}"/>
                </a:ext>
              </a:extLst>
            </p:cNvPr>
            <p:cNvSpPr>
              <a:spLocks noChangeShapeType="1"/>
            </p:cNvSpPr>
            <p:nvPr/>
          </p:nvSpPr>
          <p:spPr bwMode="auto">
            <a:xfrm>
              <a:off x="6390" y="241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51" name="Line 308">
              <a:extLst>
                <a:ext uri="{FF2B5EF4-FFF2-40B4-BE49-F238E27FC236}">
                  <a16:creationId xmlns="" xmlns:a16="http://schemas.microsoft.com/office/drawing/2014/main" id="{DCBA24FB-AFA3-4480-B036-EA0A2D75A2BD}"/>
                </a:ext>
              </a:extLst>
            </p:cNvPr>
            <p:cNvSpPr>
              <a:spLocks noChangeShapeType="1"/>
            </p:cNvSpPr>
            <p:nvPr/>
          </p:nvSpPr>
          <p:spPr bwMode="auto">
            <a:xfrm flipH="1">
              <a:off x="6390" y="234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52" name="Line 307">
              <a:extLst>
                <a:ext uri="{FF2B5EF4-FFF2-40B4-BE49-F238E27FC236}">
                  <a16:creationId xmlns="" xmlns:a16="http://schemas.microsoft.com/office/drawing/2014/main" id="{BB4C7B99-389A-4877-AECF-3DF8EA147996}"/>
                </a:ext>
              </a:extLst>
            </p:cNvPr>
            <p:cNvSpPr>
              <a:spLocks noChangeShapeType="1"/>
            </p:cNvSpPr>
            <p:nvPr/>
          </p:nvSpPr>
          <p:spPr bwMode="auto">
            <a:xfrm>
              <a:off x="6390" y="234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53" name="Line 306">
              <a:extLst>
                <a:ext uri="{FF2B5EF4-FFF2-40B4-BE49-F238E27FC236}">
                  <a16:creationId xmlns="" xmlns:a16="http://schemas.microsoft.com/office/drawing/2014/main" id="{BA06EC75-8914-4318-AAFF-CD5A94375699}"/>
                </a:ext>
              </a:extLst>
            </p:cNvPr>
            <p:cNvSpPr>
              <a:spLocks noChangeShapeType="1"/>
            </p:cNvSpPr>
            <p:nvPr/>
          </p:nvSpPr>
          <p:spPr bwMode="auto">
            <a:xfrm flipH="1">
              <a:off x="6345" y="2250"/>
              <a:ext cx="90"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54" name="Line 305">
              <a:extLst>
                <a:ext uri="{FF2B5EF4-FFF2-40B4-BE49-F238E27FC236}">
                  <a16:creationId xmlns="" xmlns:a16="http://schemas.microsoft.com/office/drawing/2014/main" id="{6B78F52D-5660-452C-9462-A206D58804AC}"/>
                </a:ext>
              </a:extLst>
            </p:cNvPr>
            <p:cNvSpPr>
              <a:spLocks noChangeShapeType="1"/>
            </p:cNvSpPr>
            <p:nvPr/>
          </p:nvSpPr>
          <p:spPr bwMode="auto">
            <a:xfrm>
              <a:off x="6345" y="2250"/>
              <a:ext cx="90"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55" name="Line 304">
              <a:extLst>
                <a:ext uri="{FF2B5EF4-FFF2-40B4-BE49-F238E27FC236}">
                  <a16:creationId xmlns="" xmlns:a16="http://schemas.microsoft.com/office/drawing/2014/main" id="{8F495695-0C65-4C96-A65A-AAD13520F725}"/>
                </a:ext>
              </a:extLst>
            </p:cNvPr>
            <p:cNvSpPr>
              <a:spLocks noChangeShapeType="1"/>
            </p:cNvSpPr>
            <p:nvPr/>
          </p:nvSpPr>
          <p:spPr bwMode="auto">
            <a:xfrm flipH="1">
              <a:off x="6390" y="216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56" name="Line 303">
              <a:extLst>
                <a:ext uri="{FF2B5EF4-FFF2-40B4-BE49-F238E27FC236}">
                  <a16:creationId xmlns="" xmlns:a16="http://schemas.microsoft.com/office/drawing/2014/main" id="{AE946602-5C90-4458-A72A-EBE08089EC7E}"/>
                </a:ext>
              </a:extLst>
            </p:cNvPr>
            <p:cNvSpPr>
              <a:spLocks noChangeShapeType="1"/>
            </p:cNvSpPr>
            <p:nvPr/>
          </p:nvSpPr>
          <p:spPr bwMode="auto">
            <a:xfrm>
              <a:off x="6390" y="216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57" name="Line 302">
              <a:extLst>
                <a:ext uri="{FF2B5EF4-FFF2-40B4-BE49-F238E27FC236}">
                  <a16:creationId xmlns="" xmlns:a16="http://schemas.microsoft.com/office/drawing/2014/main" id="{CC860699-3380-4F28-8AF3-0E3CCDC607AF}"/>
                </a:ext>
              </a:extLst>
            </p:cNvPr>
            <p:cNvSpPr>
              <a:spLocks noChangeShapeType="1"/>
            </p:cNvSpPr>
            <p:nvPr/>
          </p:nvSpPr>
          <p:spPr bwMode="auto">
            <a:xfrm flipH="1">
              <a:off x="6390" y="208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58" name="Line 301">
              <a:extLst>
                <a:ext uri="{FF2B5EF4-FFF2-40B4-BE49-F238E27FC236}">
                  <a16:creationId xmlns="" xmlns:a16="http://schemas.microsoft.com/office/drawing/2014/main" id="{2DD51031-59E4-4B65-A089-E1BB29638748}"/>
                </a:ext>
              </a:extLst>
            </p:cNvPr>
            <p:cNvSpPr>
              <a:spLocks noChangeShapeType="1"/>
            </p:cNvSpPr>
            <p:nvPr/>
          </p:nvSpPr>
          <p:spPr bwMode="auto">
            <a:xfrm>
              <a:off x="6390" y="208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59" name="Line 300">
              <a:extLst>
                <a:ext uri="{FF2B5EF4-FFF2-40B4-BE49-F238E27FC236}">
                  <a16:creationId xmlns="" xmlns:a16="http://schemas.microsoft.com/office/drawing/2014/main" id="{29D1C5ED-48F6-4831-AAA5-C37C4A73389E}"/>
                </a:ext>
              </a:extLst>
            </p:cNvPr>
            <p:cNvSpPr>
              <a:spLocks noChangeShapeType="1"/>
            </p:cNvSpPr>
            <p:nvPr/>
          </p:nvSpPr>
          <p:spPr bwMode="auto">
            <a:xfrm flipH="1">
              <a:off x="6390" y="199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60" name="Line 299">
              <a:extLst>
                <a:ext uri="{FF2B5EF4-FFF2-40B4-BE49-F238E27FC236}">
                  <a16:creationId xmlns="" xmlns:a16="http://schemas.microsoft.com/office/drawing/2014/main" id="{6ED51E9E-38CB-4596-AC95-B684836EB7EB}"/>
                </a:ext>
              </a:extLst>
            </p:cNvPr>
            <p:cNvSpPr>
              <a:spLocks noChangeShapeType="1"/>
            </p:cNvSpPr>
            <p:nvPr/>
          </p:nvSpPr>
          <p:spPr bwMode="auto">
            <a:xfrm>
              <a:off x="6390" y="199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61" name="Line 298">
              <a:extLst>
                <a:ext uri="{FF2B5EF4-FFF2-40B4-BE49-F238E27FC236}">
                  <a16:creationId xmlns="" xmlns:a16="http://schemas.microsoft.com/office/drawing/2014/main" id="{2FF653D9-F89F-4D61-9E75-A44B47CC55D5}"/>
                </a:ext>
              </a:extLst>
            </p:cNvPr>
            <p:cNvSpPr>
              <a:spLocks noChangeShapeType="1"/>
            </p:cNvSpPr>
            <p:nvPr/>
          </p:nvSpPr>
          <p:spPr bwMode="auto">
            <a:xfrm flipH="1">
              <a:off x="6390" y="192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62" name="Line 297">
              <a:extLst>
                <a:ext uri="{FF2B5EF4-FFF2-40B4-BE49-F238E27FC236}">
                  <a16:creationId xmlns="" xmlns:a16="http://schemas.microsoft.com/office/drawing/2014/main" id="{9420783E-5BB3-4FB0-B84E-B59736EB5137}"/>
                </a:ext>
              </a:extLst>
            </p:cNvPr>
            <p:cNvSpPr>
              <a:spLocks noChangeShapeType="1"/>
            </p:cNvSpPr>
            <p:nvPr/>
          </p:nvSpPr>
          <p:spPr bwMode="auto">
            <a:xfrm>
              <a:off x="6390" y="192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63" name="Line 296">
              <a:extLst>
                <a:ext uri="{FF2B5EF4-FFF2-40B4-BE49-F238E27FC236}">
                  <a16:creationId xmlns="" xmlns:a16="http://schemas.microsoft.com/office/drawing/2014/main" id="{90D2F00E-8586-4D9C-B4B2-A886C6DB9E3F}"/>
                </a:ext>
              </a:extLst>
            </p:cNvPr>
            <p:cNvSpPr>
              <a:spLocks noChangeShapeType="1"/>
            </p:cNvSpPr>
            <p:nvPr/>
          </p:nvSpPr>
          <p:spPr bwMode="auto">
            <a:xfrm flipH="1">
              <a:off x="6345" y="1830"/>
              <a:ext cx="90"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64" name="Line 295">
              <a:extLst>
                <a:ext uri="{FF2B5EF4-FFF2-40B4-BE49-F238E27FC236}">
                  <a16:creationId xmlns="" xmlns:a16="http://schemas.microsoft.com/office/drawing/2014/main" id="{00A2B4FF-320D-400F-8263-A1B8B55DACB7}"/>
                </a:ext>
              </a:extLst>
            </p:cNvPr>
            <p:cNvSpPr>
              <a:spLocks noChangeShapeType="1"/>
            </p:cNvSpPr>
            <p:nvPr/>
          </p:nvSpPr>
          <p:spPr bwMode="auto">
            <a:xfrm>
              <a:off x="6345" y="1830"/>
              <a:ext cx="90"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65" name="Line 294">
              <a:extLst>
                <a:ext uri="{FF2B5EF4-FFF2-40B4-BE49-F238E27FC236}">
                  <a16:creationId xmlns="" xmlns:a16="http://schemas.microsoft.com/office/drawing/2014/main" id="{5CF5C945-1D91-4AE3-B438-45A1D90132F6}"/>
                </a:ext>
              </a:extLst>
            </p:cNvPr>
            <p:cNvSpPr>
              <a:spLocks noChangeShapeType="1"/>
            </p:cNvSpPr>
            <p:nvPr/>
          </p:nvSpPr>
          <p:spPr bwMode="auto">
            <a:xfrm flipH="1">
              <a:off x="6390" y="175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66" name="Line 293">
              <a:extLst>
                <a:ext uri="{FF2B5EF4-FFF2-40B4-BE49-F238E27FC236}">
                  <a16:creationId xmlns="" xmlns:a16="http://schemas.microsoft.com/office/drawing/2014/main" id="{416CA4A9-DA36-4793-8809-C5A8BC25F0EE}"/>
                </a:ext>
              </a:extLst>
            </p:cNvPr>
            <p:cNvSpPr>
              <a:spLocks noChangeShapeType="1"/>
            </p:cNvSpPr>
            <p:nvPr/>
          </p:nvSpPr>
          <p:spPr bwMode="auto">
            <a:xfrm>
              <a:off x="6390" y="175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67" name="Line 292">
              <a:extLst>
                <a:ext uri="{FF2B5EF4-FFF2-40B4-BE49-F238E27FC236}">
                  <a16:creationId xmlns="" xmlns:a16="http://schemas.microsoft.com/office/drawing/2014/main" id="{821D5752-05C9-4DCC-A237-E99C2A484272}"/>
                </a:ext>
              </a:extLst>
            </p:cNvPr>
            <p:cNvSpPr>
              <a:spLocks noChangeShapeType="1"/>
            </p:cNvSpPr>
            <p:nvPr/>
          </p:nvSpPr>
          <p:spPr bwMode="auto">
            <a:xfrm flipH="1">
              <a:off x="6390" y="166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68" name="Line 291">
              <a:extLst>
                <a:ext uri="{FF2B5EF4-FFF2-40B4-BE49-F238E27FC236}">
                  <a16:creationId xmlns="" xmlns:a16="http://schemas.microsoft.com/office/drawing/2014/main" id="{62870D5D-8BD0-4C7D-B4DF-26B52E8D2364}"/>
                </a:ext>
              </a:extLst>
            </p:cNvPr>
            <p:cNvSpPr>
              <a:spLocks noChangeShapeType="1"/>
            </p:cNvSpPr>
            <p:nvPr/>
          </p:nvSpPr>
          <p:spPr bwMode="auto">
            <a:xfrm>
              <a:off x="6390" y="166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69" name="Line 290">
              <a:extLst>
                <a:ext uri="{FF2B5EF4-FFF2-40B4-BE49-F238E27FC236}">
                  <a16:creationId xmlns="" xmlns:a16="http://schemas.microsoft.com/office/drawing/2014/main" id="{68FCDEA2-5BB4-4907-BCA6-75FB175F4E3A}"/>
                </a:ext>
              </a:extLst>
            </p:cNvPr>
            <p:cNvSpPr>
              <a:spLocks noChangeShapeType="1"/>
            </p:cNvSpPr>
            <p:nvPr/>
          </p:nvSpPr>
          <p:spPr bwMode="auto">
            <a:xfrm flipH="1">
              <a:off x="6390" y="159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0" name="Line 289">
              <a:extLst>
                <a:ext uri="{FF2B5EF4-FFF2-40B4-BE49-F238E27FC236}">
                  <a16:creationId xmlns="" xmlns:a16="http://schemas.microsoft.com/office/drawing/2014/main" id="{A8702880-77E3-4DB2-A840-81AD0CA0338A}"/>
                </a:ext>
              </a:extLst>
            </p:cNvPr>
            <p:cNvSpPr>
              <a:spLocks noChangeShapeType="1"/>
            </p:cNvSpPr>
            <p:nvPr/>
          </p:nvSpPr>
          <p:spPr bwMode="auto">
            <a:xfrm>
              <a:off x="6390" y="159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1" name="Line 288">
              <a:extLst>
                <a:ext uri="{FF2B5EF4-FFF2-40B4-BE49-F238E27FC236}">
                  <a16:creationId xmlns="" xmlns:a16="http://schemas.microsoft.com/office/drawing/2014/main" id="{12112DB5-69A6-4869-BBDB-F4E35FF957F4}"/>
                </a:ext>
              </a:extLst>
            </p:cNvPr>
            <p:cNvSpPr>
              <a:spLocks noChangeShapeType="1"/>
            </p:cNvSpPr>
            <p:nvPr/>
          </p:nvSpPr>
          <p:spPr bwMode="auto">
            <a:xfrm flipH="1">
              <a:off x="6390" y="150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2" name="Line 287">
              <a:extLst>
                <a:ext uri="{FF2B5EF4-FFF2-40B4-BE49-F238E27FC236}">
                  <a16:creationId xmlns="" xmlns:a16="http://schemas.microsoft.com/office/drawing/2014/main" id="{71239A58-777E-4C02-B5A1-3FA0F5FD6445}"/>
                </a:ext>
              </a:extLst>
            </p:cNvPr>
            <p:cNvSpPr>
              <a:spLocks noChangeShapeType="1"/>
            </p:cNvSpPr>
            <p:nvPr/>
          </p:nvSpPr>
          <p:spPr bwMode="auto">
            <a:xfrm>
              <a:off x="6390" y="150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3" name="Line 286">
              <a:extLst>
                <a:ext uri="{FF2B5EF4-FFF2-40B4-BE49-F238E27FC236}">
                  <a16:creationId xmlns="" xmlns:a16="http://schemas.microsoft.com/office/drawing/2014/main" id="{731BB952-B69D-4573-96C6-B942A1684592}"/>
                </a:ext>
              </a:extLst>
            </p:cNvPr>
            <p:cNvSpPr>
              <a:spLocks noChangeShapeType="1"/>
            </p:cNvSpPr>
            <p:nvPr/>
          </p:nvSpPr>
          <p:spPr bwMode="auto">
            <a:xfrm flipH="1">
              <a:off x="6345" y="1410"/>
              <a:ext cx="90"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4" name="Line 285">
              <a:extLst>
                <a:ext uri="{FF2B5EF4-FFF2-40B4-BE49-F238E27FC236}">
                  <a16:creationId xmlns="" xmlns:a16="http://schemas.microsoft.com/office/drawing/2014/main" id="{EFC16559-1A5B-494A-A8BB-F8ED84E1BD25}"/>
                </a:ext>
              </a:extLst>
            </p:cNvPr>
            <p:cNvSpPr>
              <a:spLocks noChangeShapeType="1"/>
            </p:cNvSpPr>
            <p:nvPr/>
          </p:nvSpPr>
          <p:spPr bwMode="auto">
            <a:xfrm>
              <a:off x="6345" y="1410"/>
              <a:ext cx="90"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5" name="Line 284">
              <a:extLst>
                <a:ext uri="{FF2B5EF4-FFF2-40B4-BE49-F238E27FC236}">
                  <a16:creationId xmlns="" xmlns:a16="http://schemas.microsoft.com/office/drawing/2014/main" id="{65C5FF71-191F-4E78-9E02-D7A20F456636}"/>
                </a:ext>
              </a:extLst>
            </p:cNvPr>
            <p:cNvSpPr>
              <a:spLocks noChangeShapeType="1"/>
            </p:cNvSpPr>
            <p:nvPr/>
          </p:nvSpPr>
          <p:spPr bwMode="auto">
            <a:xfrm flipH="1">
              <a:off x="6390" y="133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6" name="Line 283">
              <a:extLst>
                <a:ext uri="{FF2B5EF4-FFF2-40B4-BE49-F238E27FC236}">
                  <a16:creationId xmlns="" xmlns:a16="http://schemas.microsoft.com/office/drawing/2014/main" id="{83903BFC-FEA0-457B-A48C-6B5F87C7C59A}"/>
                </a:ext>
              </a:extLst>
            </p:cNvPr>
            <p:cNvSpPr>
              <a:spLocks noChangeShapeType="1"/>
            </p:cNvSpPr>
            <p:nvPr/>
          </p:nvSpPr>
          <p:spPr bwMode="auto">
            <a:xfrm>
              <a:off x="6390" y="133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7" name="Line 282">
              <a:extLst>
                <a:ext uri="{FF2B5EF4-FFF2-40B4-BE49-F238E27FC236}">
                  <a16:creationId xmlns="" xmlns:a16="http://schemas.microsoft.com/office/drawing/2014/main" id="{56CBF173-028A-4AC0-AF46-FABB847CB9E2}"/>
                </a:ext>
              </a:extLst>
            </p:cNvPr>
            <p:cNvSpPr>
              <a:spLocks noChangeShapeType="1"/>
            </p:cNvSpPr>
            <p:nvPr/>
          </p:nvSpPr>
          <p:spPr bwMode="auto">
            <a:xfrm flipH="1">
              <a:off x="6390" y="124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8" name="Line 281">
              <a:extLst>
                <a:ext uri="{FF2B5EF4-FFF2-40B4-BE49-F238E27FC236}">
                  <a16:creationId xmlns="" xmlns:a16="http://schemas.microsoft.com/office/drawing/2014/main" id="{65DAD3BE-A70F-4FAD-82B4-41459236C347}"/>
                </a:ext>
              </a:extLst>
            </p:cNvPr>
            <p:cNvSpPr>
              <a:spLocks noChangeShapeType="1"/>
            </p:cNvSpPr>
            <p:nvPr/>
          </p:nvSpPr>
          <p:spPr bwMode="auto">
            <a:xfrm>
              <a:off x="6390" y="1245"/>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9" name="Line 280">
              <a:extLst>
                <a:ext uri="{FF2B5EF4-FFF2-40B4-BE49-F238E27FC236}">
                  <a16:creationId xmlns="" xmlns:a16="http://schemas.microsoft.com/office/drawing/2014/main" id="{5AB60313-E852-47F3-B81B-02D79D5715F5}"/>
                </a:ext>
              </a:extLst>
            </p:cNvPr>
            <p:cNvSpPr>
              <a:spLocks noChangeShapeType="1"/>
            </p:cNvSpPr>
            <p:nvPr/>
          </p:nvSpPr>
          <p:spPr bwMode="auto">
            <a:xfrm flipH="1">
              <a:off x="6390" y="117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80" name="Line 279">
              <a:extLst>
                <a:ext uri="{FF2B5EF4-FFF2-40B4-BE49-F238E27FC236}">
                  <a16:creationId xmlns="" xmlns:a16="http://schemas.microsoft.com/office/drawing/2014/main" id="{D7D0BBE6-11FF-42FF-97CB-83238E586C7C}"/>
                </a:ext>
              </a:extLst>
            </p:cNvPr>
            <p:cNvSpPr>
              <a:spLocks noChangeShapeType="1"/>
            </p:cNvSpPr>
            <p:nvPr/>
          </p:nvSpPr>
          <p:spPr bwMode="auto">
            <a:xfrm>
              <a:off x="6390" y="117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81" name="Line 278">
              <a:extLst>
                <a:ext uri="{FF2B5EF4-FFF2-40B4-BE49-F238E27FC236}">
                  <a16:creationId xmlns="" xmlns:a16="http://schemas.microsoft.com/office/drawing/2014/main" id="{47EBB939-47BF-4CE4-B907-A06943F9CD58}"/>
                </a:ext>
              </a:extLst>
            </p:cNvPr>
            <p:cNvSpPr>
              <a:spLocks noChangeShapeType="1"/>
            </p:cNvSpPr>
            <p:nvPr/>
          </p:nvSpPr>
          <p:spPr bwMode="auto">
            <a:xfrm flipH="1">
              <a:off x="6390" y="108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82" name="Line 277">
              <a:extLst>
                <a:ext uri="{FF2B5EF4-FFF2-40B4-BE49-F238E27FC236}">
                  <a16:creationId xmlns="" xmlns:a16="http://schemas.microsoft.com/office/drawing/2014/main" id="{6CD80869-CD02-4A83-A35B-0005FA9BF5C4}"/>
                </a:ext>
              </a:extLst>
            </p:cNvPr>
            <p:cNvSpPr>
              <a:spLocks noChangeShapeType="1"/>
            </p:cNvSpPr>
            <p:nvPr/>
          </p:nvSpPr>
          <p:spPr bwMode="auto">
            <a:xfrm>
              <a:off x="6390" y="1080"/>
              <a:ext cx="45"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83" name="Line 276">
              <a:extLst>
                <a:ext uri="{FF2B5EF4-FFF2-40B4-BE49-F238E27FC236}">
                  <a16:creationId xmlns="" xmlns:a16="http://schemas.microsoft.com/office/drawing/2014/main" id="{A229DACE-F04F-4CF2-9596-6EB9E51217A7}"/>
                </a:ext>
              </a:extLst>
            </p:cNvPr>
            <p:cNvSpPr>
              <a:spLocks noChangeShapeType="1"/>
            </p:cNvSpPr>
            <p:nvPr/>
          </p:nvSpPr>
          <p:spPr bwMode="auto">
            <a:xfrm flipH="1">
              <a:off x="6345" y="1005"/>
              <a:ext cx="90"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84" name="Line 275">
              <a:extLst>
                <a:ext uri="{FF2B5EF4-FFF2-40B4-BE49-F238E27FC236}">
                  <a16:creationId xmlns="" xmlns:a16="http://schemas.microsoft.com/office/drawing/2014/main" id="{CEE2B462-8A87-4927-B286-07F92CD6927B}"/>
                </a:ext>
              </a:extLst>
            </p:cNvPr>
            <p:cNvSpPr>
              <a:spLocks noChangeShapeType="1"/>
            </p:cNvSpPr>
            <p:nvPr/>
          </p:nvSpPr>
          <p:spPr bwMode="auto">
            <a:xfrm>
              <a:off x="6345" y="1005"/>
              <a:ext cx="90" cy="0"/>
            </a:xfrm>
            <a:prstGeom prst="line">
              <a:avLst/>
            </a:prstGeom>
            <a:noFill/>
            <a:ln w="1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85" name="Rectangle 274">
              <a:extLst>
                <a:ext uri="{FF2B5EF4-FFF2-40B4-BE49-F238E27FC236}">
                  <a16:creationId xmlns="" xmlns:a16="http://schemas.microsoft.com/office/drawing/2014/main" id="{BA3BC39D-7CE3-4C47-9BB5-BE0329B46F5F}"/>
                </a:ext>
              </a:extLst>
            </p:cNvPr>
            <p:cNvSpPr>
              <a:spLocks noChangeArrowheads="1"/>
            </p:cNvSpPr>
            <p:nvPr/>
          </p:nvSpPr>
          <p:spPr bwMode="auto">
            <a:xfrm>
              <a:off x="1965" y="2910"/>
              <a:ext cx="30" cy="30"/>
            </a:xfrm>
            <a:prstGeom prst="rect">
              <a:avLst/>
            </a:prstGeom>
            <a:noFill/>
            <a:ln w="1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eaLnBrk="1" hangingPunct="1"/>
              <a:endParaRPr lang="ar-IQ" altLang="en-US" sz="3600"/>
            </a:p>
          </p:txBody>
        </p:sp>
        <p:sp>
          <p:nvSpPr>
            <p:cNvPr id="61486" name="Rectangle 273">
              <a:extLst>
                <a:ext uri="{FF2B5EF4-FFF2-40B4-BE49-F238E27FC236}">
                  <a16:creationId xmlns="" xmlns:a16="http://schemas.microsoft.com/office/drawing/2014/main" id="{74CF4817-589B-4573-AD8E-BF12308E4E47}"/>
                </a:ext>
              </a:extLst>
            </p:cNvPr>
            <p:cNvSpPr>
              <a:spLocks noChangeArrowheads="1"/>
            </p:cNvSpPr>
            <p:nvPr/>
          </p:nvSpPr>
          <p:spPr bwMode="auto">
            <a:xfrm>
              <a:off x="2145" y="2265"/>
              <a:ext cx="30" cy="30"/>
            </a:xfrm>
            <a:prstGeom prst="rect">
              <a:avLst/>
            </a:prstGeom>
            <a:noFill/>
            <a:ln w="1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eaLnBrk="1" hangingPunct="1"/>
              <a:endParaRPr lang="ar-IQ" altLang="en-US" sz="3600"/>
            </a:p>
          </p:txBody>
        </p:sp>
        <p:sp>
          <p:nvSpPr>
            <p:cNvPr id="61487" name="Rectangle 272">
              <a:extLst>
                <a:ext uri="{FF2B5EF4-FFF2-40B4-BE49-F238E27FC236}">
                  <a16:creationId xmlns="" xmlns:a16="http://schemas.microsoft.com/office/drawing/2014/main" id="{30961D2D-F2CC-465C-A2DB-091DD77CD8BB}"/>
                </a:ext>
              </a:extLst>
            </p:cNvPr>
            <p:cNvSpPr>
              <a:spLocks noChangeArrowheads="1"/>
            </p:cNvSpPr>
            <p:nvPr/>
          </p:nvSpPr>
          <p:spPr bwMode="auto">
            <a:xfrm>
              <a:off x="2325" y="2205"/>
              <a:ext cx="30" cy="30"/>
            </a:xfrm>
            <a:prstGeom prst="rect">
              <a:avLst/>
            </a:prstGeom>
            <a:noFill/>
            <a:ln w="1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eaLnBrk="1" hangingPunct="1"/>
              <a:endParaRPr lang="ar-IQ" altLang="en-US" sz="3600"/>
            </a:p>
          </p:txBody>
        </p:sp>
        <p:sp>
          <p:nvSpPr>
            <p:cNvPr id="61488" name="Rectangle 271">
              <a:extLst>
                <a:ext uri="{FF2B5EF4-FFF2-40B4-BE49-F238E27FC236}">
                  <a16:creationId xmlns="" xmlns:a16="http://schemas.microsoft.com/office/drawing/2014/main" id="{51F74345-7782-4191-8011-DDB9C49DAAD1}"/>
                </a:ext>
              </a:extLst>
            </p:cNvPr>
            <p:cNvSpPr>
              <a:spLocks noChangeArrowheads="1"/>
            </p:cNvSpPr>
            <p:nvPr/>
          </p:nvSpPr>
          <p:spPr bwMode="auto">
            <a:xfrm>
              <a:off x="2505" y="1950"/>
              <a:ext cx="30" cy="30"/>
            </a:xfrm>
            <a:prstGeom prst="rect">
              <a:avLst/>
            </a:prstGeom>
            <a:noFill/>
            <a:ln w="1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eaLnBrk="1" hangingPunct="1"/>
              <a:endParaRPr lang="ar-IQ" altLang="en-US" sz="3600"/>
            </a:p>
          </p:txBody>
        </p:sp>
        <p:sp>
          <p:nvSpPr>
            <p:cNvPr id="61489" name="Rectangle 270">
              <a:extLst>
                <a:ext uri="{FF2B5EF4-FFF2-40B4-BE49-F238E27FC236}">
                  <a16:creationId xmlns="" xmlns:a16="http://schemas.microsoft.com/office/drawing/2014/main" id="{DDBD6F09-D28E-416F-BAA8-A0E98B5CA1A0}"/>
                </a:ext>
              </a:extLst>
            </p:cNvPr>
            <p:cNvSpPr>
              <a:spLocks noChangeArrowheads="1"/>
            </p:cNvSpPr>
            <p:nvPr/>
          </p:nvSpPr>
          <p:spPr bwMode="auto">
            <a:xfrm>
              <a:off x="2685" y="2325"/>
              <a:ext cx="30" cy="30"/>
            </a:xfrm>
            <a:prstGeom prst="rect">
              <a:avLst/>
            </a:prstGeom>
            <a:noFill/>
            <a:ln w="1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eaLnBrk="1" hangingPunct="1"/>
              <a:endParaRPr lang="ar-IQ" altLang="en-US" sz="3600"/>
            </a:p>
          </p:txBody>
        </p:sp>
        <p:sp>
          <p:nvSpPr>
            <p:cNvPr id="61490" name="Rectangle 269">
              <a:extLst>
                <a:ext uri="{FF2B5EF4-FFF2-40B4-BE49-F238E27FC236}">
                  <a16:creationId xmlns="" xmlns:a16="http://schemas.microsoft.com/office/drawing/2014/main" id="{1EAB035A-5817-4EC8-B83F-5B02E163568F}"/>
                </a:ext>
              </a:extLst>
            </p:cNvPr>
            <p:cNvSpPr>
              <a:spLocks noChangeArrowheads="1"/>
            </p:cNvSpPr>
            <p:nvPr/>
          </p:nvSpPr>
          <p:spPr bwMode="auto">
            <a:xfrm>
              <a:off x="2865" y="1410"/>
              <a:ext cx="30" cy="30"/>
            </a:xfrm>
            <a:prstGeom prst="rect">
              <a:avLst/>
            </a:prstGeom>
            <a:noFill/>
            <a:ln w="1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eaLnBrk="1" hangingPunct="1"/>
              <a:endParaRPr lang="ar-IQ" altLang="en-US" sz="3600"/>
            </a:p>
          </p:txBody>
        </p:sp>
        <p:sp>
          <p:nvSpPr>
            <p:cNvPr id="61491" name="Rectangle 268">
              <a:extLst>
                <a:ext uri="{FF2B5EF4-FFF2-40B4-BE49-F238E27FC236}">
                  <a16:creationId xmlns="" xmlns:a16="http://schemas.microsoft.com/office/drawing/2014/main" id="{7200AF15-BFBB-4084-A517-02779980A79F}"/>
                </a:ext>
              </a:extLst>
            </p:cNvPr>
            <p:cNvSpPr>
              <a:spLocks noChangeArrowheads="1"/>
            </p:cNvSpPr>
            <p:nvPr/>
          </p:nvSpPr>
          <p:spPr bwMode="auto">
            <a:xfrm>
              <a:off x="3045" y="2190"/>
              <a:ext cx="30" cy="30"/>
            </a:xfrm>
            <a:prstGeom prst="rect">
              <a:avLst/>
            </a:prstGeom>
            <a:noFill/>
            <a:ln w="1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eaLnBrk="1" hangingPunct="1"/>
              <a:endParaRPr lang="ar-IQ" altLang="en-US" sz="3600"/>
            </a:p>
          </p:txBody>
        </p:sp>
        <p:sp>
          <p:nvSpPr>
            <p:cNvPr id="61492" name="Rectangle 267">
              <a:extLst>
                <a:ext uri="{FF2B5EF4-FFF2-40B4-BE49-F238E27FC236}">
                  <a16:creationId xmlns="" xmlns:a16="http://schemas.microsoft.com/office/drawing/2014/main" id="{E1D89B34-E4D4-405B-83A7-D6F2795876C8}"/>
                </a:ext>
              </a:extLst>
            </p:cNvPr>
            <p:cNvSpPr>
              <a:spLocks noChangeArrowheads="1"/>
            </p:cNvSpPr>
            <p:nvPr/>
          </p:nvSpPr>
          <p:spPr bwMode="auto">
            <a:xfrm>
              <a:off x="3225" y="2280"/>
              <a:ext cx="30" cy="30"/>
            </a:xfrm>
            <a:prstGeom prst="rect">
              <a:avLst/>
            </a:prstGeom>
            <a:noFill/>
            <a:ln w="1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eaLnBrk="1" hangingPunct="1"/>
              <a:endParaRPr lang="ar-IQ" altLang="en-US" sz="3600"/>
            </a:p>
          </p:txBody>
        </p:sp>
        <p:sp>
          <p:nvSpPr>
            <p:cNvPr id="61493" name="Rectangle 266">
              <a:extLst>
                <a:ext uri="{FF2B5EF4-FFF2-40B4-BE49-F238E27FC236}">
                  <a16:creationId xmlns="" xmlns:a16="http://schemas.microsoft.com/office/drawing/2014/main" id="{BB83676B-C1DA-4796-B5E9-367D5D6E44B9}"/>
                </a:ext>
              </a:extLst>
            </p:cNvPr>
            <p:cNvSpPr>
              <a:spLocks noChangeArrowheads="1"/>
            </p:cNvSpPr>
            <p:nvPr/>
          </p:nvSpPr>
          <p:spPr bwMode="auto">
            <a:xfrm>
              <a:off x="3405" y="2250"/>
              <a:ext cx="30" cy="30"/>
            </a:xfrm>
            <a:prstGeom prst="rect">
              <a:avLst/>
            </a:prstGeom>
            <a:noFill/>
            <a:ln w="1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eaLnBrk="1" hangingPunct="1"/>
              <a:endParaRPr lang="ar-IQ" altLang="en-US" sz="3600"/>
            </a:p>
          </p:txBody>
        </p:sp>
        <p:sp>
          <p:nvSpPr>
            <p:cNvPr id="61494" name="Rectangle 265">
              <a:extLst>
                <a:ext uri="{FF2B5EF4-FFF2-40B4-BE49-F238E27FC236}">
                  <a16:creationId xmlns="" xmlns:a16="http://schemas.microsoft.com/office/drawing/2014/main" id="{4FB72508-0C70-45C6-81AD-60A442354B9F}"/>
                </a:ext>
              </a:extLst>
            </p:cNvPr>
            <p:cNvSpPr>
              <a:spLocks noChangeArrowheads="1"/>
            </p:cNvSpPr>
            <p:nvPr/>
          </p:nvSpPr>
          <p:spPr bwMode="auto">
            <a:xfrm>
              <a:off x="3585" y="2550"/>
              <a:ext cx="30" cy="30"/>
            </a:xfrm>
            <a:prstGeom prst="rect">
              <a:avLst/>
            </a:prstGeom>
            <a:noFill/>
            <a:ln w="1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eaLnBrk="1" hangingPunct="1"/>
              <a:endParaRPr lang="ar-IQ" altLang="en-US" sz="3600"/>
            </a:p>
          </p:txBody>
        </p:sp>
        <p:sp>
          <p:nvSpPr>
            <p:cNvPr id="61495" name="Rectangle 264">
              <a:extLst>
                <a:ext uri="{FF2B5EF4-FFF2-40B4-BE49-F238E27FC236}">
                  <a16:creationId xmlns="" xmlns:a16="http://schemas.microsoft.com/office/drawing/2014/main" id="{FBDAEA98-A2BF-4778-B167-81FA076DEA02}"/>
                </a:ext>
              </a:extLst>
            </p:cNvPr>
            <p:cNvSpPr>
              <a:spLocks noChangeArrowheads="1"/>
            </p:cNvSpPr>
            <p:nvPr/>
          </p:nvSpPr>
          <p:spPr bwMode="auto">
            <a:xfrm>
              <a:off x="3765" y="1320"/>
              <a:ext cx="30" cy="30"/>
            </a:xfrm>
            <a:prstGeom prst="rect">
              <a:avLst/>
            </a:prstGeom>
            <a:noFill/>
            <a:ln w="1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eaLnBrk="1" hangingPunct="1"/>
              <a:endParaRPr lang="ar-IQ" altLang="en-US" sz="3600"/>
            </a:p>
          </p:txBody>
        </p:sp>
        <p:sp>
          <p:nvSpPr>
            <p:cNvPr id="61496" name="Rectangle 263">
              <a:extLst>
                <a:ext uri="{FF2B5EF4-FFF2-40B4-BE49-F238E27FC236}">
                  <a16:creationId xmlns="" xmlns:a16="http://schemas.microsoft.com/office/drawing/2014/main" id="{9AAF20DD-0543-40CB-BEC8-E46294F7C80F}"/>
                </a:ext>
              </a:extLst>
            </p:cNvPr>
            <p:cNvSpPr>
              <a:spLocks noChangeArrowheads="1"/>
            </p:cNvSpPr>
            <p:nvPr/>
          </p:nvSpPr>
          <p:spPr bwMode="auto">
            <a:xfrm>
              <a:off x="3945" y="2265"/>
              <a:ext cx="30" cy="30"/>
            </a:xfrm>
            <a:prstGeom prst="rect">
              <a:avLst/>
            </a:prstGeom>
            <a:noFill/>
            <a:ln w="1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eaLnBrk="1" hangingPunct="1"/>
              <a:endParaRPr lang="ar-IQ" altLang="en-US" sz="3600"/>
            </a:p>
          </p:txBody>
        </p:sp>
        <p:sp>
          <p:nvSpPr>
            <p:cNvPr id="61497" name="Rectangle 262">
              <a:extLst>
                <a:ext uri="{FF2B5EF4-FFF2-40B4-BE49-F238E27FC236}">
                  <a16:creationId xmlns="" xmlns:a16="http://schemas.microsoft.com/office/drawing/2014/main" id="{6D21BDA5-7851-49A7-B4B6-E5504F7A2067}"/>
                </a:ext>
              </a:extLst>
            </p:cNvPr>
            <p:cNvSpPr>
              <a:spLocks noChangeArrowheads="1"/>
            </p:cNvSpPr>
            <p:nvPr/>
          </p:nvSpPr>
          <p:spPr bwMode="auto">
            <a:xfrm>
              <a:off x="4125" y="2565"/>
              <a:ext cx="30" cy="30"/>
            </a:xfrm>
            <a:prstGeom prst="rect">
              <a:avLst/>
            </a:prstGeom>
            <a:noFill/>
            <a:ln w="1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eaLnBrk="1" hangingPunct="1"/>
              <a:endParaRPr lang="ar-IQ" altLang="en-US" sz="3600"/>
            </a:p>
          </p:txBody>
        </p:sp>
        <p:sp>
          <p:nvSpPr>
            <p:cNvPr id="61498" name="Rectangle 261">
              <a:extLst>
                <a:ext uri="{FF2B5EF4-FFF2-40B4-BE49-F238E27FC236}">
                  <a16:creationId xmlns="" xmlns:a16="http://schemas.microsoft.com/office/drawing/2014/main" id="{4949A96C-3694-4035-A4F1-02A6AF373B4D}"/>
                </a:ext>
              </a:extLst>
            </p:cNvPr>
            <p:cNvSpPr>
              <a:spLocks noChangeArrowheads="1"/>
            </p:cNvSpPr>
            <p:nvPr/>
          </p:nvSpPr>
          <p:spPr bwMode="auto">
            <a:xfrm>
              <a:off x="4305" y="2340"/>
              <a:ext cx="30" cy="30"/>
            </a:xfrm>
            <a:prstGeom prst="rect">
              <a:avLst/>
            </a:prstGeom>
            <a:noFill/>
            <a:ln w="1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eaLnBrk="1" hangingPunct="1"/>
              <a:endParaRPr lang="ar-IQ" altLang="en-US" sz="3600"/>
            </a:p>
          </p:txBody>
        </p:sp>
        <p:sp>
          <p:nvSpPr>
            <p:cNvPr id="61499" name="Rectangle 260">
              <a:extLst>
                <a:ext uri="{FF2B5EF4-FFF2-40B4-BE49-F238E27FC236}">
                  <a16:creationId xmlns="" xmlns:a16="http://schemas.microsoft.com/office/drawing/2014/main" id="{F13BE78B-4AEF-4EB9-BF9C-389290905540}"/>
                </a:ext>
              </a:extLst>
            </p:cNvPr>
            <p:cNvSpPr>
              <a:spLocks noChangeArrowheads="1"/>
            </p:cNvSpPr>
            <p:nvPr/>
          </p:nvSpPr>
          <p:spPr bwMode="auto">
            <a:xfrm>
              <a:off x="4485" y="2685"/>
              <a:ext cx="30" cy="30"/>
            </a:xfrm>
            <a:prstGeom prst="rect">
              <a:avLst/>
            </a:prstGeom>
            <a:noFill/>
            <a:ln w="1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eaLnBrk="1" hangingPunct="1"/>
              <a:endParaRPr lang="ar-IQ" altLang="en-US" sz="3600"/>
            </a:p>
          </p:txBody>
        </p:sp>
        <p:sp>
          <p:nvSpPr>
            <p:cNvPr id="61500" name="Rectangle 259">
              <a:extLst>
                <a:ext uri="{FF2B5EF4-FFF2-40B4-BE49-F238E27FC236}">
                  <a16:creationId xmlns="" xmlns:a16="http://schemas.microsoft.com/office/drawing/2014/main" id="{B1FEC79F-07D8-4E95-A53A-EF7971ABAEFC}"/>
                </a:ext>
              </a:extLst>
            </p:cNvPr>
            <p:cNvSpPr>
              <a:spLocks noChangeArrowheads="1"/>
            </p:cNvSpPr>
            <p:nvPr/>
          </p:nvSpPr>
          <p:spPr bwMode="auto">
            <a:xfrm>
              <a:off x="4665" y="2355"/>
              <a:ext cx="30" cy="30"/>
            </a:xfrm>
            <a:prstGeom prst="rect">
              <a:avLst/>
            </a:prstGeom>
            <a:noFill/>
            <a:ln w="1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eaLnBrk="1" hangingPunct="1"/>
              <a:endParaRPr lang="ar-IQ" altLang="en-US" sz="3600"/>
            </a:p>
          </p:txBody>
        </p:sp>
        <p:sp>
          <p:nvSpPr>
            <p:cNvPr id="61501" name="Rectangle 258">
              <a:extLst>
                <a:ext uri="{FF2B5EF4-FFF2-40B4-BE49-F238E27FC236}">
                  <a16:creationId xmlns="" xmlns:a16="http://schemas.microsoft.com/office/drawing/2014/main" id="{0F66219A-C1CA-4D1A-9448-077FAC6F83DA}"/>
                </a:ext>
              </a:extLst>
            </p:cNvPr>
            <p:cNvSpPr>
              <a:spLocks noChangeArrowheads="1"/>
            </p:cNvSpPr>
            <p:nvPr/>
          </p:nvSpPr>
          <p:spPr bwMode="auto">
            <a:xfrm>
              <a:off x="4845" y="1500"/>
              <a:ext cx="30" cy="30"/>
            </a:xfrm>
            <a:prstGeom prst="rect">
              <a:avLst/>
            </a:prstGeom>
            <a:noFill/>
            <a:ln w="1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eaLnBrk="1" hangingPunct="1"/>
              <a:endParaRPr lang="ar-IQ" altLang="en-US" sz="3600"/>
            </a:p>
          </p:txBody>
        </p:sp>
        <p:sp>
          <p:nvSpPr>
            <p:cNvPr id="61502" name="Rectangle 257">
              <a:extLst>
                <a:ext uri="{FF2B5EF4-FFF2-40B4-BE49-F238E27FC236}">
                  <a16:creationId xmlns="" xmlns:a16="http://schemas.microsoft.com/office/drawing/2014/main" id="{FFA10078-4CFD-49C4-8E93-9C8E9EAE6ED1}"/>
                </a:ext>
              </a:extLst>
            </p:cNvPr>
            <p:cNvSpPr>
              <a:spLocks noChangeArrowheads="1"/>
            </p:cNvSpPr>
            <p:nvPr/>
          </p:nvSpPr>
          <p:spPr bwMode="auto">
            <a:xfrm>
              <a:off x="5025" y="1860"/>
              <a:ext cx="30" cy="30"/>
            </a:xfrm>
            <a:prstGeom prst="rect">
              <a:avLst/>
            </a:prstGeom>
            <a:noFill/>
            <a:ln w="1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eaLnBrk="1" hangingPunct="1"/>
              <a:endParaRPr lang="ar-IQ" altLang="en-US" sz="3600"/>
            </a:p>
          </p:txBody>
        </p:sp>
        <p:sp>
          <p:nvSpPr>
            <p:cNvPr id="61503" name="Rectangle 256">
              <a:extLst>
                <a:ext uri="{FF2B5EF4-FFF2-40B4-BE49-F238E27FC236}">
                  <a16:creationId xmlns="" xmlns:a16="http://schemas.microsoft.com/office/drawing/2014/main" id="{3E888DAC-C7E4-4119-8043-C08DA9B64B20}"/>
                </a:ext>
              </a:extLst>
            </p:cNvPr>
            <p:cNvSpPr>
              <a:spLocks noChangeArrowheads="1"/>
            </p:cNvSpPr>
            <p:nvPr/>
          </p:nvSpPr>
          <p:spPr bwMode="auto">
            <a:xfrm>
              <a:off x="5205" y="2190"/>
              <a:ext cx="30" cy="30"/>
            </a:xfrm>
            <a:prstGeom prst="rect">
              <a:avLst/>
            </a:prstGeom>
            <a:noFill/>
            <a:ln w="1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eaLnBrk="1" hangingPunct="1"/>
              <a:endParaRPr lang="ar-IQ" altLang="en-US" sz="3600"/>
            </a:p>
          </p:txBody>
        </p:sp>
        <p:sp>
          <p:nvSpPr>
            <p:cNvPr id="61504" name="Rectangle 255">
              <a:extLst>
                <a:ext uri="{FF2B5EF4-FFF2-40B4-BE49-F238E27FC236}">
                  <a16:creationId xmlns="" xmlns:a16="http://schemas.microsoft.com/office/drawing/2014/main" id="{731F1A13-65A4-4A66-A239-6CAA52C37DBE}"/>
                </a:ext>
              </a:extLst>
            </p:cNvPr>
            <p:cNvSpPr>
              <a:spLocks noChangeArrowheads="1"/>
            </p:cNvSpPr>
            <p:nvPr/>
          </p:nvSpPr>
          <p:spPr bwMode="auto">
            <a:xfrm>
              <a:off x="5385" y="2520"/>
              <a:ext cx="30" cy="30"/>
            </a:xfrm>
            <a:prstGeom prst="rect">
              <a:avLst/>
            </a:prstGeom>
            <a:noFill/>
            <a:ln w="1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eaLnBrk="1" hangingPunct="1"/>
              <a:endParaRPr lang="ar-IQ" altLang="en-US" sz="3600"/>
            </a:p>
          </p:txBody>
        </p:sp>
        <p:sp>
          <p:nvSpPr>
            <p:cNvPr id="61505" name="Rectangle 254">
              <a:extLst>
                <a:ext uri="{FF2B5EF4-FFF2-40B4-BE49-F238E27FC236}">
                  <a16:creationId xmlns="" xmlns:a16="http://schemas.microsoft.com/office/drawing/2014/main" id="{A0D4EDBA-EACE-44AD-AE83-6324AB65F4BB}"/>
                </a:ext>
              </a:extLst>
            </p:cNvPr>
            <p:cNvSpPr>
              <a:spLocks noChangeArrowheads="1"/>
            </p:cNvSpPr>
            <p:nvPr/>
          </p:nvSpPr>
          <p:spPr bwMode="auto">
            <a:xfrm>
              <a:off x="5565" y="2835"/>
              <a:ext cx="30" cy="30"/>
            </a:xfrm>
            <a:prstGeom prst="rect">
              <a:avLst/>
            </a:prstGeom>
            <a:noFill/>
            <a:ln w="1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eaLnBrk="1" hangingPunct="1"/>
              <a:endParaRPr lang="ar-IQ" altLang="en-US" sz="3600"/>
            </a:p>
          </p:txBody>
        </p:sp>
        <p:sp>
          <p:nvSpPr>
            <p:cNvPr id="61506" name="Rectangle 253">
              <a:extLst>
                <a:ext uri="{FF2B5EF4-FFF2-40B4-BE49-F238E27FC236}">
                  <a16:creationId xmlns="" xmlns:a16="http://schemas.microsoft.com/office/drawing/2014/main" id="{5809300B-9A8B-4EEC-9777-26DC972E189C}"/>
                </a:ext>
              </a:extLst>
            </p:cNvPr>
            <p:cNvSpPr>
              <a:spLocks noChangeArrowheads="1"/>
            </p:cNvSpPr>
            <p:nvPr/>
          </p:nvSpPr>
          <p:spPr bwMode="auto">
            <a:xfrm>
              <a:off x="5745" y="2235"/>
              <a:ext cx="30" cy="30"/>
            </a:xfrm>
            <a:prstGeom prst="rect">
              <a:avLst/>
            </a:prstGeom>
            <a:noFill/>
            <a:ln w="1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eaLnBrk="1" hangingPunct="1"/>
              <a:endParaRPr lang="ar-IQ" altLang="en-US" sz="3600"/>
            </a:p>
          </p:txBody>
        </p:sp>
        <p:sp>
          <p:nvSpPr>
            <p:cNvPr id="61507" name="Rectangle 252">
              <a:extLst>
                <a:ext uri="{FF2B5EF4-FFF2-40B4-BE49-F238E27FC236}">
                  <a16:creationId xmlns="" xmlns:a16="http://schemas.microsoft.com/office/drawing/2014/main" id="{0D14C816-1DE6-4627-A164-A2C6B84F5702}"/>
                </a:ext>
              </a:extLst>
            </p:cNvPr>
            <p:cNvSpPr>
              <a:spLocks noChangeArrowheads="1"/>
            </p:cNvSpPr>
            <p:nvPr/>
          </p:nvSpPr>
          <p:spPr bwMode="auto">
            <a:xfrm>
              <a:off x="5925" y="1905"/>
              <a:ext cx="30" cy="30"/>
            </a:xfrm>
            <a:prstGeom prst="rect">
              <a:avLst/>
            </a:prstGeom>
            <a:noFill/>
            <a:ln w="1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eaLnBrk="1" hangingPunct="1"/>
              <a:endParaRPr lang="ar-IQ" altLang="en-US" sz="3600"/>
            </a:p>
          </p:txBody>
        </p:sp>
        <p:sp>
          <p:nvSpPr>
            <p:cNvPr id="61508" name="Rectangle 251">
              <a:extLst>
                <a:ext uri="{FF2B5EF4-FFF2-40B4-BE49-F238E27FC236}">
                  <a16:creationId xmlns="" xmlns:a16="http://schemas.microsoft.com/office/drawing/2014/main" id="{5A0AFDC7-E8F1-427A-85D8-11EF679F8B1E}"/>
                </a:ext>
              </a:extLst>
            </p:cNvPr>
            <p:cNvSpPr>
              <a:spLocks noChangeArrowheads="1"/>
            </p:cNvSpPr>
            <p:nvPr/>
          </p:nvSpPr>
          <p:spPr bwMode="auto">
            <a:xfrm>
              <a:off x="6105" y="2775"/>
              <a:ext cx="30" cy="30"/>
            </a:xfrm>
            <a:prstGeom prst="rect">
              <a:avLst/>
            </a:prstGeom>
            <a:noFill/>
            <a:ln w="1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eaLnBrk="1" hangingPunct="1"/>
              <a:endParaRPr lang="ar-IQ" altLang="en-US" sz="3600"/>
            </a:p>
          </p:txBody>
        </p:sp>
        <p:sp>
          <p:nvSpPr>
            <p:cNvPr id="61509" name="Rectangle 250">
              <a:extLst>
                <a:ext uri="{FF2B5EF4-FFF2-40B4-BE49-F238E27FC236}">
                  <a16:creationId xmlns="" xmlns:a16="http://schemas.microsoft.com/office/drawing/2014/main" id="{A9998312-65FF-409E-82DA-6EAEFD2C020D}"/>
                </a:ext>
              </a:extLst>
            </p:cNvPr>
            <p:cNvSpPr>
              <a:spLocks noChangeArrowheads="1"/>
            </p:cNvSpPr>
            <p:nvPr/>
          </p:nvSpPr>
          <p:spPr bwMode="auto">
            <a:xfrm>
              <a:off x="6285" y="2190"/>
              <a:ext cx="30" cy="30"/>
            </a:xfrm>
            <a:prstGeom prst="rect">
              <a:avLst/>
            </a:prstGeom>
            <a:noFill/>
            <a:ln w="1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eaLnBrk="1" hangingPunct="1"/>
              <a:endParaRPr lang="ar-IQ" altLang="en-US" sz="3600"/>
            </a:p>
          </p:txBody>
        </p:sp>
        <p:sp>
          <p:nvSpPr>
            <p:cNvPr id="61510" name="Line 249">
              <a:extLst>
                <a:ext uri="{FF2B5EF4-FFF2-40B4-BE49-F238E27FC236}">
                  <a16:creationId xmlns="" xmlns:a16="http://schemas.microsoft.com/office/drawing/2014/main" id="{25F47A73-6194-4A76-AAB3-794C2BEF9A11}"/>
                </a:ext>
              </a:extLst>
            </p:cNvPr>
            <p:cNvSpPr>
              <a:spLocks noChangeShapeType="1"/>
            </p:cNvSpPr>
            <p:nvPr/>
          </p:nvSpPr>
          <p:spPr bwMode="auto">
            <a:xfrm flipV="1">
              <a:off x="1980" y="2280"/>
              <a:ext cx="180" cy="645"/>
            </a:xfrm>
            <a:prstGeom prst="line">
              <a:avLst/>
            </a:prstGeom>
            <a:noFill/>
            <a:ln w="1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11" name="Line 248">
              <a:extLst>
                <a:ext uri="{FF2B5EF4-FFF2-40B4-BE49-F238E27FC236}">
                  <a16:creationId xmlns="" xmlns:a16="http://schemas.microsoft.com/office/drawing/2014/main" id="{8DEE536B-F748-49CF-863A-5E5443297AAC}"/>
                </a:ext>
              </a:extLst>
            </p:cNvPr>
            <p:cNvSpPr>
              <a:spLocks noChangeShapeType="1"/>
            </p:cNvSpPr>
            <p:nvPr/>
          </p:nvSpPr>
          <p:spPr bwMode="auto">
            <a:xfrm flipV="1">
              <a:off x="2160" y="2220"/>
              <a:ext cx="180" cy="60"/>
            </a:xfrm>
            <a:prstGeom prst="line">
              <a:avLst/>
            </a:prstGeom>
            <a:noFill/>
            <a:ln w="1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12" name="Line 247">
              <a:extLst>
                <a:ext uri="{FF2B5EF4-FFF2-40B4-BE49-F238E27FC236}">
                  <a16:creationId xmlns="" xmlns:a16="http://schemas.microsoft.com/office/drawing/2014/main" id="{8CAF05CF-B9BF-41A3-9BCF-F392DECF4682}"/>
                </a:ext>
              </a:extLst>
            </p:cNvPr>
            <p:cNvSpPr>
              <a:spLocks noChangeShapeType="1"/>
            </p:cNvSpPr>
            <p:nvPr/>
          </p:nvSpPr>
          <p:spPr bwMode="auto">
            <a:xfrm flipV="1">
              <a:off x="2340" y="1965"/>
              <a:ext cx="180" cy="255"/>
            </a:xfrm>
            <a:prstGeom prst="line">
              <a:avLst/>
            </a:prstGeom>
            <a:noFill/>
            <a:ln w="1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13" name="Line 246">
              <a:extLst>
                <a:ext uri="{FF2B5EF4-FFF2-40B4-BE49-F238E27FC236}">
                  <a16:creationId xmlns="" xmlns:a16="http://schemas.microsoft.com/office/drawing/2014/main" id="{D1B31D2F-B863-4584-AA20-72381E0D6C21}"/>
                </a:ext>
              </a:extLst>
            </p:cNvPr>
            <p:cNvSpPr>
              <a:spLocks noChangeShapeType="1"/>
            </p:cNvSpPr>
            <p:nvPr/>
          </p:nvSpPr>
          <p:spPr bwMode="auto">
            <a:xfrm>
              <a:off x="2520" y="1965"/>
              <a:ext cx="180" cy="375"/>
            </a:xfrm>
            <a:prstGeom prst="line">
              <a:avLst/>
            </a:prstGeom>
            <a:noFill/>
            <a:ln w="1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14" name="Line 245">
              <a:extLst>
                <a:ext uri="{FF2B5EF4-FFF2-40B4-BE49-F238E27FC236}">
                  <a16:creationId xmlns="" xmlns:a16="http://schemas.microsoft.com/office/drawing/2014/main" id="{E1D653C6-0188-4283-90AB-52828C3F09E3}"/>
                </a:ext>
              </a:extLst>
            </p:cNvPr>
            <p:cNvSpPr>
              <a:spLocks noChangeShapeType="1"/>
            </p:cNvSpPr>
            <p:nvPr/>
          </p:nvSpPr>
          <p:spPr bwMode="auto">
            <a:xfrm flipV="1">
              <a:off x="2700" y="1425"/>
              <a:ext cx="180" cy="915"/>
            </a:xfrm>
            <a:prstGeom prst="line">
              <a:avLst/>
            </a:prstGeom>
            <a:noFill/>
            <a:ln w="1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15" name="Line 244">
              <a:extLst>
                <a:ext uri="{FF2B5EF4-FFF2-40B4-BE49-F238E27FC236}">
                  <a16:creationId xmlns="" xmlns:a16="http://schemas.microsoft.com/office/drawing/2014/main" id="{5424D8EF-7603-46C2-A41D-EB8F25552B2F}"/>
                </a:ext>
              </a:extLst>
            </p:cNvPr>
            <p:cNvSpPr>
              <a:spLocks noChangeShapeType="1"/>
            </p:cNvSpPr>
            <p:nvPr/>
          </p:nvSpPr>
          <p:spPr bwMode="auto">
            <a:xfrm>
              <a:off x="2880" y="1425"/>
              <a:ext cx="180" cy="780"/>
            </a:xfrm>
            <a:prstGeom prst="line">
              <a:avLst/>
            </a:prstGeom>
            <a:noFill/>
            <a:ln w="1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16" name="Line 243">
              <a:extLst>
                <a:ext uri="{FF2B5EF4-FFF2-40B4-BE49-F238E27FC236}">
                  <a16:creationId xmlns="" xmlns:a16="http://schemas.microsoft.com/office/drawing/2014/main" id="{224D1DB1-A2E7-4ECF-AABE-345A12265599}"/>
                </a:ext>
              </a:extLst>
            </p:cNvPr>
            <p:cNvSpPr>
              <a:spLocks noChangeShapeType="1"/>
            </p:cNvSpPr>
            <p:nvPr/>
          </p:nvSpPr>
          <p:spPr bwMode="auto">
            <a:xfrm>
              <a:off x="3060" y="2205"/>
              <a:ext cx="180" cy="90"/>
            </a:xfrm>
            <a:prstGeom prst="line">
              <a:avLst/>
            </a:prstGeom>
            <a:noFill/>
            <a:ln w="1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17" name="Line 242">
              <a:extLst>
                <a:ext uri="{FF2B5EF4-FFF2-40B4-BE49-F238E27FC236}">
                  <a16:creationId xmlns="" xmlns:a16="http://schemas.microsoft.com/office/drawing/2014/main" id="{37079B2C-C647-47F1-9D18-4D89D06C6504}"/>
                </a:ext>
              </a:extLst>
            </p:cNvPr>
            <p:cNvSpPr>
              <a:spLocks noChangeShapeType="1"/>
            </p:cNvSpPr>
            <p:nvPr/>
          </p:nvSpPr>
          <p:spPr bwMode="auto">
            <a:xfrm flipV="1">
              <a:off x="3240" y="2265"/>
              <a:ext cx="180" cy="30"/>
            </a:xfrm>
            <a:prstGeom prst="line">
              <a:avLst/>
            </a:prstGeom>
            <a:noFill/>
            <a:ln w="1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18" name="Line 241">
              <a:extLst>
                <a:ext uri="{FF2B5EF4-FFF2-40B4-BE49-F238E27FC236}">
                  <a16:creationId xmlns="" xmlns:a16="http://schemas.microsoft.com/office/drawing/2014/main" id="{18F279D4-9316-4C23-B7B2-CDD98356F706}"/>
                </a:ext>
              </a:extLst>
            </p:cNvPr>
            <p:cNvSpPr>
              <a:spLocks noChangeShapeType="1"/>
            </p:cNvSpPr>
            <p:nvPr/>
          </p:nvSpPr>
          <p:spPr bwMode="auto">
            <a:xfrm>
              <a:off x="3420" y="2265"/>
              <a:ext cx="180" cy="300"/>
            </a:xfrm>
            <a:prstGeom prst="line">
              <a:avLst/>
            </a:prstGeom>
            <a:noFill/>
            <a:ln w="1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19" name="Line 240">
              <a:extLst>
                <a:ext uri="{FF2B5EF4-FFF2-40B4-BE49-F238E27FC236}">
                  <a16:creationId xmlns="" xmlns:a16="http://schemas.microsoft.com/office/drawing/2014/main" id="{66C51D0A-2872-428C-AD98-201CB6057804}"/>
                </a:ext>
              </a:extLst>
            </p:cNvPr>
            <p:cNvSpPr>
              <a:spLocks noChangeShapeType="1"/>
            </p:cNvSpPr>
            <p:nvPr/>
          </p:nvSpPr>
          <p:spPr bwMode="auto">
            <a:xfrm flipV="1">
              <a:off x="3600" y="1335"/>
              <a:ext cx="180" cy="1230"/>
            </a:xfrm>
            <a:prstGeom prst="line">
              <a:avLst/>
            </a:prstGeom>
            <a:noFill/>
            <a:ln w="1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20" name="Line 239">
              <a:extLst>
                <a:ext uri="{FF2B5EF4-FFF2-40B4-BE49-F238E27FC236}">
                  <a16:creationId xmlns="" xmlns:a16="http://schemas.microsoft.com/office/drawing/2014/main" id="{E26F3C55-6F19-42E4-87DC-7762B976D902}"/>
                </a:ext>
              </a:extLst>
            </p:cNvPr>
            <p:cNvSpPr>
              <a:spLocks noChangeShapeType="1"/>
            </p:cNvSpPr>
            <p:nvPr/>
          </p:nvSpPr>
          <p:spPr bwMode="auto">
            <a:xfrm>
              <a:off x="3780" y="1335"/>
              <a:ext cx="180" cy="945"/>
            </a:xfrm>
            <a:prstGeom prst="line">
              <a:avLst/>
            </a:prstGeom>
            <a:noFill/>
            <a:ln w="1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21" name="Line 238">
              <a:extLst>
                <a:ext uri="{FF2B5EF4-FFF2-40B4-BE49-F238E27FC236}">
                  <a16:creationId xmlns="" xmlns:a16="http://schemas.microsoft.com/office/drawing/2014/main" id="{EABCBB88-4733-43BD-89D0-F44AA4925B2A}"/>
                </a:ext>
              </a:extLst>
            </p:cNvPr>
            <p:cNvSpPr>
              <a:spLocks noChangeShapeType="1"/>
            </p:cNvSpPr>
            <p:nvPr/>
          </p:nvSpPr>
          <p:spPr bwMode="auto">
            <a:xfrm>
              <a:off x="3960" y="2280"/>
              <a:ext cx="180" cy="300"/>
            </a:xfrm>
            <a:prstGeom prst="line">
              <a:avLst/>
            </a:prstGeom>
            <a:noFill/>
            <a:ln w="1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22" name="Line 237">
              <a:extLst>
                <a:ext uri="{FF2B5EF4-FFF2-40B4-BE49-F238E27FC236}">
                  <a16:creationId xmlns="" xmlns:a16="http://schemas.microsoft.com/office/drawing/2014/main" id="{9E5327F2-DF10-42E6-BAD0-0BB3700D7F95}"/>
                </a:ext>
              </a:extLst>
            </p:cNvPr>
            <p:cNvSpPr>
              <a:spLocks noChangeShapeType="1"/>
            </p:cNvSpPr>
            <p:nvPr/>
          </p:nvSpPr>
          <p:spPr bwMode="auto">
            <a:xfrm flipV="1">
              <a:off x="4140" y="2355"/>
              <a:ext cx="180" cy="225"/>
            </a:xfrm>
            <a:prstGeom prst="line">
              <a:avLst/>
            </a:prstGeom>
            <a:noFill/>
            <a:ln w="1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23" name="Line 236">
              <a:extLst>
                <a:ext uri="{FF2B5EF4-FFF2-40B4-BE49-F238E27FC236}">
                  <a16:creationId xmlns="" xmlns:a16="http://schemas.microsoft.com/office/drawing/2014/main" id="{719078F7-36D8-4A01-8005-AF5289CF33FA}"/>
                </a:ext>
              </a:extLst>
            </p:cNvPr>
            <p:cNvSpPr>
              <a:spLocks noChangeShapeType="1"/>
            </p:cNvSpPr>
            <p:nvPr/>
          </p:nvSpPr>
          <p:spPr bwMode="auto">
            <a:xfrm>
              <a:off x="4320" y="2355"/>
              <a:ext cx="180" cy="345"/>
            </a:xfrm>
            <a:prstGeom prst="line">
              <a:avLst/>
            </a:prstGeom>
            <a:noFill/>
            <a:ln w="1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24" name="Line 235">
              <a:extLst>
                <a:ext uri="{FF2B5EF4-FFF2-40B4-BE49-F238E27FC236}">
                  <a16:creationId xmlns="" xmlns:a16="http://schemas.microsoft.com/office/drawing/2014/main" id="{6DE06DDF-D606-4CDD-8CDC-27DABA0B1D49}"/>
                </a:ext>
              </a:extLst>
            </p:cNvPr>
            <p:cNvSpPr>
              <a:spLocks noChangeShapeType="1"/>
            </p:cNvSpPr>
            <p:nvPr/>
          </p:nvSpPr>
          <p:spPr bwMode="auto">
            <a:xfrm flipV="1">
              <a:off x="4500" y="2370"/>
              <a:ext cx="180" cy="330"/>
            </a:xfrm>
            <a:prstGeom prst="line">
              <a:avLst/>
            </a:prstGeom>
            <a:noFill/>
            <a:ln w="1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25" name="Line 234">
              <a:extLst>
                <a:ext uri="{FF2B5EF4-FFF2-40B4-BE49-F238E27FC236}">
                  <a16:creationId xmlns="" xmlns:a16="http://schemas.microsoft.com/office/drawing/2014/main" id="{F6B6E9D6-F40E-41A7-AB65-96B0AD2504E6}"/>
                </a:ext>
              </a:extLst>
            </p:cNvPr>
            <p:cNvSpPr>
              <a:spLocks noChangeShapeType="1"/>
            </p:cNvSpPr>
            <p:nvPr/>
          </p:nvSpPr>
          <p:spPr bwMode="auto">
            <a:xfrm flipV="1">
              <a:off x="4680" y="1515"/>
              <a:ext cx="180" cy="855"/>
            </a:xfrm>
            <a:prstGeom prst="line">
              <a:avLst/>
            </a:prstGeom>
            <a:noFill/>
            <a:ln w="1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26" name="Line 233">
              <a:extLst>
                <a:ext uri="{FF2B5EF4-FFF2-40B4-BE49-F238E27FC236}">
                  <a16:creationId xmlns="" xmlns:a16="http://schemas.microsoft.com/office/drawing/2014/main" id="{58BA8283-3CD2-4879-B268-001525B7CD04}"/>
                </a:ext>
              </a:extLst>
            </p:cNvPr>
            <p:cNvSpPr>
              <a:spLocks noChangeShapeType="1"/>
            </p:cNvSpPr>
            <p:nvPr/>
          </p:nvSpPr>
          <p:spPr bwMode="auto">
            <a:xfrm>
              <a:off x="4860" y="1515"/>
              <a:ext cx="180" cy="360"/>
            </a:xfrm>
            <a:prstGeom prst="line">
              <a:avLst/>
            </a:prstGeom>
            <a:noFill/>
            <a:ln w="1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27" name="Line 232">
              <a:extLst>
                <a:ext uri="{FF2B5EF4-FFF2-40B4-BE49-F238E27FC236}">
                  <a16:creationId xmlns="" xmlns:a16="http://schemas.microsoft.com/office/drawing/2014/main" id="{F2446239-160F-4C3C-B06C-8B7340936462}"/>
                </a:ext>
              </a:extLst>
            </p:cNvPr>
            <p:cNvSpPr>
              <a:spLocks noChangeShapeType="1"/>
            </p:cNvSpPr>
            <p:nvPr/>
          </p:nvSpPr>
          <p:spPr bwMode="auto">
            <a:xfrm>
              <a:off x="5040" y="1875"/>
              <a:ext cx="180" cy="330"/>
            </a:xfrm>
            <a:prstGeom prst="line">
              <a:avLst/>
            </a:prstGeom>
            <a:noFill/>
            <a:ln w="1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28" name="Line 231">
              <a:extLst>
                <a:ext uri="{FF2B5EF4-FFF2-40B4-BE49-F238E27FC236}">
                  <a16:creationId xmlns="" xmlns:a16="http://schemas.microsoft.com/office/drawing/2014/main" id="{BAE76C9F-0D54-4B8C-A107-B42FBC86DD05}"/>
                </a:ext>
              </a:extLst>
            </p:cNvPr>
            <p:cNvSpPr>
              <a:spLocks noChangeShapeType="1"/>
            </p:cNvSpPr>
            <p:nvPr/>
          </p:nvSpPr>
          <p:spPr bwMode="auto">
            <a:xfrm>
              <a:off x="5220" y="2205"/>
              <a:ext cx="180" cy="330"/>
            </a:xfrm>
            <a:prstGeom prst="line">
              <a:avLst/>
            </a:prstGeom>
            <a:noFill/>
            <a:ln w="1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29" name="Line 230">
              <a:extLst>
                <a:ext uri="{FF2B5EF4-FFF2-40B4-BE49-F238E27FC236}">
                  <a16:creationId xmlns="" xmlns:a16="http://schemas.microsoft.com/office/drawing/2014/main" id="{3AABCAB6-EFA8-4D92-93B4-A30451B2265E}"/>
                </a:ext>
              </a:extLst>
            </p:cNvPr>
            <p:cNvSpPr>
              <a:spLocks noChangeShapeType="1"/>
            </p:cNvSpPr>
            <p:nvPr/>
          </p:nvSpPr>
          <p:spPr bwMode="auto">
            <a:xfrm>
              <a:off x="5400" y="2535"/>
              <a:ext cx="180" cy="315"/>
            </a:xfrm>
            <a:prstGeom prst="line">
              <a:avLst/>
            </a:prstGeom>
            <a:noFill/>
            <a:ln w="1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30" name="Line 229">
              <a:extLst>
                <a:ext uri="{FF2B5EF4-FFF2-40B4-BE49-F238E27FC236}">
                  <a16:creationId xmlns="" xmlns:a16="http://schemas.microsoft.com/office/drawing/2014/main" id="{D78A8151-A153-4AA9-8C7D-6B92626A453D}"/>
                </a:ext>
              </a:extLst>
            </p:cNvPr>
            <p:cNvSpPr>
              <a:spLocks noChangeShapeType="1"/>
            </p:cNvSpPr>
            <p:nvPr/>
          </p:nvSpPr>
          <p:spPr bwMode="auto">
            <a:xfrm flipV="1">
              <a:off x="5580" y="2250"/>
              <a:ext cx="180" cy="600"/>
            </a:xfrm>
            <a:prstGeom prst="line">
              <a:avLst/>
            </a:prstGeom>
            <a:noFill/>
            <a:ln w="1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31" name="Line 228">
              <a:extLst>
                <a:ext uri="{FF2B5EF4-FFF2-40B4-BE49-F238E27FC236}">
                  <a16:creationId xmlns="" xmlns:a16="http://schemas.microsoft.com/office/drawing/2014/main" id="{C43D94E4-CC8B-4468-886D-A71E023B24E4}"/>
                </a:ext>
              </a:extLst>
            </p:cNvPr>
            <p:cNvSpPr>
              <a:spLocks noChangeShapeType="1"/>
            </p:cNvSpPr>
            <p:nvPr/>
          </p:nvSpPr>
          <p:spPr bwMode="auto">
            <a:xfrm flipV="1">
              <a:off x="5760" y="1920"/>
              <a:ext cx="180" cy="330"/>
            </a:xfrm>
            <a:prstGeom prst="line">
              <a:avLst/>
            </a:prstGeom>
            <a:noFill/>
            <a:ln w="1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32" name="Line 227">
              <a:extLst>
                <a:ext uri="{FF2B5EF4-FFF2-40B4-BE49-F238E27FC236}">
                  <a16:creationId xmlns="" xmlns:a16="http://schemas.microsoft.com/office/drawing/2014/main" id="{FAE2FF62-A221-413D-B0C9-04D2CFD3D163}"/>
                </a:ext>
              </a:extLst>
            </p:cNvPr>
            <p:cNvSpPr>
              <a:spLocks noChangeShapeType="1"/>
            </p:cNvSpPr>
            <p:nvPr/>
          </p:nvSpPr>
          <p:spPr bwMode="auto">
            <a:xfrm>
              <a:off x="5940" y="1920"/>
              <a:ext cx="180" cy="870"/>
            </a:xfrm>
            <a:prstGeom prst="line">
              <a:avLst/>
            </a:prstGeom>
            <a:noFill/>
            <a:ln w="1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33" name="Line 226">
              <a:extLst>
                <a:ext uri="{FF2B5EF4-FFF2-40B4-BE49-F238E27FC236}">
                  <a16:creationId xmlns="" xmlns:a16="http://schemas.microsoft.com/office/drawing/2014/main" id="{6000E1AE-C71F-4008-8E06-DC733A91EEF0}"/>
                </a:ext>
              </a:extLst>
            </p:cNvPr>
            <p:cNvSpPr>
              <a:spLocks noChangeShapeType="1"/>
            </p:cNvSpPr>
            <p:nvPr/>
          </p:nvSpPr>
          <p:spPr bwMode="auto">
            <a:xfrm flipV="1">
              <a:off x="6120" y="2205"/>
              <a:ext cx="180" cy="585"/>
            </a:xfrm>
            <a:prstGeom prst="line">
              <a:avLst/>
            </a:prstGeom>
            <a:noFill/>
            <a:ln w="1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34" name="Line 225">
              <a:extLst>
                <a:ext uri="{FF2B5EF4-FFF2-40B4-BE49-F238E27FC236}">
                  <a16:creationId xmlns="" xmlns:a16="http://schemas.microsoft.com/office/drawing/2014/main" id="{4A4BACBA-815C-4277-B2B4-82EE809D8E36}"/>
                </a:ext>
              </a:extLst>
            </p:cNvPr>
            <p:cNvSpPr>
              <a:spLocks noChangeShapeType="1"/>
            </p:cNvSpPr>
            <p:nvPr/>
          </p:nvSpPr>
          <p:spPr bwMode="auto">
            <a:xfrm>
              <a:off x="1800" y="2250"/>
              <a:ext cx="4500" cy="0"/>
            </a:xfrm>
            <a:prstGeom prst="line">
              <a:avLst/>
            </a:prstGeom>
            <a:noFill/>
            <a:ln w="15">
              <a:solidFill>
                <a:srgbClr val="80004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35" name="Line 224">
              <a:extLst>
                <a:ext uri="{FF2B5EF4-FFF2-40B4-BE49-F238E27FC236}">
                  <a16:creationId xmlns="" xmlns:a16="http://schemas.microsoft.com/office/drawing/2014/main" id="{68CE1194-1ABB-43AB-B331-0CF5C1E87F9E}"/>
                </a:ext>
              </a:extLst>
            </p:cNvPr>
            <p:cNvSpPr>
              <a:spLocks noChangeShapeType="1"/>
            </p:cNvSpPr>
            <p:nvPr/>
          </p:nvSpPr>
          <p:spPr bwMode="auto">
            <a:xfrm>
              <a:off x="1800" y="1020"/>
              <a:ext cx="4500" cy="0"/>
            </a:xfrm>
            <a:prstGeom prst="line">
              <a:avLst/>
            </a:prstGeom>
            <a:noFill/>
            <a:ln w="1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36" name="Line 223">
              <a:extLst>
                <a:ext uri="{FF2B5EF4-FFF2-40B4-BE49-F238E27FC236}">
                  <a16:creationId xmlns="" xmlns:a16="http://schemas.microsoft.com/office/drawing/2014/main" id="{25C94E1E-9302-479D-80D9-A3AAFEBDE8D9}"/>
                </a:ext>
              </a:extLst>
            </p:cNvPr>
            <p:cNvSpPr>
              <a:spLocks noChangeShapeType="1"/>
            </p:cNvSpPr>
            <p:nvPr/>
          </p:nvSpPr>
          <p:spPr bwMode="auto">
            <a:xfrm>
              <a:off x="1800" y="3480"/>
              <a:ext cx="4500" cy="0"/>
            </a:xfrm>
            <a:prstGeom prst="line">
              <a:avLst/>
            </a:prstGeom>
            <a:noFill/>
            <a:ln w="1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37" name="Rectangle 222">
              <a:extLst>
                <a:ext uri="{FF2B5EF4-FFF2-40B4-BE49-F238E27FC236}">
                  <a16:creationId xmlns="" xmlns:a16="http://schemas.microsoft.com/office/drawing/2014/main" id="{3CB537A4-5C24-4B16-8549-DA57925C7B6B}"/>
                </a:ext>
              </a:extLst>
            </p:cNvPr>
            <p:cNvSpPr>
              <a:spLocks noChangeArrowheads="1"/>
            </p:cNvSpPr>
            <p:nvPr/>
          </p:nvSpPr>
          <p:spPr bwMode="auto">
            <a:xfrm>
              <a:off x="3397" y="480"/>
              <a:ext cx="0" cy="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endParaRPr lang="ar-IQ" altLang="en-US" sz="3600"/>
            </a:p>
          </p:txBody>
        </p:sp>
        <p:sp>
          <p:nvSpPr>
            <p:cNvPr id="61538" name="Rectangle 221">
              <a:extLst>
                <a:ext uri="{FF2B5EF4-FFF2-40B4-BE49-F238E27FC236}">
                  <a16:creationId xmlns="" xmlns:a16="http://schemas.microsoft.com/office/drawing/2014/main" id="{D3AA9493-AD62-48AE-81CF-85171409C3E7}"/>
                </a:ext>
              </a:extLst>
            </p:cNvPr>
            <p:cNvSpPr>
              <a:spLocks noChangeArrowheads="1"/>
            </p:cNvSpPr>
            <p:nvPr/>
          </p:nvSpPr>
          <p:spPr bwMode="auto">
            <a:xfrm>
              <a:off x="1725" y="3630"/>
              <a:ext cx="61"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r>
                <a:rPr lang="en-US" altLang="en-US" sz="1200">
                  <a:solidFill>
                    <a:srgbClr val="000000"/>
                  </a:solidFill>
                  <a:latin typeface="Arial" panose="020B0604020202020204" pitchFamily="34" charset="0"/>
                  <a:cs typeface="Times New Roman" panose="02020603050405020304" pitchFamily="18" charset="0"/>
                </a:rPr>
                <a:t>0</a:t>
              </a:r>
              <a:endParaRPr lang="en-US" altLang="en-US" sz="3600"/>
            </a:p>
          </p:txBody>
        </p:sp>
        <p:sp>
          <p:nvSpPr>
            <p:cNvPr id="61539" name="Rectangle 220">
              <a:extLst>
                <a:ext uri="{FF2B5EF4-FFF2-40B4-BE49-F238E27FC236}">
                  <a16:creationId xmlns="" xmlns:a16="http://schemas.microsoft.com/office/drawing/2014/main" id="{81B14CAF-174C-411E-A8A9-780EE2030C8E}"/>
                </a:ext>
              </a:extLst>
            </p:cNvPr>
            <p:cNvSpPr>
              <a:spLocks noChangeArrowheads="1"/>
            </p:cNvSpPr>
            <p:nvPr/>
          </p:nvSpPr>
          <p:spPr bwMode="auto">
            <a:xfrm>
              <a:off x="2625" y="3630"/>
              <a:ext cx="61"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r>
                <a:rPr lang="en-US" altLang="en-US" sz="1200">
                  <a:solidFill>
                    <a:srgbClr val="000000"/>
                  </a:solidFill>
                  <a:latin typeface="Arial" panose="020B0604020202020204" pitchFamily="34" charset="0"/>
                  <a:cs typeface="Times New Roman" panose="02020603050405020304" pitchFamily="18" charset="0"/>
                </a:rPr>
                <a:t>5</a:t>
              </a:r>
              <a:endParaRPr lang="en-US" altLang="en-US" sz="3600"/>
            </a:p>
          </p:txBody>
        </p:sp>
        <p:sp>
          <p:nvSpPr>
            <p:cNvPr id="61540" name="Rectangle 219">
              <a:extLst>
                <a:ext uri="{FF2B5EF4-FFF2-40B4-BE49-F238E27FC236}">
                  <a16:creationId xmlns="" xmlns:a16="http://schemas.microsoft.com/office/drawing/2014/main" id="{ECAD00A3-40C1-45D1-A82A-C5BE281B1995}"/>
                </a:ext>
              </a:extLst>
            </p:cNvPr>
            <p:cNvSpPr>
              <a:spLocks noChangeArrowheads="1"/>
            </p:cNvSpPr>
            <p:nvPr/>
          </p:nvSpPr>
          <p:spPr bwMode="auto">
            <a:xfrm>
              <a:off x="3479" y="3630"/>
              <a:ext cx="121"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r>
                <a:rPr lang="en-US" altLang="en-US" sz="1200">
                  <a:solidFill>
                    <a:srgbClr val="000000"/>
                  </a:solidFill>
                  <a:latin typeface="Arial" panose="020B0604020202020204" pitchFamily="34" charset="0"/>
                  <a:cs typeface="Times New Roman" panose="02020603050405020304" pitchFamily="18" charset="0"/>
                </a:rPr>
                <a:t>10</a:t>
              </a:r>
              <a:endParaRPr lang="en-US" altLang="en-US" sz="3600"/>
            </a:p>
          </p:txBody>
        </p:sp>
        <p:sp>
          <p:nvSpPr>
            <p:cNvPr id="61541" name="Rectangle 218">
              <a:extLst>
                <a:ext uri="{FF2B5EF4-FFF2-40B4-BE49-F238E27FC236}">
                  <a16:creationId xmlns="" xmlns:a16="http://schemas.microsoft.com/office/drawing/2014/main" id="{A0C90120-25DC-4151-9E15-84B4220C1D5E}"/>
                </a:ext>
              </a:extLst>
            </p:cNvPr>
            <p:cNvSpPr>
              <a:spLocks noChangeArrowheads="1"/>
            </p:cNvSpPr>
            <p:nvPr/>
          </p:nvSpPr>
          <p:spPr bwMode="auto">
            <a:xfrm>
              <a:off x="4379" y="3630"/>
              <a:ext cx="121"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r>
                <a:rPr lang="en-US" altLang="en-US" sz="1200">
                  <a:solidFill>
                    <a:srgbClr val="000000"/>
                  </a:solidFill>
                  <a:latin typeface="Arial" panose="020B0604020202020204" pitchFamily="34" charset="0"/>
                  <a:cs typeface="Times New Roman" panose="02020603050405020304" pitchFamily="18" charset="0"/>
                </a:rPr>
                <a:t>15</a:t>
              </a:r>
              <a:endParaRPr lang="en-US" altLang="en-US" sz="3600"/>
            </a:p>
          </p:txBody>
        </p:sp>
        <p:sp>
          <p:nvSpPr>
            <p:cNvPr id="61542" name="Rectangle 217">
              <a:extLst>
                <a:ext uri="{FF2B5EF4-FFF2-40B4-BE49-F238E27FC236}">
                  <a16:creationId xmlns="" xmlns:a16="http://schemas.microsoft.com/office/drawing/2014/main" id="{5FAC17C1-5D70-4B6C-B8B0-45CD18BC67C0}"/>
                </a:ext>
              </a:extLst>
            </p:cNvPr>
            <p:cNvSpPr>
              <a:spLocks noChangeArrowheads="1"/>
            </p:cNvSpPr>
            <p:nvPr/>
          </p:nvSpPr>
          <p:spPr bwMode="auto">
            <a:xfrm>
              <a:off x="5279" y="3630"/>
              <a:ext cx="121"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r>
                <a:rPr lang="en-US" altLang="en-US" sz="1200">
                  <a:solidFill>
                    <a:srgbClr val="000000"/>
                  </a:solidFill>
                  <a:latin typeface="Arial" panose="020B0604020202020204" pitchFamily="34" charset="0"/>
                  <a:cs typeface="Times New Roman" panose="02020603050405020304" pitchFamily="18" charset="0"/>
                </a:rPr>
                <a:t>20</a:t>
              </a:r>
              <a:endParaRPr lang="en-US" altLang="en-US" sz="3600"/>
            </a:p>
          </p:txBody>
        </p:sp>
        <p:sp>
          <p:nvSpPr>
            <p:cNvPr id="61543" name="Rectangle 216">
              <a:extLst>
                <a:ext uri="{FF2B5EF4-FFF2-40B4-BE49-F238E27FC236}">
                  <a16:creationId xmlns="" xmlns:a16="http://schemas.microsoft.com/office/drawing/2014/main" id="{E00FA7A9-07CD-4BB2-944B-3A95EE58261E}"/>
                </a:ext>
              </a:extLst>
            </p:cNvPr>
            <p:cNvSpPr>
              <a:spLocks noChangeArrowheads="1"/>
            </p:cNvSpPr>
            <p:nvPr/>
          </p:nvSpPr>
          <p:spPr bwMode="auto">
            <a:xfrm>
              <a:off x="6179" y="3630"/>
              <a:ext cx="121"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r>
                <a:rPr lang="en-US" altLang="en-US" sz="1200">
                  <a:solidFill>
                    <a:srgbClr val="000000"/>
                  </a:solidFill>
                  <a:latin typeface="Arial" panose="020B0604020202020204" pitchFamily="34" charset="0"/>
                  <a:cs typeface="Times New Roman" panose="02020603050405020304" pitchFamily="18" charset="0"/>
                </a:rPr>
                <a:t>25</a:t>
              </a:r>
              <a:endParaRPr lang="en-US" altLang="en-US" sz="3600"/>
            </a:p>
          </p:txBody>
        </p:sp>
        <p:sp>
          <p:nvSpPr>
            <p:cNvPr id="61544" name="Rectangle 215">
              <a:extLst>
                <a:ext uri="{FF2B5EF4-FFF2-40B4-BE49-F238E27FC236}">
                  <a16:creationId xmlns="" xmlns:a16="http://schemas.microsoft.com/office/drawing/2014/main" id="{353F0DB2-466E-451E-AA1E-9B335006315B}"/>
                </a:ext>
              </a:extLst>
            </p:cNvPr>
            <p:cNvSpPr>
              <a:spLocks noChangeArrowheads="1"/>
            </p:cNvSpPr>
            <p:nvPr/>
          </p:nvSpPr>
          <p:spPr bwMode="auto">
            <a:xfrm>
              <a:off x="3704" y="3885"/>
              <a:ext cx="552"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r>
                <a:rPr lang="en-US" altLang="en-US" sz="1200" b="1">
                  <a:solidFill>
                    <a:srgbClr val="000000"/>
                  </a:solidFill>
                  <a:latin typeface="Arial" panose="020B0604020202020204" pitchFamily="34" charset="0"/>
                  <a:cs typeface="Times New Roman" panose="02020603050405020304" pitchFamily="18" charset="0"/>
                </a:rPr>
                <a:t>Sub group</a:t>
              </a:r>
              <a:endParaRPr lang="en-US" altLang="en-US" sz="3600" b="1"/>
            </a:p>
          </p:txBody>
        </p:sp>
        <p:sp>
          <p:nvSpPr>
            <p:cNvPr id="61545" name="Rectangle 214">
              <a:extLst>
                <a:ext uri="{FF2B5EF4-FFF2-40B4-BE49-F238E27FC236}">
                  <a16:creationId xmlns="" xmlns:a16="http://schemas.microsoft.com/office/drawing/2014/main" id="{BC755854-8EAC-4FA7-B087-B8E5558AE466}"/>
                </a:ext>
              </a:extLst>
            </p:cNvPr>
            <p:cNvSpPr>
              <a:spLocks noChangeArrowheads="1"/>
            </p:cNvSpPr>
            <p:nvPr/>
          </p:nvSpPr>
          <p:spPr bwMode="auto">
            <a:xfrm>
              <a:off x="1219" y="3390"/>
              <a:ext cx="18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r>
                <a:rPr lang="en-US" altLang="en-US" sz="1200">
                  <a:solidFill>
                    <a:srgbClr val="000000"/>
                  </a:solidFill>
                  <a:latin typeface="Arial" panose="020B0604020202020204" pitchFamily="34" charset="0"/>
                  <a:cs typeface="Times New Roman" panose="02020603050405020304" pitchFamily="18" charset="0"/>
                </a:rPr>
                <a:t>-0.3</a:t>
              </a:r>
              <a:endParaRPr lang="en-US" altLang="en-US" sz="3600"/>
            </a:p>
          </p:txBody>
        </p:sp>
        <p:sp>
          <p:nvSpPr>
            <p:cNvPr id="61546" name="Rectangle 213">
              <a:extLst>
                <a:ext uri="{FF2B5EF4-FFF2-40B4-BE49-F238E27FC236}">
                  <a16:creationId xmlns="" xmlns:a16="http://schemas.microsoft.com/office/drawing/2014/main" id="{E6A039CF-EAEB-41E3-B371-BDE424083C4C}"/>
                </a:ext>
              </a:extLst>
            </p:cNvPr>
            <p:cNvSpPr>
              <a:spLocks noChangeArrowheads="1"/>
            </p:cNvSpPr>
            <p:nvPr/>
          </p:nvSpPr>
          <p:spPr bwMode="auto">
            <a:xfrm>
              <a:off x="1273" y="2985"/>
              <a:ext cx="152"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r>
                <a:rPr lang="en-US" altLang="en-US" sz="1200">
                  <a:solidFill>
                    <a:srgbClr val="000000"/>
                  </a:solidFill>
                  <a:latin typeface="Arial" panose="020B0604020202020204" pitchFamily="34" charset="0"/>
                  <a:cs typeface="Times New Roman" panose="02020603050405020304" pitchFamily="18" charset="0"/>
                </a:rPr>
                <a:t>0.7</a:t>
              </a:r>
              <a:endParaRPr lang="en-US" altLang="en-US" sz="3600"/>
            </a:p>
          </p:txBody>
        </p:sp>
        <p:sp>
          <p:nvSpPr>
            <p:cNvPr id="61547" name="Rectangle 212">
              <a:extLst>
                <a:ext uri="{FF2B5EF4-FFF2-40B4-BE49-F238E27FC236}">
                  <a16:creationId xmlns="" xmlns:a16="http://schemas.microsoft.com/office/drawing/2014/main" id="{B3B019DA-37EA-4AD4-B7BE-3ADFF2934FFE}"/>
                </a:ext>
              </a:extLst>
            </p:cNvPr>
            <p:cNvSpPr>
              <a:spLocks noChangeArrowheads="1"/>
            </p:cNvSpPr>
            <p:nvPr/>
          </p:nvSpPr>
          <p:spPr bwMode="auto">
            <a:xfrm>
              <a:off x="1273" y="2565"/>
              <a:ext cx="152"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r>
                <a:rPr lang="en-US" altLang="en-US" sz="1200">
                  <a:solidFill>
                    <a:srgbClr val="000000"/>
                  </a:solidFill>
                  <a:latin typeface="Arial" panose="020B0604020202020204" pitchFamily="34" charset="0"/>
                  <a:cs typeface="Times New Roman" panose="02020603050405020304" pitchFamily="18" charset="0"/>
                </a:rPr>
                <a:t>1.7</a:t>
              </a:r>
              <a:endParaRPr lang="en-US" altLang="en-US" sz="3600"/>
            </a:p>
          </p:txBody>
        </p:sp>
        <p:sp>
          <p:nvSpPr>
            <p:cNvPr id="61548" name="Rectangle 211">
              <a:extLst>
                <a:ext uri="{FF2B5EF4-FFF2-40B4-BE49-F238E27FC236}">
                  <a16:creationId xmlns="" xmlns:a16="http://schemas.microsoft.com/office/drawing/2014/main" id="{48A73B16-052E-48E1-B22D-0E48F41B1E41}"/>
                </a:ext>
              </a:extLst>
            </p:cNvPr>
            <p:cNvSpPr>
              <a:spLocks noChangeArrowheads="1"/>
            </p:cNvSpPr>
            <p:nvPr/>
          </p:nvSpPr>
          <p:spPr bwMode="auto">
            <a:xfrm>
              <a:off x="1273" y="2145"/>
              <a:ext cx="152"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r>
                <a:rPr lang="en-US" altLang="en-US" sz="1200">
                  <a:solidFill>
                    <a:srgbClr val="000000"/>
                  </a:solidFill>
                  <a:latin typeface="Arial" panose="020B0604020202020204" pitchFamily="34" charset="0"/>
                  <a:cs typeface="Times New Roman" panose="02020603050405020304" pitchFamily="18" charset="0"/>
                </a:rPr>
                <a:t>2.7</a:t>
              </a:r>
              <a:endParaRPr lang="en-US" altLang="en-US" sz="3600"/>
            </a:p>
          </p:txBody>
        </p:sp>
        <p:sp>
          <p:nvSpPr>
            <p:cNvPr id="61549" name="Rectangle 210">
              <a:extLst>
                <a:ext uri="{FF2B5EF4-FFF2-40B4-BE49-F238E27FC236}">
                  <a16:creationId xmlns="" xmlns:a16="http://schemas.microsoft.com/office/drawing/2014/main" id="{3CE4D01C-6F93-4582-81E5-5322B7AC0459}"/>
                </a:ext>
              </a:extLst>
            </p:cNvPr>
            <p:cNvSpPr>
              <a:spLocks noChangeArrowheads="1"/>
            </p:cNvSpPr>
            <p:nvPr/>
          </p:nvSpPr>
          <p:spPr bwMode="auto">
            <a:xfrm>
              <a:off x="1273" y="1725"/>
              <a:ext cx="152"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r>
                <a:rPr lang="en-US" altLang="en-US" sz="1200">
                  <a:solidFill>
                    <a:srgbClr val="000000"/>
                  </a:solidFill>
                  <a:latin typeface="Arial" panose="020B0604020202020204" pitchFamily="34" charset="0"/>
                  <a:cs typeface="Times New Roman" panose="02020603050405020304" pitchFamily="18" charset="0"/>
                </a:rPr>
                <a:t>3.7</a:t>
              </a:r>
              <a:endParaRPr lang="en-US" altLang="en-US" sz="3600"/>
            </a:p>
          </p:txBody>
        </p:sp>
        <p:sp>
          <p:nvSpPr>
            <p:cNvPr id="61550" name="Rectangle 209">
              <a:extLst>
                <a:ext uri="{FF2B5EF4-FFF2-40B4-BE49-F238E27FC236}">
                  <a16:creationId xmlns="" xmlns:a16="http://schemas.microsoft.com/office/drawing/2014/main" id="{2C84802A-AB8B-4C83-9A87-B1A5374886E8}"/>
                </a:ext>
              </a:extLst>
            </p:cNvPr>
            <p:cNvSpPr>
              <a:spLocks noChangeArrowheads="1"/>
            </p:cNvSpPr>
            <p:nvPr/>
          </p:nvSpPr>
          <p:spPr bwMode="auto">
            <a:xfrm>
              <a:off x="1273" y="1305"/>
              <a:ext cx="152"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r>
                <a:rPr lang="en-US" altLang="en-US" sz="1200">
                  <a:solidFill>
                    <a:srgbClr val="000000"/>
                  </a:solidFill>
                  <a:latin typeface="Arial" panose="020B0604020202020204" pitchFamily="34" charset="0"/>
                  <a:cs typeface="Times New Roman" panose="02020603050405020304" pitchFamily="18" charset="0"/>
                </a:rPr>
                <a:t>4.7</a:t>
              </a:r>
              <a:endParaRPr lang="en-US" altLang="en-US" sz="3600"/>
            </a:p>
          </p:txBody>
        </p:sp>
        <p:sp>
          <p:nvSpPr>
            <p:cNvPr id="61551" name="Rectangle 208">
              <a:extLst>
                <a:ext uri="{FF2B5EF4-FFF2-40B4-BE49-F238E27FC236}">
                  <a16:creationId xmlns="" xmlns:a16="http://schemas.microsoft.com/office/drawing/2014/main" id="{9F2B440E-7216-4ADD-B62A-1FB17A72374C}"/>
                </a:ext>
              </a:extLst>
            </p:cNvPr>
            <p:cNvSpPr>
              <a:spLocks noChangeArrowheads="1"/>
            </p:cNvSpPr>
            <p:nvPr/>
          </p:nvSpPr>
          <p:spPr bwMode="auto">
            <a:xfrm>
              <a:off x="1273" y="900"/>
              <a:ext cx="152"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r>
                <a:rPr lang="en-US" altLang="en-US" sz="1200">
                  <a:solidFill>
                    <a:srgbClr val="000000"/>
                  </a:solidFill>
                  <a:latin typeface="Arial" panose="020B0604020202020204" pitchFamily="34" charset="0"/>
                  <a:cs typeface="Times New Roman" panose="02020603050405020304" pitchFamily="18" charset="0"/>
                </a:rPr>
                <a:t>5.7</a:t>
              </a:r>
              <a:endParaRPr lang="en-US" altLang="en-US" sz="3600"/>
            </a:p>
          </p:txBody>
        </p:sp>
        <p:sp>
          <p:nvSpPr>
            <p:cNvPr id="61552" name="Rectangle 207">
              <a:extLst>
                <a:ext uri="{FF2B5EF4-FFF2-40B4-BE49-F238E27FC236}">
                  <a16:creationId xmlns="" xmlns:a16="http://schemas.microsoft.com/office/drawing/2014/main" id="{41C60DC6-F9EE-432A-A43E-894BB4B15766}"/>
                </a:ext>
              </a:extLst>
            </p:cNvPr>
            <p:cNvSpPr>
              <a:spLocks noChangeArrowheads="1"/>
            </p:cNvSpPr>
            <p:nvPr/>
          </p:nvSpPr>
          <p:spPr bwMode="auto">
            <a:xfrm rot="16200000">
              <a:off x="717" y="2358"/>
              <a:ext cx="454"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lIns="0" tIns="0" rIns="0" bIns="0">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endParaRPr lang="ar-IQ" altLang="en-US" sz="3600"/>
            </a:p>
          </p:txBody>
        </p:sp>
        <p:sp>
          <p:nvSpPr>
            <p:cNvPr id="61553" name="Rectangle 206">
              <a:extLst>
                <a:ext uri="{FF2B5EF4-FFF2-40B4-BE49-F238E27FC236}">
                  <a16:creationId xmlns="" xmlns:a16="http://schemas.microsoft.com/office/drawing/2014/main" id="{A517E56F-D0A8-46E0-A686-404DFAD41287}"/>
                </a:ext>
              </a:extLst>
            </p:cNvPr>
            <p:cNvSpPr>
              <a:spLocks noChangeArrowheads="1"/>
            </p:cNvSpPr>
            <p:nvPr/>
          </p:nvSpPr>
          <p:spPr bwMode="auto">
            <a:xfrm>
              <a:off x="6600" y="2156"/>
              <a:ext cx="407"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r>
                <a:rPr lang="en-US" altLang="en-US" sz="1200" b="1">
                  <a:solidFill>
                    <a:srgbClr val="000000"/>
                  </a:solidFill>
                  <a:latin typeface="Arial" panose="020B0604020202020204" pitchFamily="34" charset="0"/>
                  <a:cs typeface="Times New Roman" panose="02020603050405020304" pitchFamily="18" charset="0"/>
                </a:rPr>
                <a:t>T = 2.70</a:t>
              </a:r>
              <a:endParaRPr lang="en-US" altLang="en-US" sz="3600"/>
            </a:p>
          </p:txBody>
        </p:sp>
        <p:sp>
          <p:nvSpPr>
            <p:cNvPr id="61554" name="Rectangle 205">
              <a:extLst>
                <a:ext uri="{FF2B5EF4-FFF2-40B4-BE49-F238E27FC236}">
                  <a16:creationId xmlns="" xmlns:a16="http://schemas.microsoft.com/office/drawing/2014/main" id="{4E66E43F-0208-4F29-88D5-C904D7D3AB42}"/>
                </a:ext>
              </a:extLst>
            </p:cNvPr>
            <p:cNvSpPr>
              <a:spLocks noChangeArrowheads="1"/>
            </p:cNvSpPr>
            <p:nvPr/>
          </p:nvSpPr>
          <p:spPr bwMode="auto">
            <a:xfrm>
              <a:off x="6482" y="960"/>
              <a:ext cx="563"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r>
                <a:rPr lang="en-US" altLang="en-US" sz="1200" b="1">
                  <a:solidFill>
                    <a:srgbClr val="000000"/>
                  </a:solidFill>
                  <a:latin typeface="Arial" panose="020B0604020202020204" pitchFamily="34" charset="0"/>
                  <a:cs typeface="Times New Roman" panose="02020603050405020304" pitchFamily="18" charset="0"/>
                </a:rPr>
                <a:t>UCL = 5.65</a:t>
              </a:r>
              <a:endParaRPr lang="en-US" altLang="en-US" sz="3600"/>
            </a:p>
          </p:txBody>
        </p:sp>
        <p:sp>
          <p:nvSpPr>
            <p:cNvPr id="61555" name="Rectangle 204">
              <a:extLst>
                <a:ext uri="{FF2B5EF4-FFF2-40B4-BE49-F238E27FC236}">
                  <a16:creationId xmlns="" xmlns:a16="http://schemas.microsoft.com/office/drawing/2014/main" id="{F0E77B4D-233E-4DD4-AE67-466570CF98D1}"/>
                </a:ext>
              </a:extLst>
            </p:cNvPr>
            <p:cNvSpPr>
              <a:spLocks noChangeArrowheads="1"/>
            </p:cNvSpPr>
            <p:nvPr/>
          </p:nvSpPr>
          <p:spPr bwMode="auto">
            <a:xfrm>
              <a:off x="6520" y="3362"/>
              <a:ext cx="58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r>
                <a:rPr lang="en-US" altLang="en-US" sz="1200" b="1">
                  <a:solidFill>
                    <a:srgbClr val="000000"/>
                  </a:solidFill>
                  <a:latin typeface="Arial" panose="020B0604020202020204" pitchFamily="34" charset="0"/>
                  <a:cs typeface="Times New Roman" panose="02020603050405020304" pitchFamily="18" charset="0"/>
                </a:rPr>
                <a:t>LCL = -0.25</a:t>
              </a:r>
              <a:endParaRPr lang="en-US" altLang="en-US" sz="3600"/>
            </a:p>
          </p:txBody>
        </p:sp>
      </p:grpSp>
      <p:graphicFrame>
        <p:nvGraphicFramePr>
          <p:cNvPr id="61444" name="Object 514">
            <a:extLst>
              <a:ext uri="{FF2B5EF4-FFF2-40B4-BE49-F238E27FC236}">
                <a16:creationId xmlns="" xmlns:a16="http://schemas.microsoft.com/office/drawing/2014/main" id="{BD36BDB5-385B-442B-8C4F-5B9E9646CD40}"/>
              </a:ext>
            </a:extLst>
          </p:cNvPr>
          <p:cNvGraphicFramePr>
            <a:graphicFrameLocks noChangeAspect="1"/>
          </p:cNvGraphicFramePr>
          <p:nvPr/>
        </p:nvGraphicFramePr>
        <p:xfrm>
          <a:off x="4510617" y="458788"/>
          <a:ext cx="2116667" cy="328612"/>
        </p:xfrm>
        <a:graphic>
          <a:graphicData uri="http://schemas.openxmlformats.org/presentationml/2006/ole">
            <mc:AlternateContent xmlns:mc="http://schemas.openxmlformats.org/markup-compatibility/2006">
              <mc:Choice xmlns:v="urn:schemas-microsoft-com:vml" Requires="v">
                <p:oleObj spid="_x0000_s7174" name="Equation" r:id="rId3" imgW="609336" imgH="177723" progId="Equation.3">
                  <p:embed/>
                </p:oleObj>
              </mc:Choice>
              <mc:Fallback>
                <p:oleObj name="Equation" r:id="rId3" imgW="609336" imgH="17772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0617" y="458788"/>
                        <a:ext cx="21166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16" name="Rectangle 515">
            <a:extLst>
              <a:ext uri="{FF2B5EF4-FFF2-40B4-BE49-F238E27FC236}">
                <a16:creationId xmlns="" xmlns:a16="http://schemas.microsoft.com/office/drawing/2014/main" id="{66088795-43D2-4732-8BA0-EF52F1A7E757}"/>
              </a:ext>
            </a:extLst>
          </p:cNvPr>
          <p:cNvSpPr/>
          <p:nvPr/>
        </p:nvSpPr>
        <p:spPr>
          <a:xfrm>
            <a:off x="207434" y="5646738"/>
            <a:ext cx="11326284" cy="1073150"/>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pPr marL="274320" indent="-274320" algn="l" rtl="0" fontAlgn="auto">
              <a:spcAft>
                <a:spcPts val="0"/>
              </a:spcAft>
              <a:buClr>
                <a:schemeClr val="accent3"/>
              </a:buClr>
              <a:buFont typeface="Wingdings 2"/>
              <a:buNone/>
              <a:defRPr/>
            </a:pPr>
            <a:r>
              <a:rPr lang="en-US" sz="3200" dirty="0">
                <a:solidFill>
                  <a:schemeClr val="accent1"/>
                </a:solidFill>
              </a:rPr>
              <a:t> Decision</a:t>
            </a:r>
            <a:r>
              <a:rPr lang="en-US" sz="4000" dirty="0">
                <a:solidFill>
                  <a:schemeClr val="accent1"/>
                </a:solidFill>
              </a:rPr>
              <a:t>: </a:t>
            </a:r>
            <a:r>
              <a:rPr lang="en-US" dirty="0"/>
              <a:t>The process (in control) because all points are located between (upper and lower) control limits.</a:t>
            </a:r>
          </a:p>
        </p:txBody>
      </p:sp>
    </p:spTree>
    <p:extLst>
      <p:ext uri="{BB962C8B-B14F-4D97-AF65-F5344CB8AC3E}">
        <p14:creationId xmlns:p14="http://schemas.microsoft.com/office/powerpoint/2010/main" val="401564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 xmlns:a16="http://schemas.microsoft.com/office/drawing/2014/main" id="{D977051C-6441-4946-A14E-98AB397AA062}"/>
              </a:ext>
            </a:extLst>
          </p:cNvPr>
          <p:cNvSpPr>
            <a:spLocks noGrp="1" noChangeArrowheads="1"/>
          </p:cNvSpPr>
          <p:nvPr>
            <p:ph type="title" idx="4294967295"/>
          </p:nvPr>
        </p:nvSpPr>
        <p:spPr>
          <a:xfrm>
            <a:off x="0" y="0"/>
            <a:ext cx="12192000" cy="990600"/>
          </a:xfrm>
        </p:spPr>
        <p:txBody>
          <a:bodyPr lIns="91440" tIns="45720" rIns="91440" bIns="45720">
            <a:normAutofit/>
          </a:bodyPr>
          <a:lstStyle/>
          <a:p>
            <a:pPr algn="ctr" eaLnBrk="1" hangingPunct="1"/>
            <a:r>
              <a:rPr lang="en-US" altLang="en-US" sz="4800">
                <a:latin typeface="Monotype Corsiva" panose="03010101010201010101" pitchFamily="66" charset="0"/>
              </a:rPr>
              <a:t>)</a:t>
            </a:r>
            <a:r>
              <a:rPr lang="ar-IQ" altLang="en-US" sz="4800">
                <a:latin typeface="Monotype Corsiva" panose="03010101010201010101" pitchFamily="66" charset="0"/>
              </a:rPr>
              <a:t> </a:t>
            </a:r>
            <a:r>
              <a:rPr lang="en-US" altLang="en-US" sz="4800">
                <a:latin typeface="Monotype Corsiva" panose="03010101010201010101" pitchFamily="66" charset="0"/>
              </a:rPr>
              <a:t>P- chart(</a:t>
            </a:r>
            <a:r>
              <a:rPr lang="en-US" altLang="en-US" sz="3200">
                <a:latin typeface="Monotype Corsiva" panose="03010101010201010101" pitchFamily="66" charset="0"/>
              </a:rPr>
              <a:t>proportion of non- conforming</a:t>
            </a:r>
          </a:p>
        </p:txBody>
      </p:sp>
      <p:sp>
        <p:nvSpPr>
          <p:cNvPr id="63491" name="Rectangle 3">
            <a:extLst>
              <a:ext uri="{FF2B5EF4-FFF2-40B4-BE49-F238E27FC236}">
                <a16:creationId xmlns="" xmlns:a16="http://schemas.microsoft.com/office/drawing/2014/main" id="{FA454487-B987-4942-96EE-D6AA09289ACD}"/>
              </a:ext>
            </a:extLst>
          </p:cNvPr>
          <p:cNvSpPr>
            <a:spLocks noGrp="1" noChangeArrowheads="1"/>
          </p:cNvSpPr>
          <p:nvPr>
            <p:ph type="body" idx="4294967295"/>
          </p:nvPr>
        </p:nvSpPr>
        <p:spPr>
          <a:xfrm>
            <a:off x="0" y="1117600"/>
            <a:ext cx="11447463" cy="5478463"/>
          </a:xfrm>
        </p:spPr>
        <p:txBody>
          <a:bodyPr lIns="91440" tIns="45720" rIns="91440" bIns="45720"/>
          <a:lstStyle/>
          <a:p>
            <a:pPr algn="l" rtl="0" eaLnBrk="1" hangingPunct="1"/>
            <a:r>
              <a:rPr lang="en-US" altLang="en-US"/>
              <a:t>The p chart is used for data that consist of the proportion of the number of occurrences of an event to the total number of occurrences.</a:t>
            </a:r>
            <a:endParaRPr lang="ar-IQ" altLang="en-US"/>
          </a:p>
          <a:p>
            <a:pPr algn="l" rtl="0" eaLnBrk="1" hangingPunct="1"/>
            <a:r>
              <a:rPr lang="en-US" altLang="en-US"/>
              <a:t>The central line &amp; control limits as following: </a:t>
            </a:r>
          </a:p>
          <a:p>
            <a:pPr algn="l" rtl="0" eaLnBrk="1" hangingPunct="1">
              <a:buFont typeface="Wingdings" panose="05000000000000000000" pitchFamily="2" charset="2"/>
              <a:buNone/>
            </a:pPr>
            <a:endParaRPr lang="en-US" altLang="en-US"/>
          </a:p>
        </p:txBody>
      </p:sp>
      <p:sp>
        <p:nvSpPr>
          <p:cNvPr id="63492" name="Rectangle 5">
            <a:extLst>
              <a:ext uri="{FF2B5EF4-FFF2-40B4-BE49-F238E27FC236}">
                <a16:creationId xmlns="" xmlns:a16="http://schemas.microsoft.com/office/drawing/2014/main" id="{0F48449E-5913-4336-9306-ABA05F1A76EA}"/>
              </a:ext>
            </a:extLst>
          </p:cNvPr>
          <p:cNvSpPr>
            <a:spLocks noChangeArrowheads="1"/>
          </p:cNvSpPr>
          <p:nvPr/>
        </p:nvSpPr>
        <p:spPr bwMode="auto">
          <a:xfrm>
            <a:off x="6003634" y="-10041"/>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algn="ctr" rtl="0">
              <a:buClr>
                <a:schemeClr val="tx2"/>
              </a:buClr>
            </a:pPr>
            <a:endParaRPr kumimoji="0" lang="ar-IQ" altLang="en-US" sz="1800" b="1" i="1">
              <a:solidFill>
                <a:schemeClr val="accent2"/>
              </a:solidFill>
            </a:endParaRPr>
          </a:p>
        </p:txBody>
      </p:sp>
      <p:graphicFrame>
        <p:nvGraphicFramePr>
          <p:cNvPr id="63493" name="Object 4">
            <a:extLst>
              <a:ext uri="{FF2B5EF4-FFF2-40B4-BE49-F238E27FC236}">
                <a16:creationId xmlns="" xmlns:a16="http://schemas.microsoft.com/office/drawing/2014/main" id="{EB535581-07B8-44A7-939F-AD21B5B03334}"/>
              </a:ext>
            </a:extLst>
          </p:cNvPr>
          <p:cNvGraphicFramePr>
            <a:graphicFrameLocks noChangeAspect="1"/>
          </p:cNvGraphicFramePr>
          <p:nvPr/>
        </p:nvGraphicFramePr>
        <p:xfrm>
          <a:off x="1452033" y="4383088"/>
          <a:ext cx="3530600" cy="1714500"/>
        </p:xfrm>
        <a:graphic>
          <a:graphicData uri="http://schemas.openxmlformats.org/presentationml/2006/ole">
            <mc:AlternateContent xmlns:mc="http://schemas.openxmlformats.org/markup-compatibility/2006">
              <mc:Choice xmlns:v="urn:schemas-microsoft-com:vml" Requires="v">
                <p:oleObj spid="_x0000_s8202" name="Equation" r:id="rId3" imgW="927100" imgH="622300" progId="Equation.3">
                  <p:embed/>
                </p:oleObj>
              </mc:Choice>
              <mc:Fallback>
                <p:oleObj name="Equation" r:id="rId3" imgW="927100" imgH="6223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2033" y="4383088"/>
                        <a:ext cx="3530600" cy="17145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3494" name="Rectangle 6">
            <a:extLst>
              <a:ext uri="{FF2B5EF4-FFF2-40B4-BE49-F238E27FC236}">
                <a16:creationId xmlns="" xmlns:a16="http://schemas.microsoft.com/office/drawing/2014/main" id="{C7D22DB6-6804-4F5E-A0C8-473A0B85C8D1}"/>
              </a:ext>
            </a:extLst>
          </p:cNvPr>
          <p:cNvSpPr>
            <a:spLocks noChangeArrowheads="1"/>
          </p:cNvSpPr>
          <p:nvPr/>
        </p:nvSpPr>
        <p:spPr bwMode="auto">
          <a:xfrm>
            <a:off x="6003634" y="15298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algn="ctr" rtl="0">
              <a:buClr>
                <a:schemeClr val="tx2"/>
              </a:buClr>
            </a:pPr>
            <a:endParaRPr kumimoji="0" lang="ar-IQ" altLang="en-US" sz="1800" b="1" i="1">
              <a:solidFill>
                <a:schemeClr val="accent2"/>
              </a:solidFill>
            </a:endParaRPr>
          </a:p>
        </p:txBody>
      </p:sp>
      <p:sp>
        <p:nvSpPr>
          <p:cNvPr id="63495" name="Rectangle 8">
            <a:extLst>
              <a:ext uri="{FF2B5EF4-FFF2-40B4-BE49-F238E27FC236}">
                <a16:creationId xmlns="" xmlns:a16="http://schemas.microsoft.com/office/drawing/2014/main" id="{B36F46E0-D5F4-4749-967A-0E7BAC6E27B4}"/>
              </a:ext>
            </a:extLst>
          </p:cNvPr>
          <p:cNvSpPr>
            <a:spLocks noChangeArrowheads="1"/>
          </p:cNvSpPr>
          <p:nvPr/>
        </p:nvSpPr>
        <p:spPr bwMode="auto">
          <a:xfrm>
            <a:off x="6003634" y="238708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algn="ctr" rtl="0">
              <a:buClr>
                <a:schemeClr val="tx2"/>
              </a:buClr>
            </a:pPr>
            <a:endParaRPr kumimoji="0" lang="ar-IQ" altLang="en-US" sz="1800" b="1" i="1">
              <a:solidFill>
                <a:schemeClr val="accent2"/>
              </a:solidFill>
            </a:endParaRPr>
          </a:p>
        </p:txBody>
      </p:sp>
      <p:sp>
        <p:nvSpPr>
          <p:cNvPr id="63496" name="Rectangle 9">
            <a:extLst>
              <a:ext uri="{FF2B5EF4-FFF2-40B4-BE49-F238E27FC236}">
                <a16:creationId xmlns="" xmlns:a16="http://schemas.microsoft.com/office/drawing/2014/main" id="{6B72D0A5-00BB-4C33-B321-62792110A394}"/>
              </a:ext>
            </a:extLst>
          </p:cNvPr>
          <p:cNvSpPr>
            <a:spLocks noChangeArrowheads="1"/>
          </p:cNvSpPr>
          <p:nvPr/>
        </p:nvSpPr>
        <p:spPr bwMode="auto">
          <a:xfrm>
            <a:off x="6003634" y="410158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algn="ctr" rtl="0">
              <a:buClr>
                <a:schemeClr val="tx2"/>
              </a:buClr>
            </a:pPr>
            <a:endParaRPr kumimoji="0" lang="ar-IQ" altLang="en-US" sz="1800" b="1" i="1">
              <a:solidFill>
                <a:schemeClr val="accent2"/>
              </a:solidFill>
            </a:endParaRPr>
          </a:p>
        </p:txBody>
      </p:sp>
      <p:sp>
        <p:nvSpPr>
          <p:cNvPr id="63497" name="Rectangle 11">
            <a:extLst>
              <a:ext uri="{FF2B5EF4-FFF2-40B4-BE49-F238E27FC236}">
                <a16:creationId xmlns="" xmlns:a16="http://schemas.microsoft.com/office/drawing/2014/main" id="{7A8BCD95-C34E-4C32-87C6-982063BE8C9F}"/>
              </a:ext>
            </a:extLst>
          </p:cNvPr>
          <p:cNvSpPr>
            <a:spLocks noChangeArrowheads="1"/>
          </p:cNvSpPr>
          <p:nvPr/>
        </p:nvSpPr>
        <p:spPr bwMode="auto">
          <a:xfrm>
            <a:off x="6003634" y="238708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algn="ctr" rtl="0">
              <a:buClr>
                <a:schemeClr val="tx2"/>
              </a:buClr>
            </a:pPr>
            <a:endParaRPr kumimoji="0" lang="ar-IQ" altLang="en-US" sz="1800" b="1" i="1">
              <a:solidFill>
                <a:schemeClr val="accent2"/>
              </a:solidFill>
            </a:endParaRPr>
          </a:p>
        </p:txBody>
      </p:sp>
      <p:sp>
        <p:nvSpPr>
          <p:cNvPr id="63498" name="Rectangle 12">
            <a:extLst>
              <a:ext uri="{FF2B5EF4-FFF2-40B4-BE49-F238E27FC236}">
                <a16:creationId xmlns="" xmlns:a16="http://schemas.microsoft.com/office/drawing/2014/main" id="{73B752DB-7E83-4A6E-92FA-57AA5B0F0BDB}"/>
              </a:ext>
            </a:extLst>
          </p:cNvPr>
          <p:cNvSpPr>
            <a:spLocks noChangeArrowheads="1"/>
          </p:cNvSpPr>
          <p:nvPr/>
        </p:nvSpPr>
        <p:spPr bwMode="auto">
          <a:xfrm>
            <a:off x="6003634" y="410158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algn="ctr" rtl="0">
              <a:buClr>
                <a:schemeClr val="tx2"/>
              </a:buClr>
            </a:pPr>
            <a:endParaRPr kumimoji="0" lang="ar-IQ" altLang="en-US" sz="1800" b="1" i="1">
              <a:solidFill>
                <a:schemeClr val="accent2"/>
              </a:solidFill>
            </a:endParaRPr>
          </a:p>
        </p:txBody>
      </p:sp>
      <p:sp>
        <p:nvSpPr>
          <p:cNvPr id="63499" name="Rectangle 2">
            <a:extLst>
              <a:ext uri="{FF2B5EF4-FFF2-40B4-BE49-F238E27FC236}">
                <a16:creationId xmlns="" xmlns:a16="http://schemas.microsoft.com/office/drawing/2014/main" id="{49E05B3F-342C-486D-9CCF-5F9D959F8BE0}"/>
              </a:ext>
            </a:extLst>
          </p:cNvPr>
          <p:cNvSpPr>
            <a:spLocks noChangeArrowheads="1"/>
          </p:cNvSpPr>
          <p:nvPr/>
        </p:nvSpPr>
        <p:spPr bwMode="auto">
          <a:xfrm>
            <a:off x="5825067" y="5356225"/>
            <a:ext cx="6231467" cy="928688"/>
          </a:xfrm>
          <a:prstGeom prst="rect">
            <a:avLst/>
          </a:prstGeom>
          <a:solidFill>
            <a:schemeClr val="accent1"/>
          </a:solidFill>
          <a:ln w="12700" cap="sq" algn="ctr">
            <a:solidFill>
              <a:schemeClr val="tx1"/>
            </a:solidFill>
            <a:round/>
            <a:headEnd type="none" w="sm" len="sm"/>
            <a:tailEnd type="none" w="sm" len="sm"/>
          </a:ln>
        </p:spPr>
        <p:txBody>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eaLnBrk="1" hangingPunct="1"/>
            <a:r>
              <a:rPr lang="en-US" altLang="en-US"/>
              <a:t>m : sample size                             </a:t>
            </a:r>
          </a:p>
          <a:p>
            <a:pPr eaLnBrk="1" hangingPunct="1"/>
            <a:r>
              <a:rPr lang="en-US" altLang="en-US"/>
              <a:t>n: No. of items in the any sample</a:t>
            </a:r>
            <a:endParaRPr lang="ar-IQ" altLang="en-US"/>
          </a:p>
        </p:txBody>
      </p:sp>
      <p:graphicFrame>
        <p:nvGraphicFramePr>
          <p:cNvPr id="63500" name="Object 3">
            <a:extLst>
              <a:ext uri="{FF2B5EF4-FFF2-40B4-BE49-F238E27FC236}">
                <a16:creationId xmlns="" xmlns:a16="http://schemas.microsoft.com/office/drawing/2014/main" id="{CEAACDC1-585B-40E5-A998-E64BD5732627}"/>
              </a:ext>
            </a:extLst>
          </p:cNvPr>
          <p:cNvGraphicFramePr>
            <a:graphicFrameLocks noChangeAspect="1"/>
          </p:cNvGraphicFramePr>
          <p:nvPr>
            <p:extLst>
              <p:ext uri="{D42A27DB-BD31-4B8C-83A1-F6EECF244321}">
                <p14:modId xmlns:p14="http://schemas.microsoft.com/office/powerpoint/2010/main" val="3168352664"/>
              </p:ext>
            </p:extLst>
          </p:nvPr>
        </p:nvGraphicFramePr>
        <p:xfrm>
          <a:off x="806451" y="3448413"/>
          <a:ext cx="6999816" cy="655638"/>
        </p:xfrm>
        <a:graphic>
          <a:graphicData uri="http://schemas.openxmlformats.org/presentationml/2006/ole">
            <mc:AlternateContent xmlns:mc="http://schemas.openxmlformats.org/markup-compatibility/2006">
              <mc:Choice xmlns:v="urn:schemas-microsoft-com:vml" Requires="v">
                <p:oleObj spid="_x0000_s8203" name="Equation" r:id="rId5" imgW="2984400" imgH="393480" progId="Equation.3">
                  <p:embed/>
                </p:oleObj>
              </mc:Choice>
              <mc:Fallback>
                <p:oleObj name="Equation" r:id="rId5" imgW="2984400" imgH="393480" progId="Equation.3">
                  <p:embed/>
                  <p:pic>
                    <p:nvPicPr>
                      <p:cNvPr id="0" name=""/>
                      <p:cNvPicPr>
                        <a:picLocks noChangeAspect="1" noChangeArrowheads="1"/>
                      </p:cNvPicPr>
                      <p:nvPr/>
                    </p:nvPicPr>
                    <p:blipFill>
                      <a:blip r:embed="rId6"/>
                      <a:srcRect/>
                      <a:stretch>
                        <a:fillRect/>
                      </a:stretch>
                    </p:blipFill>
                    <p:spPr bwMode="auto">
                      <a:xfrm>
                        <a:off x="806451" y="3448413"/>
                        <a:ext cx="6999816" cy="65563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253628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 xmlns:a16="http://schemas.microsoft.com/office/drawing/2014/main" id="{9D6E894C-BBBC-4BAD-AC32-E5F453B33B7A}"/>
              </a:ext>
            </a:extLst>
          </p:cNvPr>
          <p:cNvSpPr>
            <a:spLocks noChangeArrowheads="1"/>
          </p:cNvSpPr>
          <p:nvPr/>
        </p:nvSpPr>
        <p:spPr bwMode="auto">
          <a:xfrm>
            <a:off x="687917" y="333375"/>
            <a:ext cx="103632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algn="ctr" rtl="0" eaLnBrk="1" hangingPunct="1"/>
            <a:endParaRPr kumimoji="0" lang="en-US" altLang="en-US" sz="5400">
              <a:solidFill>
                <a:schemeClr val="tx2"/>
              </a:solidFill>
              <a:latin typeface="Monotype Corsiva" panose="03010101010201010101" pitchFamily="66" charset="0"/>
              <a:cs typeface="Simplified Arabic" panose="02020603050405020304" pitchFamily="18" charset="-78"/>
            </a:endParaRPr>
          </a:p>
        </p:txBody>
      </p:sp>
      <p:sp>
        <p:nvSpPr>
          <p:cNvPr id="6147" name="Rectangle 2">
            <a:extLst>
              <a:ext uri="{FF2B5EF4-FFF2-40B4-BE49-F238E27FC236}">
                <a16:creationId xmlns="" xmlns:a16="http://schemas.microsoft.com/office/drawing/2014/main" id="{45295C4C-DFFC-494B-B470-7896E50D67F7}"/>
              </a:ext>
            </a:extLst>
          </p:cNvPr>
          <p:cNvSpPr>
            <a:spLocks noChangeArrowheads="1"/>
          </p:cNvSpPr>
          <p:nvPr/>
        </p:nvSpPr>
        <p:spPr bwMode="auto">
          <a:xfrm>
            <a:off x="0" y="381000"/>
            <a:ext cx="12192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rtl="0">
              <a:defRPr/>
            </a:pPr>
            <a:r>
              <a:rPr lang="en-US" sz="4800" dirty="0">
                <a:solidFill>
                  <a:srgbClr val="FF0000"/>
                </a:solidFill>
                <a:latin typeface="Monotype Corsiva" pitchFamily="66" charset="0"/>
                <a:ea typeface="+mj-ea"/>
                <a:cs typeface="+mj-cs"/>
              </a:rPr>
              <a:t>Quality</a:t>
            </a:r>
            <a:r>
              <a:rPr lang="en-US" sz="4400" b="1" dirty="0">
                <a:solidFill>
                  <a:srgbClr val="FF0000"/>
                </a:solidFill>
              </a:rPr>
              <a:t> </a:t>
            </a:r>
            <a:r>
              <a:rPr lang="en-US" sz="4800" dirty="0">
                <a:solidFill>
                  <a:srgbClr val="FF0000"/>
                </a:solidFill>
                <a:latin typeface="Monotype Corsiva" pitchFamily="66" charset="0"/>
                <a:ea typeface="+mj-ea"/>
                <a:cs typeface="+mj-cs"/>
              </a:rPr>
              <a:t>Control Charts</a:t>
            </a:r>
          </a:p>
        </p:txBody>
      </p:sp>
      <p:sp>
        <p:nvSpPr>
          <p:cNvPr id="7172" name="Rectangle 1">
            <a:extLst>
              <a:ext uri="{FF2B5EF4-FFF2-40B4-BE49-F238E27FC236}">
                <a16:creationId xmlns="" xmlns:a16="http://schemas.microsoft.com/office/drawing/2014/main" id="{55BB6290-19C1-40D1-9E49-3F0B54B76C5D}"/>
              </a:ext>
            </a:extLst>
          </p:cNvPr>
          <p:cNvSpPr>
            <a:spLocks noChangeArrowheads="1"/>
          </p:cNvSpPr>
          <p:nvPr/>
        </p:nvSpPr>
        <p:spPr bwMode="auto">
          <a:xfrm>
            <a:off x="687918" y="1520825"/>
            <a:ext cx="10729383" cy="4111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algn="just" rtl="0" eaLnBrk="1" hangingPunct="1">
              <a:lnSpc>
                <a:spcPct val="90000"/>
              </a:lnSpc>
              <a:spcBef>
                <a:spcPct val="20000"/>
              </a:spcBef>
              <a:buFontTx/>
              <a:buChar char="•"/>
            </a:pPr>
            <a:r>
              <a:rPr lang="en-US" altLang="en-US" sz="3200" dirty="0">
                <a:cs typeface="Times New Roman" panose="02020603050405020304" pitchFamily="18" charset="0"/>
              </a:rPr>
              <a:t>The control chart was invented by Walter A. </a:t>
            </a:r>
            <a:r>
              <a:rPr lang="en-US" altLang="en-US" sz="3200" dirty="0" err="1">
                <a:cs typeface="Times New Roman" panose="02020603050405020304" pitchFamily="18" charset="0"/>
              </a:rPr>
              <a:t>Shewhart</a:t>
            </a:r>
            <a:r>
              <a:rPr lang="en-US" altLang="en-US" sz="3200" dirty="0">
                <a:cs typeface="Times New Roman" panose="02020603050405020304" pitchFamily="18" charset="0"/>
              </a:rPr>
              <a:t> while working for Bell Labs in the 1920s. quality control charts represent one of the most important scientific techniques and well known to control the quality of products (medical, industrial, food , </a:t>
            </a:r>
            <a:r>
              <a:rPr lang="en-US" altLang="en-US" sz="3200" dirty="0" err="1">
                <a:cs typeface="Times New Roman" panose="02020603050405020304" pitchFamily="18" charset="0"/>
              </a:rPr>
              <a:t>etc</a:t>
            </a:r>
            <a:r>
              <a:rPr lang="en-US" altLang="en-US" sz="3200" dirty="0">
                <a:cs typeface="Times New Roman" panose="02020603050405020304" pitchFamily="18" charset="0"/>
              </a:rPr>
              <a:t>). The main purpose to produce high quality product and satisfy the required standards, also to detect any significant deviation and then to remove them if any exist.</a:t>
            </a:r>
          </a:p>
          <a:p>
            <a:pPr algn="just" rtl="0" eaLnBrk="1" hangingPunct="1">
              <a:lnSpc>
                <a:spcPct val="90000"/>
              </a:lnSpc>
              <a:spcBef>
                <a:spcPct val="20000"/>
              </a:spcBef>
              <a:buFontTx/>
              <a:buChar char="•"/>
            </a:pPr>
            <a:endParaRPr kumimoji="0" lang="en-US" altLang="en-US" sz="2800" dirty="0">
              <a:latin typeface="Arial Unicode MS" pitchFamily="34" charset="-128"/>
              <a:ea typeface="Arial Unicode MS" pitchFamily="34" charset="-128"/>
            </a:endParaRPr>
          </a:p>
        </p:txBody>
      </p:sp>
    </p:spTree>
    <p:extLst>
      <p:ext uri="{BB962C8B-B14F-4D97-AF65-F5344CB8AC3E}">
        <p14:creationId xmlns:p14="http://schemas.microsoft.com/office/powerpoint/2010/main" val="3650578736"/>
      </p:ext>
    </p:extLst>
  </p:cSld>
  <p:clrMapOvr>
    <a:masterClrMapping/>
  </p:clrMapOvr>
  <p:transition>
    <p:randomBa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a:extLst>
              <a:ext uri="{FF2B5EF4-FFF2-40B4-BE49-F238E27FC236}">
                <a16:creationId xmlns="" xmlns:a16="http://schemas.microsoft.com/office/drawing/2014/main" id="{AD136939-BB3E-4C63-9A96-41A3216D88EA}"/>
              </a:ext>
            </a:extLst>
          </p:cNvPr>
          <p:cNvSpPr>
            <a:spLocks noGrp="1" noChangeArrowheads="1"/>
          </p:cNvSpPr>
          <p:nvPr>
            <p:ph type="body" idx="4294967295"/>
          </p:nvPr>
        </p:nvSpPr>
        <p:spPr>
          <a:xfrm>
            <a:off x="0" y="722313"/>
            <a:ext cx="11418888" cy="5670550"/>
          </a:xfrm>
        </p:spPr>
        <p:txBody>
          <a:bodyPr lIns="91440" tIns="45720" rIns="91440" bIns="45720"/>
          <a:lstStyle/>
          <a:p>
            <a:pPr algn="just" rtl="0" eaLnBrk="1" hangingPunct="1">
              <a:buFont typeface="Wingdings" panose="05000000000000000000" pitchFamily="2" charset="2"/>
              <a:buNone/>
            </a:pPr>
            <a:r>
              <a:rPr lang="en-US" altLang="en-US" b="1" dirty="0"/>
              <a:t>where μ and σ are constants and σ &gt; 0. </a:t>
            </a:r>
            <a:r>
              <a:rPr lang="en-US" altLang="en-US" b="1" i="1" dirty="0"/>
              <a:t>f </a:t>
            </a:r>
            <a:r>
              <a:rPr lang="en-US" altLang="en-US" b="1" dirty="0"/>
              <a:t>(</a:t>
            </a:r>
            <a:r>
              <a:rPr lang="en-US" altLang="en-US" b="1" i="1" dirty="0"/>
              <a:t>X</a:t>
            </a:r>
            <a:r>
              <a:rPr lang="en-US" altLang="en-US" b="1" dirty="0"/>
              <a:t>) has two parameters μ and σ. The normal distribution with these parameters can be denoted</a:t>
            </a:r>
            <a:r>
              <a:rPr lang="ar-SA" altLang="en-US" b="1" dirty="0"/>
              <a:t> </a:t>
            </a:r>
            <a:r>
              <a:rPr lang="en-US" altLang="en-US" b="1" dirty="0"/>
              <a:t>by N (μ, σ </a:t>
            </a:r>
            <a:r>
              <a:rPr lang="en-US" altLang="en-US" sz="2800" b="1" dirty="0"/>
              <a:t>2</a:t>
            </a:r>
            <a:r>
              <a:rPr lang="en-US" altLang="en-US" b="1" dirty="0"/>
              <a:t>).</a:t>
            </a:r>
            <a:r>
              <a:rPr lang="ar-SA" altLang="en-US" b="1" dirty="0"/>
              <a:t> </a:t>
            </a:r>
          </a:p>
          <a:p>
            <a:pPr algn="l" rtl="0" eaLnBrk="1" hangingPunct="1"/>
            <a:endParaRPr lang="ar-SA" altLang="en-US" b="1" dirty="0"/>
          </a:p>
          <a:p>
            <a:pPr algn="just" rtl="0" eaLnBrk="1" hangingPunct="1">
              <a:buFont typeface="Wingdings" panose="05000000000000000000" pitchFamily="2" charset="2"/>
              <a:buNone/>
            </a:pPr>
            <a:r>
              <a:rPr lang="en-US" altLang="en-US" b="1" dirty="0">
                <a:solidFill>
                  <a:schemeClr val="accent2">
                    <a:lumMod val="60000"/>
                    <a:lumOff val="40000"/>
                  </a:schemeClr>
                </a:solidFill>
              </a:rPr>
              <a:t>The normal distribution can be completely specified by two parameters:</a:t>
            </a:r>
          </a:p>
          <a:p>
            <a:pPr algn="l" rtl="0" eaLnBrk="1" hangingPunct="1"/>
            <a:r>
              <a:rPr lang="en-US" altLang="en-US" b="1" dirty="0"/>
              <a:t>Mean</a:t>
            </a:r>
          </a:p>
          <a:p>
            <a:pPr algn="l" rtl="0" eaLnBrk="1" hangingPunct="1"/>
            <a:r>
              <a:rPr lang="en-US" altLang="en-US" b="1" dirty="0"/>
              <a:t>Standard deviation</a:t>
            </a:r>
          </a:p>
        </p:txBody>
      </p:sp>
    </p:spTree>
    <p:extLst>
      <p:ext uri="{BB962C8B-B14F-4D97-AF65-F5344CB8AC3E}">
        <p14:creationId xmlns:p14="http://schemas.microsoft.com/office/powerpoint/2010/main" val="26224637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 xmlns:a16="http://schemas.microsoft.com/office/drawing/2014/main" id="{D7FD0EEF-9847-48DB-AAE8-4C12D90BB36B}"/>
              </a:ext>
            </a:extLst>
          </p:cNvPr>
          <p:cNvSpPr>
            <a:spLocks noGrp="1" noChangeArrowheads="1"/>
          </p:cNvSpPr>
          <p:nvPr>
            <p:ph type="title" idx="4294967295"/>
          </p:nvPr>
        </p:nvSpPr>
        <p:spPr>
          <a:xfrm>
            <a:off x="1727200" y="320675"/>
            <a:ext cx="10464800" cy="1065213"/>
          </a:xfrm>
        </p:spPr>
        <p:txBody>
          <a:bodyPr lIns="91440" tIns="45720" rIns="91440" bIns="45720">
            <a:normAutofit/>
          </a:bodyPr>
          <a:lstStyle/>
          <a:p>
            <a:pPr algn="l" eaLnBrk="1" hangingPunct="1"/>
            <a:r>
              <a:rPr lang="en-US" altLang="en-US" sz="5400" dirty="0" smtClean="0">
                <a:solidFill>
                  <a:srgbClr val="FFFF00"/>
                </a:solidFill>
                <a:latin typeface="Monotype Corsiva" panose="03010101010201010101" pitchFamily="66" charset="0"/>
              </a:rPr>
              <a:t>Objective </a:t>
            </a:r>
            <a:r>
              <a:rPr lang="en-US" altLang="en-US" sz="5400" dirty="0">
                <a:solidFill>
                  <a:srgbClr val="FFFF00"/>
                </a:solidFill>
                <a:latin typeface="Monotype Corsiva" panose="03010101010201010101" pitchFamily="66" charset="0"/>
              </a:rPr>
              <a:t>of Control Charts</a:t>
            </a:r>
          </a:p>
        </p:txBody>
      </p:sp>
      <p:sp>
        <p:nvSpPr>
          <p:cNvPr id="15363" name="Rectangle 3">
            <a:extLst>
              <a:ext uri="{FF2B5EF4-FFF2-40B4-BE49-F238E27FC236}">
                <a16:creationId xmlns="" xmlns:a16="http://schemas.microsoft.com/office/drawing/2014/main" id="{2CEEE534-AD9C-4C97-A96C-7B8B8FC98764}"/>
              </a:ext>
            </a:extLst>
          </p:cNvPr>
          <p:cNvSpPr>
            <a:spLocks noGrp="1" noChangeArrowheads="1"/>
          </p:cNvSpPr>
          <p:nvPr>
            <p:ph type="body" idx="4294967295"/>
          </p:nvPr>
        </p:nvSpPr>
        <p:spPr>
          <a:xfrm>
            <a:off x="0" y="1422400"/>
            <a:ext cx="11447463" cy="5046663"/>
          </a:xfrm>
        </p:spPr>
        <p:txBody>
          <a:bodyPr lIns="91440" tIns="45720" rIns="91440" bIns="45720"/>
          <a:lstStyle/>
          <a:p>
            <a:pPr algn="l" rtl="0" eaLnBrk="1" hangingPunct="1"/>
            <a:endParaRPr lang="en-US" altLang="en-US" dirty="0"/>
          </a:p>
          <a:p>
            <a:pPr algn="l" rtl="0" eaLnBrk="1" hangingPunct="1"/>
            <a:r>
              <a:rPr lang="en-US" altLang="en-US" dirty="0"/>
              <a:t>For quality improvement</a:t>
            </a:r>
          </a:p>
          <a:p>
            <a:pPr algn="l" rtl="0" eaLnBrk="1" hangingPunct="1"/>
            <a:r>
              <a:rPr lang="en-US" altLang="en-US" dirty="0"/>
              <a:t>To determine the process capability</a:t>
            </a:r>
          </a:p>
          <a:p>
            <a:pPr algn="l" rtl="0" eaLnBrk="1" hangingPunct="1"/>
            <a:r>
              <a:rPr lang="en-US" altLang="en-US" dirty="0"/>
              <a:t>For decisions in regard to product specifications</a:t>
            </a:r>
          </a:p>
          <a:p>
            <a:pPr algn="l" rtl="0" eaLnBrk="1" hangingPunct="1"/>
            <a:r>
              <a:rPr lang="en-US" altLang="en-US" dirty="0"/>
              <a:t>For current decisions in regard to the production process</a:t>
            </a:r>
          </a:p>
          <a:p>
            <a:pPr algn="l" rtl="0" eaLnBrk="1" hangingPunct="1"/>
            <a:r>
              <a:rPr lang="en-US" altLang="en-US" dirty="0"/>
              <a:t>For current decisions in regard to recently produced items</a:t>
            </a:r>
          </a:p>
        </p:txBody>
      </p:sp>
    </p:spTree>
    <p:extLst>
      <p:ext uri="{BB962C8B-B14F-4D97-AF65-F5344CB8AC3E}">
        <p14:creationId xmlns:p14="http://schemas.microsoft.com/office/powerpoint/2010/main" val="35373527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 xmlns:a16="http://schemas.microsoft.com/office/drawing/2014/main" id="{1AE3D35E-52BE-448A-BA69-202735DF096E}"/>
              </a:ext>
            </a:extLst>
          </p:cNvPr>
          <p:cNvSpPr>
            <a:spLocks noGrp="1"/>
          </p:cNvSpPr>
          <p:nvPr>
            <p:ph type="title"/>
          </p:nvPr>
        </p:nvSpPr>
        <p:spPr>
          <a:xfrm>
            <a:off x="609600" y="1981200"/>
            <a:ext cx="10972800" cy="2362200"/>
          </a:xfrm>
        </p:spPr>
        <p:txBody>
          <a:bodyPr/>
          <a:lstStyle/>
          <a:p>
            <a:pPr algn="r" eaLnBrk="1" hangingPunct="1"/>
            <a:r>
              <a:rPr lang="ar-IQ" altLang="en-US"/>
              <a:t> </a:t>
            </a:r>
            <a:endParaRPr lang="en-US" altLang="en-US"/>
          </a:p>
        </p:txBody>
      </p:sp>
      <p:pic>
        <p:nvPicPr>
          <p:cNvPr id="17411" name="Picture 2" descr="Normal-on-Side">
            <a:extLst>
              <a:ext uri="{FF2B5EF4-FFF2-40B4-BE49-F238E27FC236}">
                <a16:creationId xmlns="" xmlns:a16="http://schemas.microsoft.com/office/drawing/2014/main" id="{E9AB4FF2-6EBA-4A14-AC4E-863439C5B66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2801" y="1524000"/>
            <a:ext cx="3517900" cy="39624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7412" name="Line 3">
            <a:extLst>
              <a:ext uri="{FF2B5EF4-FFF2-40B4-BE49-F238E27FC236}">
                <a16:creationId xmlns="" xmlns:a16="http://schemas.microsoft.com/office/drawing/2014/main" id="{40B8A6A4-85C5-4D19-B4AE-1997504CBFBD}"/>
              </a:ext>
            </a:extLst>
          </p:cNvPr>
          <p:cNvSpPr>
            <a:spLocks noChangeShapeType="1"/>
          </p:cNvSpPr>
          <p:nvPr/>
        </p:nvSpPr>
        <p:spPr bwMode="auto">
          <a:xfrm>
            <a:off x="3657600" y="3505200"/>
            <a:ext cx="5791200" cy="0"/>
          </a:xfrm>
          <a:prstGeom prst="line">
            <a:avLst/>
          </a:prstGeom>
          <a:noFill/>
          <a:ln w="76200" cmpd="tri">
            <a:solidFill>
              <a:srgbClr val="00CC6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 name="Line 6">
            <a:extLst>
              <a:ext uri="{FF2B5EF4-FFF2-40B4-BE49-F238E27FC236}">
                <a16:creationId xmlns="" xmlns:a16="http://schemas.microsoft.com/office/drawing/2014/main" id="{688B3CA3-B564-4DAF-BE33-B65196FEF274}"/>
              </a:ext>
            </a:extLst>
          </p:cNvPr>
          <p:cNvSpPr>
            <a:spLocks noChangeShapeType="1"/>
          </p:cNvSpPr>
          <p:nvPr/>
        </p:nvSpPr>
        <p:spPr bwMode="auto">
          <a:xfrm>
            <a:off x="3657600" y="5029200"/>
            <a:ext cx="5791200" cy="0"/>
          </a:xfrm>
          <a:prstGeom prst="line">
            <a:avLst/>
          </a:prstGeom>
          <a:noFill/>
          <a:ln w="76200">
            <a:solidFill>
              <a:schemeClr val="tx2">
                <a:lumMod val="60000"/>
                <a:lumOff val="40000"/>
              </a:schemeClr>
            </a:solidFill>
            <a:round/>
            <a:headEnd/>
            <a:tailEnd/>
          </a:ln>
        </p:spPr>
        <p:txBody>
          <a:bodyPr wrap="none" anchor="ctr"/>
          <a:lstStyle/>
          <a:p>
            <a:pPr algn="l" rtl="0" fontAlgn="auto">
              <a:spcBef>
                <a:spcPts val="0"/>
              </a:spcBef>
              <a:spcAft>
                <a:spcPts val="0"/>
              </a:spcAft>
              <a:defRPr/>
            </a:pPr>
            <a:endParaRPr lang="en-US">
              <a:latin typeface="+mn-lt"/>
              <a:cs typeface="+mn-cs"/>
            </a:endParaRPr>
          </a:p>
        </p:txBody>
      </p:sp>
      <p:sp>
        <p:nvSpPr>
          <p:cNvPr id="30" name="Line 9">
            <a:extLst>
              <a:ext uri="{FF2B5EF4-FFF2-40B4-BE49-F238E27FC236}">
                <a16:creationId xmlns="" xmlns:a16="http://schemas.microsoft.com/office/drawing/2014/main" id="{422AD2E9-6493-4E75-96CA-C82B6C1CA8B1}"/>
              </a:ext>
            </a:extLst>
          </p:cNvPr>
          <p:cNvSpPr>
            <a:spLocks noChangeShapeType="1"/>
          </p:cNvSpPr>
          <p:nvPr/>
        </p:nvSpPr>
        <p:spPr bwMode="auto">
          <a:xfrm>
            <a:off x="3657600" y="1981200"/>
            <a:ext cx="5791200" cy="0"/>
          </a:xfrm>
          <a:prstGeom prst="line">
            <a:avLst/>
          </a:prstGeom>
          <a:noFill/>
          <a:ln w="76200">
            <a:solidFill>
              <a:schemeClr val="tx2">
                <a:lumMod val="60000"/>
                <a:lumOff val="40000"/>
              </a:schemeClr>
            </a:solidFill>
            <a:round/>
            <a:headEnd/>
            <a:tailEnd/>
          </a:ln>
        </p:spPr>
        <p:txBody>
          <a:bodyPr wrap="none" anchor="ctr"/>
          <a:lstStyle/>
          <a:p>
            <a:pPr algn="l" rtl="0" fontAlgn="auto">
              <a:spcBef>
                <a:spcPts val="0"/>
              </a:spcBef>
              <a:spcAft>
                <a:spcPts val="0"/>
              </a:spcAft>
              <a:defRPr/>
            </a:pPr>
            <a:endParaRPr lang="en-US">
              <a:latin typeface="+mn-lt"/>
              <a:cs typeface="+mn-cs"/>
            </a:endParaRPr>
          </a:p>
        </p:txBody>
      </p:sp>
      <p:sp>
        <p:nvSpPr>
          <p:cNvPr id="17415" name="Rectangle 17">
            <a:extLst>
              <a:ext uri="{FF2B5EF4-FFF2-40B4-BE49-F238E27FC236}">
                <a16:creationId xmlns="" xmlns:a16="http://schemas.microsoft.com/office/drawing/2014/main" id="{6AA0B1EF-B186-4913-99C4-D3ED8F41026A}"/>
              </a:ext>
            </a:extLst>
          </p:cNvPr>
          <p:cNvSpPr>
            <a:spLocks noChangeArrowheads="1"/>
          </p:cNvSpPr>
          <p:nvPr/>
        </p:nvSpPr>
        <p:spPr bwMode="auto">
          <a:xfrm>
            <a:off x="5994401" y="1447800"/>
            <a:ext cx="182808" cy="4152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algn="l" rtl="0" eaLnBrk="1" hangingPunct="1"/>
            <a:endParaRPr lang="en-US" altLang="en-US">
              <a:solidFill>
                <a:srgbClr val="CA3000"/>
              </a:solidFill>
            </a:endParaRPr>
          </a:p>
          <a:p>
            <a:pPr algn="l" rtl="0" eaLnBrk="1" hangingPunct="1"/>
            <a:endParaRPr lang="en-US" altLang="en-US"/>
          </a:p>
          <a:p>
            <a:pPr algn="l" rtl="0" eaLnBrk="1" hangingPunct="1"/>
            <a:endParaRPr lang="en-US" altLang="en-US"/>
          </a:p>
          <a:p>
            <a:pPr algn="l" rtl="0" eaLnBrk="1" hangingPunct="1"/>
            <a:endParaRPr lang="en-US" altLang="en-US">
              <a:solidFill>
                <a:srgbClr val="00CC66"/>
              </a:solidFill>
            </a:endParaRPr>
          </a:p>
          <a:p>
            <a:pPr algn="l" rtl="0" eaLnBrk="1" hangingPunct="1"/>
            <a:endParaRPr lang="en-US" altLang="en-US">
              <a:solidFill>
                <a:srgbClr val="00CC66"/>
              </a:solidFill>
            </a:endParaRPr>
          </a:p>
          <a:p>
            <a:pPr algn="l" rtl="0" eaLnBrk="1" hangingPunct="1"/>
            <a:endParaRPr lang="en-US" altLang="en-US">
              <a:solidFill>
                <a:srgbClr val="00CC66"/>
              </a:solidFill>
            </a:endParaRPr>
          </a:p>
          <a:p>
            <a:pPr algn="l" rtl="0" eaLnBrk="1" hangingPunct="1"/>
            <a:endParaRPr lang="en-US" altLang="en-US">
              <a:solidFill>
                <a:srgbClr val="00CC66"/>
              </a:solidFill>
            </a:endParaRPr>
          </a:p>
          <a:p>
            <a:pPr algn="l" rtl="0" eaLnBrk="1" hangingPunct="1"/>
            <a:endParaRPr lang="en-US" altLang="en-US">
              <a:solidFill>
                <a:srgbClr val="FFFF00"/>
              </a:solidFill>
            </a:endParaRPr>
          </a:p>
          <a:p>
            <a:pPr algn="l" rtl="0" eaLnBrk="1" hangingPunct="1"/>
            <a:endParaRPr lang="en-US" altLang="en-US"/>
          </a:p>
          <a:p>
            <a:pPr algn="l" rtl="0" eaLnBrk="1" hangingPunct="1"/>
            <a:endParaRPr lang="en-US" altLang="en-US">
              <a:solidFill>
                <a:srgbClr val="CA3000"/>
              </a:solidFill>
            </a:endParaRPr>
          </a:p>
          <a:p>
            <a:pPr algn="l" rtl="0" eaLnBrk="1" hangingPunct="1"/>
            <a:endParaRPr lang="en-US" altLang="en-US"/>
          </a:p>
        </p:txBody>
      </p:sp>
      <p:sp>
        <p:nvSpPr>
          <p:cNvPr id="17416" name="Rectangle 10">
            <a:extLst>
              <a:ext uri="{FF2B5EF4-FFF2-40B4-BE49-F238E27FC236}">
                <a16:creationId xmlns="" xmlns:a16="http://schemas.microsoft.com/office/drawing/2014/main" id="{3CB69C28-D9E3-4D8E-B2B7-4EC52E1BE226}"/>
              </a:ext>
            </a:extLst>
          </p:cNvPr>
          <p:cNvSpPr>
            <a:spLocks noChangeArrowheads="1"/>
          </p:cNvSpPr>
          <p:nvPr/>
        </p:nvSpPr>
        <p:spPr bwMode="auto">
          <a:xfrm>
            <a:off x="9144000" y="3276600"/>
            <a:ext cx="13208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0">
                <a:solidFill>
                  <a:srgbClr val="000000"/>
                </a:solidFill>
                <a:miter lim="800000"/>
                <a:headEnd/>
                <a:tailEnd/>
              </a14:hiddenLine>
            </a:ext>
          </a:extLst>
        </p:spPr>
        <p:txBody>
          <a:bodyPr lIns="90488" tIns="44450" rIns="90488" bIns="44450">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algn="l" rtl="0" eaLnBrk="1" hangingPunct="1"/>
            <a:r>
              <a:rPr lang="ar-IQ" altLang="en-US" sz="2800">
                <a:solidFill>
                  <a:schemeClr val="accent1"/>
                </a:solidFill>
                <a:latin typeface="Constantia" panose="02030602050306030303" pitchFamily="18" charset="0"/>
                <a:ea typeface="Majalla UI"/>
                <a:cs typeface="Majalla UI"/>
              </a:rPr>
              <a:t>    </a:t>
            </a:r>
            <a:r>
              <a:rPr lang="en-US" altLang="en-US" sz="2800">
                <a:solidFill>
                  <a:schemeClr val="accent1"/>
                </a:solidFill>
                <a:latin typeface="Constantia" panose="02030602050306030303" pitchFamily="18" charset="0"/>
              </a:rPr>
              <a:t>T</a:t>
            </a:r>
          </a:p>
        </p:txBody>
      </p:sp>
      <p:sp>
        <p:nvSpPr>
          <p:cNvPr id="17417" name="Rectangle 13">
            <a:extLst>
              <a:ext uri="{FF2B5EF4-FFF2-40B4-BE49-F238E27FC236}">
                <a16:creationId xmlns="" xmlns:a16="http://schemas.microsoft.com/office/drawing/2014/main" id="{1571CE48-389E-4887-8AE3-56701E4F038E}"/>
              </a:ext>
            </a:extLst>
          </p:cNvPr>
          <p:cNvSpPr>
            <a:spLocks noChangeArrowheads="1"/>
          </p:cNvSpPr>
          <p:nvPr/>
        </p:nvSpPr>
        <p:spPr bwMode="auto">
          <a:xfrm>
            <a:off x="9381067" y="1689100"/>
            <a:ext cx="883256" cy="520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0">
                <a:solidFill>
                  <a:srgbClr val="000000"/>
                </a:solidFill>
                <a:miter lim="800000"/>
                <a:headEnd/>
                <a:tailEnd/>
              </a14:hiddenLine>
            </a:ext>
          </a:extLst>
        </p:spPr>
        <p:txBody>
          <a:bodyPr wrap="none" lIns="90488" tIns="44450" rIns="90488" bIns="44450">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rtl="0" eaLnBrk="1" hangingPunct="1"/>
            <a:r>
              <a:rPr lang="en-US" altLang="en-US" sz="2800">
                <a:solidFill>
                  <a:schemeClr val="accent1"/>
                </a:solidFill>
                <a:latin typeface="Constantia" panose="02030602050306030303" pitchFamily="18" charset="0"/>
              </a:rPr>
              <a:t>UCL</a:t>
            </a:r>
          </a:p>
        </p:txBody>
      </p:sp>
      <p:sp>
        <p:nvSpPr>
          <p:cNvPr id="17418" name="Rectangle 16">
            <a:extLst>
              <a:ext uri="{FF2B5EF4-FFF2-40B4-BE49-F238E27FC236}">
                <a16:creationId xmlns="" xmlns:a16="http://schemas.microsoft.com/office/drawing/2014/main" id="{AC15AB8F-4DDE-40EB-9397-B9500E652B55}"/>
              </a:ext>
            </a:extLst>
          </p:cNvPr>
          <p:cNvSpPr>
            <a:spLocks noChangeArrowheads="1"/>
          </p:cNvSpPr>
          <p:nvPr/>
        </p:nvSpPr>
        <p:spPr bwMode="auto">
          <a:xfrm>
            <a:off x="9550401" y="4741864"/>
            <a:ext cx="809966" cy="520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0">
                <a:solidFill>
                  <a:srgbClr val="000000"/>
                </a:solidFill>
                <a:miter lim="800000"/>
                <a:headEnd/>
                <a:tailEnd/>
              </a14:hiddenLine>
            </a:ext>
          </a:extLst>
        </p:spPr>
        <p:txBody>
          <a:bodyPr wrap="none" lIns="90488" tIns="44450" rIns="90488" bIns="44450">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algn="l" rtl="0" eaLnBrk="1" hangingPunct="1"/>
            <a:r>
              <a:rPr lang="en-US" altLang="en-US" sz="2800">
                <a:solidFill>
                  <a:schemeClr val="accent1"/>
                </a:solidFill>
                <a:latin typeface="Constantia" panose="02030602050306030303" pitchFamily="18" charset="0"/>
              </a:rPr>
              <a:t>LCL</a:t>
            </a:r>
          </a:p>
        </p:txBody>
      </p:sp>
      <p:graphicFrame>
        <p:nvGraphicFramePr>
          <p:cNvPr id="17419" name="Object 3">
            <a:extLst>
              <a:ext uri="{FF2B5EF4-FFF2-40B4-BE49-F238E27FC236}">
                <a16:creationId xmlns="" xmlns:a16="http://schemas.microsoft.com/office/drawing/2014/main" id="{9C82DBDF-420A-493A-9F06-0FF282C2AA5C}"/>
              </a:ext>
            </a:extLst>
          </p:cNvPr>
          <p:cNvGraphicFramePr>
            <a:graphicFrameLocks noChangeAspect="1"/>
          </p:cNvGraphicFramePr>
          <p:nvPr/>
        </p:nvGraphicFramePr>
        <p:xfrm>
          <a:off x="4555067" y="5586413"/>
          <a:ext cx="4840817" cy="1625600"/>
        </p:xfrm>
        <a:graphic>
          <a:graphicData uri="http://schemas.openxmlformats.org/presentationml/2006/ole">
            <mc:AlternateContent xmlns:mc="http://schemas.openxmlformats.org/markup-compatibility/2006">
              <mc:Choice xmlns:v="urn:schemas-microsoft-com:vml" Requires="v">
                <p:oleObj spid="_x0000_s1030" name="Equation" r:id="rId5" imgW="1905000" imgH="863600" progId="Equation.DSMT4">
                  <p:embed/>
                </p:oleObj>
              </mc:Choice>
              <mc:Fallback>
                <p:oleObj name="Equation" r:id="rId5" imgW="1905000" imgH="8636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55067" y="5586413"/>
                        <a:ext cx="4840817" cy="162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 name="Title 3">
            <a:extLst>
              <a:ext uri="{FF2B5EF4-FFF2-40B4-BE49-F238E27FC236}">
                <a16:creationId xmlns="" xmlns:a16="http://schemas.microsoft.com/office/drawing/2014/main" id="{99889D25-0664-469E-B3AF-259FF136DB4D}"/>
              </a:ext>
            </a:extLst>
          </p:cNvPr>
          <p:cNvSpPr txBox="1">
            <a:spLocks/>
          </p:cNvSpPr>
          <p:nvPr/>
        </p:nvSpPr>
        <p:spPr>
          <a:xfrm>
            <a:off x="304800" y="152400"/>
            <a:ext cx="11379200" cy="1295400"/>
          </a:xfrm>
          <a:prstGeom prst="rect">
            <a:avLst/>
          </a:prstGeom>
        </p:spPr>
        <p:style>
          <a:lnRef idx="1">
            <a:schemeClr val="accent3"/>
          </a:lnRef>
          <a:fillRef idx="2">
            <a:schemeClr val="accent3"/>
          </a:fillRef>
          <a:effectRef idx="1">
            <a:schemeClr val="accent3"/>
          </a:effectRef>
          <a:fontRef idx="minor">
            <a:schemeClr val="dk1"/>
          </a:fontRef>
        </p:style>
        <p:txBody>
          <a:bodyPr lIns="0" rIns="0" bIns="0" anchor="b"/>
          <a:lstStyle/>
          <a:p>
            <a:pPr algn="ctr" rtl="0" fontAlgn="auto">
              <a:spcAft>
                <a:spcPts val="0"/>
              </a:spcAft>
              <a:defRPr/>
            </a:pPr>
            <a:r>
              <a:rPr lang="en-US" sz="2800" dirty="0">
                <a:solidFill>
                  <a:schemeClr val="accent2">
                    <a:lumMod val="75000"/>
                  </a:schemeClr>
                </a:solidFill>
              </a:rPr>
              <a:t>Quality control charts consist of three straight lines and  parallel to the horizontal axis:</a:t>
            </a:r>
            <a:br>
              <a:rPr lang="en-US" sz="2800" dirty="0">
                <a:solidFill>
                  <a:schemeClr val="accent2">
                    <a:lumMod val="75000"/>
                  </a:schemeClr>
                </a:solidFill>
              </a:rPr>
            </a:br>
            <a:endParaRPr lang="en-US" dirty="0">
              <a:solidFill>
                <a:schemeClr val="accent2">
                  <a:lumMod val="75000"/>
                </a:schemeClr>
              </a:solidFill>
            </a:endParaRPr>
          </a:p>
        </p:txBody>
      </p:sp>
    </p:spTree>
    <p:extLst>
      <p:ext uri="{BB962C8B-B14F-4D97-AF65-F5344CB8AC3E}">
        <p14:creationId xmlns:p14="http://schemas.microsoft.com/office/powerpoint/2010/main" val="17387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19166DB-62E4-4D73-9F4F-E7AA27EAF57F}"/>
              </a:ext>
            </a:extLst>
          </p:cNvPr>
          <p:cNvSpPr>
            <a:spLocks noGrp="1"/>
          </p:cNvSpPr>
          <p:nvPr>
            <p:ph idx="1"/>
          </p:nvPr>
        </p:nvSpPr>
        <p:spPr>
          <a:xfrm>
            <a:off x="528320" y="1219200"/>
            <a:ext cx="10972800" cy="5638800"/>
          </a:xfrm>
        </p:spPr>
        <p:txBody>
          <a:bodyPr>
            <a:normAutofit/>
          </a:bodyPr>
          <a:lstStyle/>
          <a:p>
            <a:pPr marL="514350" indent="-514350" algn="l" rtl="0" eaLnBrk="1" fontAlgn="auto" hangingPunct="1">
              <a:lnSpc>
                <a:spcPct val="150000"/>
              </a:lnSpc>
              <a:spcAft>
                <a:spcPts val="0"/>
              </a:spcAft>
              <a:buClr>
                <a:schemeClr val="accent3"/>
              </a:buClr>
              <a:buFont typeface="Wingdings 2"/>
              <a:buNone/>
              <a:defRPr/>
            </a:pPr>
            <a:endParaRPr lang="en-US" sz="2800" b="1" dirty="0">
              <a:ea typeface="+mj-ea"/>
              <a:cs typeface="+mj-cs"/>
            </a:endParaRPr>
          </a:p>
          <a:p>
            <a:pPr marL="514350" indent="-514350" algn="l" rtl="0" eaLnBrk="1" fontAlgn="auto" hangingPunct="1">
              <a:lnSpc>
                <a:spcPct val="150000"/>
              </a:lnSpc>
              <a:spcAft>
                <a:spcPts val="0"/>
              </a:spcAft>
              <a:buClr>
                <a:schemeClr val="accent3"/>
              </a:buClr>
              <a:buFont typeface="+mj-lt"/>
              <a:buAutoNum type="alphaLcPeriod"/>
              <a:defRPr/>
            </a:pPr>
            <a:r>
              <a:rPr lang="en-US" sz="2800" b="1" dirty="0">
                <a:ea typeface="+mj-ea"/>
                <a:cs typeface="+mj-cs"/>
              </a:rPr>
              <a:t>Individual values – Chart</a:t>
            </a:r>
            <a:r>
              <a:rPr lang="en-US" sz="2800" b="1" dirty="0" smtClean="0">
                <a:ea typeface="+mj-ea"/>
                <a:cs typeface="+mj-cs"/>
              </a:rPr>
              <a:t>.</a:t>
            </a:r>
            <a:endParaRPr lang="ar-IQ" sz="2800" b="1" dirty="0" smtClean="0">
              <a:ea typeface="+mj-ea"/>
              <a:cs typeface="+mj-cs"/>
            </a:endParaRPr>
          </a:p>
          <a:p>
            <a:pPr marL="514350" indent="-514350" algn="l" rtl="0" eaLnBrk="1" fontAlgn="auto" hangingPunct="1">
              <a:lnSpc>
                <a:spcPct val="150000"/>
              </a:lnSpc>
              <a:spcAft>
                <a:spcPts val="0"/>
              </a:spcAft>
              <a:buClr>
                <a:schemeClr val="accent3"/>
              </a:buClr>
              <a:buFont typeface="+mj-lt"/>
              <a:buAutoNum type="alphaLcPeriod"/>
              <a:defRPr/>
            </a:pPr>
            <a:r>
              <a:rPr lang="en-US" sz="2800" b="1" dirty="0" smtClean="0">
                <a:ea typeface="+mj-ea"/>
                <a:cs typeface="+mj-cs"/>
              </a:rPr>
              <a:t>Average </a:t>
            </a:r>
            <a:r>
              <a:rPr lang="en-US" sz="2800" b="1" dirty="0">
                <a:ea typeface="+mj-ea"/>
                <a:cs typeface="+mj-cs"/>
              </a:rPr>
              <a:t>– Chart</a:t>
            </a:r>
            <a:r>
              <a:rPr lang="en-US" sz="2800" b="1" dirty="0" smtClean="0">
                <a:ea typeface="+mj-ea"/>
                <a:cs typeface="+mj-cs"/>
              </a:rPr>
              <a:t>.</a:t>
            </a:r>
          </a:p>
          <a:p>
            <a:pPr marL="514350" indent="-514350" algn="l" rtl="0" eaLnBrk="1" fontAlgn="auto" hangingPunct="1">
              <a:lnSpc>
                <a:spcPct val="150000"/>
              </a:lnSpc>
              <a:spcAft>
                <a:spcPts val="0"/>
              </a:spcAft>
              <a:buClr>
                <a:schemeClr val="accent3"/>
              </a:buClr>
              <a:buFont typeface="+mj-lt"/>
              <a:buAutoNum type="alphaLcPeriod"/>
              <a:defRPr/>
            </a:pPr>
            <a:r>
              <a:rPr lang="en-US" sz="2800" b="1" dirty="0" smtClean="0">
                <a:ea typeface="+mj-ea"/>
                <a:cs typeface="+mj-cs"/>
              </a:rPr>
              <a:t>Range </a:t>
            </a:r>
            <a:r>
              <a:rPr lang="en-US" sz="2800" b="1" dirty="0">
                <a:ea typeface="+mj-ea"/>
                <a:cs typeface="+mj-cs"/>
              </a:rPr>
              <a:t>- Chart </a:t>
            </a:r>
            <a:r>
              <a:rPr lang="en-US" sz="2800" b="1" dirty="0" smtClean="0">
                <a:ea typeface="+mj-ea"/>
                <a:cs typeface="+mj-cs"/>
              </a:rPr>
              <a:t>.</a:t>
            </a:r>
          </a:p>
          <a:p>
            <a:pPr marL="514350" indent="-514350" algn="l" rtl="0" eaLnBrk="1" fontAlgn="auto" hangingPunct="1">
              <a:lnSpc>
                <a:spcPct val="150000"/>
              </a:lnSpc>
              <a:spcAft>
                <a:spcPts val="0"/>
              </a:spcAft>
              <a:buClr>
                <a:schemeClr val="accent3"/>
              </a:buClr>
              <a:buFont typeface="+mj-lt"/>
              <a:buAutoNum type="alphaLcPeriod"/>
              <a:defRPr/>
            </a:pPr>
            <a:r>
              <a:rPr lang="en-US" sz="2800" b="1" dirty="0" smtClean="0">
                <a:ea typeface="+mj-ea"/>
                <a:cs typeface="+mj-cs"/>
              </a:rPr>
              <a:t>Standard </a:t>
            </a:r>
            <a:r>
              <a:rPr lang="en-US" sz="2800" b="1" dirty="0">
                <a:ea typeface="+mj-ea"/>
                <a:cs typeface="+mj-cs"/>
              </a:rPr>
              <a:t>Deviation- Chart. </a:t>
            </a:r>
            <a:endParaRPr lang="en-US" sz="2800" b="1" dirty="0" smtClean="0">
              <a:ea typeface="+mj-ea"/>
              <a:cs typeface="+mj-cs"/>
            </a:endParaRPr>
          </a:p>
          <a:p>
            <a:pPr marL="514350" indent="-514350" algn="l" rtl="0">
              <a:lnSpc>
                <a:spcPct val="150000"/>
              </a:lnSpc>
              <a:buClr>
                <a:schemeClr val="accent3"/>
              </a:buClr>
              <a:buFont typeface="+mj-lt"/>
              <a:buAutoNum type="alphaLcPeriod"/>
              <a:defRPr/>
            </a:pPr>
            <a:r>
              <a:rPr lang="en-US" sz="2800" b="1" dirty="0" smtClean="0">
                <a:ea typeface="+mj-ea"/>
                <a:cs typeface="+mj-cs"/>
              </a:rPr>
              <a:t>MR</a:t>
            </a:r>
            <a:r>
              <a:rPr lang="en-US" sz="2800" b="1" dirty="0" smtClean="0"/>
              <a:t>- </a:t>
            </a:r>
            <a:r>
              <a:rPr lang="en-US" sz="2800" b="1" dirty="0"/>
              <a:t>Chart </a:t>
            </a:r>
            <a:r>
              <a:rPr lang="en-US" sz="2800" b="1" dirty="0" smtClean="0"/>
              <a:t>.</a:t>
            </a:r>
          </a:p>
        </p:txBody>
      </p:sp>
      <p:sp>
        <p:nvSpPr>
          <p:cNvPr id="7" name="TextBox 6">
            <a:extLst>
              <a:ext uri="{FF2B5EF4-FFF2-40B4-BE49-F238E27FC236}">
                <a16:creationId xmlns="" xmlns:a16="http://schemas.microsoft.com/office/drawing/2014/main" id="{55CC904D-49AE-407D-97A0-BF2A16C41FE1}"/>
              </a:ext>
            </a:extLst>
          </p:cNvPr>
          <p:cNvSpPr txBox="1"/>
          <p:nvPr/>
        </p:nvSpPr>
        <p:spPr>
          <a:xfrm>
            <a:off x="182880" y="213361"/>
            <a:ext cx="1166368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rtl="0" fontAlgn="auto">
              <a:spcBef>
                <a:spcPts val="0"/>
              </a:spcBef>
              <a:spcAft>
                <a:spcPts val="0"/>
              </a:spcAft>
              <a:defRPr/>
            </a:pPr>
            <a:r>
              <a:rPr lang="en-US" sz="3200" b="1" dirty="0">
                <a:solidFill>
                  <a:srgbClr val="FF0000"/>
                </a:solidFill>
              </a:rPr>
              <a:t>Type of Variable Quality Control </a:t>
            </a:r>
            <a:r>
              <a:rPr lang="en-US" sz="3200" b="1" dirty="0" smtClean="0">
                <a:solidFill>
                  <a:srgbClr val="FF0000"/>
                </a:solidFill>
              </a:rPr>
              <a:t>Chart</a:t>
            </a:r>
          </a:p>
        </p:txBody>
      </p:sp>
    </p:spTree>
    <p:extLst>
      <p:ext uri="{BB962C8B-B14F-4D97-AF65-F5344CB8AC3E}">
        <p14:creationId xmlns:p14="http://schemas.microsoft.com/office/powerpoint/2010/main" val="403848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03044A1-B092-47BB-98EE-86A9D9F8C9E2}"/>
              </a:ext>
            </a:extLst>
          </p:cNvPr>
          <p:cNvSpPr>
            <a:spLocks noGrp="1"/>
          </p:cNvSpPr>
          <p:nvPr>
            <p:ph idx="1"/>
          </p:nvPr>
        </p:nvSpPr>
        <p:spPr>
          <a:xfrm>
            <a:off x="142240" y="762000"/>
            <a:ext cx="11887200" cy="5867400"/>
          </a:xfrm>
        </p:spPr>
        <p:txBody>
          <a:bodyPr>
            <a:normAutofit fontScale="55000" lnSpcReduction="20000"/>
          </a:bodyPr>
          <a:lstStyle/>
          <a:p>
            <a:pPr marL="274320" indent="-274320" algn="l" rtl="0" eaLnBrk="1" fontAlgn="auto" hangingPunct="1">
              <a:lnSpc>
                <a:spcPct val="150000"/>
              </a:lnSpc>
              <a:spcAft>
                <a:spcPts val="0"/>
              </a:spcAft>
              <a:buClr>
                <a:schemeClr val="accent3"/>
              </a:buClr>
              <a:buFont typeface="Wingdings 2"/>
              <a:buNone/>
              <a:defRPr/>
            </a:pPr>
            <a:r>
              <a:rPr lang="en-US" sz="2000" dirty="0"/>
              <a:t>					</a:t>
            </a:r>
            <a:r>
              <a:rPr lang="en-US" sz="2800" dirty="0"/>
              <a:t>		</a:t>
            </a:r>
            <a:r>
              <a:rPr lang="en-US" sz="2800" dirty="0">
                <a:solidFill>
                  <a:schemeClr val="tx1">
                    <a:tint val="75000"/>
                  </a:schemeClr>
                </a:solidFill>
                <a:latin typeface="+mj-lt"/>
                <a:ea typeface="+mj-ea"/>
                <a:cs typeface="+mj-cs"/>
              </a:rPr>
              <a:t>		</a:t>
            </a:r>
          </a:p>
          <a:p>
            <a:pPr marL="274320" indent="-274320" algn="just" rtl="0" eaLnBrk="1" fontAlgn="auto" hangingPunct="1">
              <a:lnSpc>
                <a:spcPct val="150000"/>
              </a:lnSpc>
              <a:spcAft>
                <a:spcPts val="0"/>
              </a:spcAft>
              <a:buClr>
                <a:schemeClr val="accent3"/>
              </a:buClr>
              <a:buFont typeface="Wingdings 2"/>
              <a:buNone/>
              <a:defRPr/>
            </a:pPr>
            <a:r>
              <a:rPr lang="en-US" sz="5100" dirty="0">
                <a:ea typeface="+mj-ea"/>
                <a:cs typeface="Times New Roman" pitchFamily="18" charset="0"/>
              </a:rPr>
              <a:t>This chart is used to control the quality of the product. The </a:t>
            </a:r>
            <a:r>
              <a:rPr lang="en-US" sz="5100" dirty="0">
                <a:cs typeface="Times New Roman" pitchFamily="18" charset="0"/>
              </a:rPr>
              <a:t>target line for this chart </a:t>
            </a:r>
            <a:r>
              <a:rPr lang="en-US" sz="5100" dirty="0">
                <a:ea typeface="+mj-ea"/>
                <a:cs typeface="Times New Roman" pitchFamily="18" charset="0"/>
              </a:rPr>
              <a:t>represents the over all average (       ) for all observations of the same process . The </a:t>
            </a:r>
            <a:r>
              <a:rPr lang="en-US" sz="5100" dirty="0">
                <a:cs typeface="Times New Roman" pitchFamily="18" charset="0"/>
              </a:rPr>
              <a:t>(upper and lower) </a:t>
            </a:r>
            <a:r>
              <a:rPr lang="en-US" sz="5100" dirty="0">
                <a:ea typeface="+mj-ea"/>
                <a:cs typeface="Times New Roman" pitchFamily="18" charset="0"/>
              </a:rPr>
              <a:t>control limits are put at (±3</a:t>
            </a:r>
            <a:r>
              <a:rPr lang="el-GR" sz="5100" dirty="0">
                <a:ea typeface="+mj-ea"/>
                <a:cs typeface="Times New Roman" pitchFamily="18" charset="0"/>
              </a:rPr>
              <a:t>σ</a:t>
            </a:r>
            <a:r>
              <a:rPr lang="en-US" sz="5100" dirty="0">
                <a:ea typeface="+mj-ea"/>
                <a:cs typeface="Times New Roman" pitchFamily="18" charset="0"/>
              </a:rPr>
              <a:t>) from the target line, as shown by the following formulas:</a:t>
            </a:r>
          </a:p>
          <a:p>
            <a:pPr marL="274320" indent="-274320" algn="just" rtl="0" eaLnBrk="1" fontAlgn="auto" hangingPunct="1">
              <a:lnSpc>
                <a:spcPct val="150000"/>
              </a:lnSpc>
              <a:spcAft>
                <a:spcPts val="0"/>
              </a:spcAft>
              <a:buClr>
                <a:schemeClr val="accent3"/>
              </a:buClr>
              <a:buFont typeface="Wingdings 2"/>
              <a:buNone/>
              <a:defRPr/>
            </a:pPr>
            <a:endParaRPr lang="en-US" sz="4400" dirty="0">
              <a:ea typeface="+mj-ea"/>
              <a:cs typeface="Times New Roman" pitchFamily="18" charset="0"/>
            </a:endParaRPr>
          </a:p>
          <a:p>
            <a:pPr marL="274320" indent="-274320" algn="just" rtl="0" eaLnBrk="1" fontAlgn="auto" hangingPunct="1">
              <a:lnSpc>
                <a:spcPct val="150000"/>
              </a:lnSpc>
              <a:spcAft>
                <a:spcPts val="0"/>
              </a:spcAft>
              <a:buClr>
                <a:schemeClr val="accent3"/>
              </a:buClr>
              <a:buFont typeface="Wingdings 2"/>
              <a:buNone/>
              <a:defRPr/>
            </a:pPr>
            <a:endParaRPr lang="en-US" sz="2400" dirty="0">
              <a:ea typeface="+mj-ea"/>
              <a:cs typeface="Times New Roman" pitchFamily="18" charset="0"/>
            </a:endParaRPr>
          </a:p>
          <a:p>
            <a:pPr marL="274320" indent="-274320" algn="just" rtl="0" eaLnBrk="1" fontAlgn="auto" hangingPunct="1">
              <a:lnSpc>
                <a:spcPct val="150000"/>
              </a:lnSpc>
              <a:spcAft>
                <a:spcPts val="0"/>
              </a:spcAft>
              <a:buClr>
                <a:schemeClr val="accent3"/>
              </a:buClr>
              <a:buFont typeface="Wingdings 2"/>
              <a:buNone/>
              <a:defRPr/>
            </a:pPr>
            <a:r>
              <a:rPr lang="en-US" sz="2900" b="1" dirty="0">
                <a:ea typeface="+mj-ea"/>
                <a:cs typeface="Times New Roman" pitchFamily="18" charset="0"/>
              </a:rPr>
              <a:t>where </a:t>
            </a:r>
            <a:r>
              <a:rPr lang="en-US" sz="2900" b="1" dirty="0" smtClean="0">
                <a:ea typeface="+mj-ea"/>
                <a:cs typeface="Times New Roman" pitchFamily="18" charset="0"/>
              </a:rPr>
              <a:t>: </a:t>
            </a:r>
            <a:r>
              <a:rPr lang="en-US" dirty="0" smtClean="0">
                <a:ea typeface="+mj-ea"/>
                <a:cs typeface="Times New Roman" pitchFamily="18" charset="0"/>
              </a:rPr>
              <a:t>  </a:t>
            </a:r>
            <a:endParaRPr lang="en-US" sz="2900" dirty="0">
              <a:ea typeface="+mj-ea"/>
              <a:cs typeface="Times New Roman" pitchFamily="18" charset="0"/>
            </a:endParaRPr>
          </a:p>
          <a:p>
            <a:pPr marL="274320" indent="-274320" algn="just" rtl="0" eaLnBrk="1" fontAlgn="auto" hangingPunct="1">
              <a:lnSpc>
                <a:spcPct val="150000"/>
              </a:lnSpc>
              <a:spcAft>
                <a:spcPts val="0"/>
              </a:spcAft>
              <a:buClr>
                <a:schemeClr val="accent3"/>
              </a:buClr>
              <a:buFont typeface="Wingdings 2"/>
              <a:buNone/>
              <a:defRPr/>
            </a:pPr>
            <a:r>
              <a:rPr lang="en-US" sz="4200" dirty="0">
                <a:ea typeface="+mj-ea"/>
                <a:cs typeface="Times New Roman" pitchFamily="18" charset="0"/>
              </a:rPr>
              <a:t>       </a:t>
            </a:r>
            <a:r>
              <a:rPr lang="en-US" sz="4200" dirty="0" smtClean="0">
                <a:ea typeface="+mj-ea"/>
                <a:cs typeface="Times New Roman" pitchFamily="18" charset="0"/>
              </a:rPr>
              <a:t>   </a:t>
            </a:r>
            <a:r>
              <a:rPr lang="en-US" sz="4600" dirty="0" smtClean="0">
                <a:ea typeface="+mj-ea"/>
                <a:cs typeface="Times New Roman" pitchFamily="18" charset="0"/>
              </a:rPr>
              <a:t>represents </a:t>
            </a:r>
            <a:r>
              <a:rPr lang="en-US" sz="4600" dirty="0">
                <a:ea typeface="+mj-ea"/>
                <a:cs typeface="Times New Roman" pitchFamily="18" charset="0"/>
              </a:rPr>
              <a:t>the standard division for all observations and calculated by the following formula: </a:t>
            </a:r>
          </a:p>
          <a:p>
            <a:pPr marL="274320" indent="-274320" algn="just" rtl="0" eaLnBrk="1" fontAlgn="auto" hangingPunct="1">
              <a:lnSpc>
                <a:spcPct val="150000"/>
              </a:lnSpc>
              <a:spcAft>
                <a:spcPts val="0"/>
              </a:spcAft>
              <a:buClr>
                <a:schemeClr val="accent3"/>
              </a:buClr>
              <a:buFont typeface="Wingdings 2"/>
              <a:buNone/>
              <a:defRPr/>
            </a:pPr>
            <a:endParaRPr lang="en-US" sz="2400" dirty="0">
              <a:ea typeface="+mj-ea"/>
              <a:cs typeface="Times New Roman" pitchFamily="18" charset="0"/>
            </a:endParaRPr>
          </a:p>
          <a:p>
            <a:pPr marL="274320" indent="-274320" algn="just" rtl="0" eaLnBrk="1" fontAlgn="auto" hangingPunct="1">
              <a:lnSpc>
                <a:spcPct val="150000"/>
              </a:lnSpc>
              <a:spcAft>
                <a:spcPts val="0"/>
              </a:spcAft>
              <a:buClr>
                <a:schemeClr val="accent3"/>
              </a:buClr>
              <a:buFont typeface="Wingdings 2"/>
              <a:buNone/>
              <a:defRPr/>
            </a:pPr>
            <a:endParaRPr lang="en-US" sz="2400" dirty="0">
              <a:cs typeface="Times New Roman" pitchFamily="18" charset="0"/>
            </a:endParaRPr>
          </a:p>
          <a:p>
            <a:pPr marL="274320" indent="-274320" algn="just" rtl="0" eaLnBrk="1" fontAlgn="auto" hangingPunct="1">
              <a:lnSpc>
                <a:spcPct val="150000"/>
              </a:lnSpc>
              <a:spcAft>
                <a:spcPts val="0"/>
              </a:spcAft>
              <a:buClr>
                <a:schemeClr val="accent3"/>
              </a:buClr>
              <a:buFont typeface="Wingdings 2"/>
              <a:buNone/>
              <a:defRPr/>
            </a:pPr>
            <a:r>
              <a:rPr lang="en-US" sz="2400" dirty="0">
                <a:ea typeface="+mj-ea"/>
                <a:cs typeface="Times New Roman" pitchFamily="18" charset="0"/>
              </a:rPr>
              <a:t> </a:t>
            </a:r>
          </a:p>
          <a:p>
            <a:pPr marL="274320" indent="-274320" algn="just" rtl="0" eaLnBrk="1" fontAlgn="auto" hangingPunct="1">
              <a:lnSpc>
                <a:spcPct val="150000"/>
              </a:lnSpc>
              <a:spcAft>
                <a:spcPts val="0"/>
              </a:spcAft>
              <a:buClr>
                <a:schemeClr val="accent3"/>
              </a:buClr>
              <a:buFont typeface="Wingdings 2"/>
              <a:buNone/>
              <a:defRPr/>
            </a:pPr>
            <a:endParaRPr lang="en-US" sz="2400" dirty="0">
              <a:ea typeface="+mj-ea"/>
              <a:cs typeface="Times New Roman" pitchFamily="18" charset="0"/>
            </a:endParaRPr>
          </a:p>
        </p:txBody>
      </p:sp>
      <p:pic>
        <p:nvPicPr>
          <p:cNvPr id="31747" name="Picture 8">
            <a:extLst>
              <a:ext uri="{FF2B5EF4-FFF2-40B4-BE49-F238E27FC236}">
                <a16:creationId xmlns="" xmlns:a16="http://schemas.microsoft.com/office/drawing/2014/main" id="{CBDF714D-8FD2-412F-8C1D-2B072DECE3B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15831" y="1593850"/>
            <a:ext cx="81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 xmlns:a16="http://schemas.microsoft.com/office/drawing/2014/main" id="{04115E08-9BCD-4755-BF3A-10D43AC82638}"/>
              </a:ext>
            </a:extLst>
          </p:cNvPr>
          <p:cNvSpPr/>
          <p:nvPr/>
        </p:nvSpPr>
        <p:spPr>
          <a:xfrm rot="10800000" flipV="1">
            <a:off x="1422400" y="61640"/>
            <a:ext cx="9591040" cy="1077219"/>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rtl="0" fontAlgn="auto">
              <a:spcBef>
                <a:spcPts val="0"/>
              </a:spcBef>
              <a:spcAft>
                <a:spcPts val="0"/>
              </a:spcAft>
              <a:defRPr/>
            </a:pPr>
            <a:r>
              <a:rPr lang="en-US" sz="3200" b="1" dirty="0" smtClean="0">
                <a:solidFill>
                  <a:srgbClr val="C00000"/>
                </a:solidFill>
              </a:rPr>
              <a:t>Individual Values – Chart</a:t>
            </a:r>
          </a:p>
          <a:p>
            <a:pPr marL="0" lvl="1" algn="ctr" rtl="0" fontAlgn="auto">
              <a:spcBef>
                <a:spcPts val="0"/>
              </a:spcBef>
              <a:spcAft>
                <a:spcPts val="0"/>
              </a:spcAft>
              <a:defRPr/>
            </a:pPr>
            <a:r>
              <a:rPr lang="ar-IQ" dirty="0" smtClean="0">
                <a:solidFill>
                  <a:srgbClr val="7030A0"/>
                </a:solidFill>
                <a:cs typeface="Ali-A-Sulaimania" pitchFamily="2" charset="-78"/>
              </a:rPr>
              <a:t>(</a:t>
            </a:r>
            <a:r>
              <a:rPr lang="ar-IQ" dirty="0">
                <a:solidFill>
                  <a:srgbClr val="7030A0"/>
                </a:solidFill>
                <a:cs typeface="Ali-A-Sulaimania" pitchFamily="2" charset="-78"/>
              </a:rPr>
              <a:t>لوحة القيم فردية</a:t>
            </a:r>
            <a:r>
              <a:rPr lang="ar-IQ" dirty="0" smtClean="0">
                <a:solidFill>
                  <a:srgbClr val="7030A0"/>
                </a:solidFill>
                <a:cs typeface="Ali-A-Sulaimania" pitchFamily="2" charset="-78"/>
              </a:rPr>
              <a:t>).</a:t>
            </a:r>
            <a:r>
              <a:rPr lang="en-US" sz="3200" b="1" dirty="0" smtClean="0">
                <a:solidFill>
                  <a:srgbClr val="7030A0"/>
                </a:solidFill>
              </a:rPr>
              <a:t> </a:t>
            </a:r>
            <a:endParaRPr lang="en-US" sz="3200" b="1" dirty="0">
              <a:solidFill>
                <a:srgbClr val="7030A0"/>
              </a:solidFill>
            </a:endParaRPr>
          </a:p>
        </p:txBody>
      </p:sp>
      <p:graphicFrame>
        <p:nvGraphicFramePr>
          <p:cNvPr id="31751" name="Object 1">
            <a:extLst>
              <a:ext uri="{FF2B5EF4-FFF2-40B4-BE49-F238E27FC236}">
                <a16:creationId xmlns="" xmlns:a16="http://schemas.microsoft.com/office/drawing/2014/main" id="{997E519F-BF53-4D07-BE02-D27198F1CE62}"/>
              </a:ext>
            </a:extLst>
          </p:cNvPr>
          <p:cNvGraphicFramePr>
            <a:graphicFrameLocks noChangeAspect="1"/>
          </p:cNvGraphicFramePr>
          <p:nvPr>
            <p:extLst>
              <p:ext uri="{D42A27DB-BD31-4B8C-83A1-F6EECF244321}">
                <p14:modId xmlns:p14="http://schemas.microsoft.com/office/powerpoint/2010/main" val="586547372"/>
              </p:ext>
            </p:extLst>
          </p:nvPr>
        </p:nvGraphicFramePr>
        <p:xfrm>
          <a:off x="162560" y="4587240"/>
          <a:ext cx="914400" cy="472440"/>
        </p:xfrm>
        <a:graphic>
          <a:graphicData uri="http://schemas.openxmlformats.org/presentationml/2006/ole">
            <mc:AlternateContent xmlns:mc="http://schemas.openxmlformats.org/markup-compatibility/2006">
              <mc:Choice xmlns:v="urn:schemas-microsoft-com:vml" Requires="v">
                <p:oleObj spid="_x0000_s2062" name="Equation" r:id="rId5" imgW="317362" imgH="228501" progId="Equation.3">
                  <p:embed/>
                </p:oleObj>
              </mc:Choice>
              <mc:Fallback>
                <p:oleObj name="Equation" r:id="rId5" imgW="317362" imgH="228501"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2560" y="4587240"/>
                        <a:ext cx="914400" cy="472440"/>
                      </a:xfrm>
                      <a:prstGeom prst="rect">
                        <a:avLst/>
                      </a:prstGeom>
                      <a:solidFill>
                        <a:schemeClr val="tx1"/>
                      </a:solidFill>
                      <a:ln>
                        <a:noFill/>
                      </a:ln>
                      <a:effectLst/>
                      <a:extLst/>
                    </p:spPr>
                  </p:pic>
                </p:oleObj>
              </mc:Fallback>
            </mc:AlternateContent>
          </a:graphicData>
        </a:graphic>
      </p:graphicFrame>
      <p:graphicFrame>
        <p:nvGraphicFramePr>
          <p:cNvPr id="31752" name="Object 12">
            <a:extLst>
              <a:ext uri="{FF2B5EF4-FFF2-40B4-BE49-F238E27FC236}">
                <a16:creationId xmlns="" xmlns:a16="http://schemas.microsoft.com/office/drawing/2014/main" id="{452D7DC7-1CA8-4395-9236-262444A1E58D}"/>
              </a:ext>
            </a:extLst>
          </p:cNvPr>
          <p:cNvGraphicFramePr>
            <a:graphicFrameLocks noChangeAspect="1"/>
          </p:cNvGraphicFramePr>
          <p:nvPr>
            <p:extLst>
              <p:ext uri="{D42A27DB-BD31-4B8C-83A1-F6EECF244321}">
                <p14:modId xmlns:p14="http://schemas.microsoft.com/office/powerpoint/2010/main" val="4187382988"/>
              </p:ext>
            </p:extLst>
          </p:nvPr>
        </p:nvGraphicFramePr>
        <p:xfrm>
          <a:off x="3251200" y="5511800"/>
          <a:ext cx="4470400" cy="1346200"/>
        </p:xfrm>
        <a:graphic>
          <a:graphicData uri="http://schemas.openxmlformats.org/presentationml/2006/ole">
            <mc:AlternateContent xmlns:mc="http://schemas.openxmlformats.org/markup-compatibility/2006">
              <mc:Choice xmlns:v="urn:schemas-microsoft-com:vml" Requires="v">
                <p:oleObj spid="_x0000_s2063" name="Equation" r:id="rId7" imgW="1180800" imgH="685800" progId="Equation.3">
                  <p:embed/>
                </p:oleObj>
              </mc:Choice>
              <mc:Fallback>
                <p:oleObj name="Equation" r:id="rId7" imgW="1180800" imgH="685800" progId="Equation.3">
                  <p:embed/>
                  <p:pic>
                    <p:nvPicPr>
                      <p:cNvPr id="0" name=""/>
                      <p:cNvPicPr>
                        <a:picLocks noChangeAspect="1" noChangeArrowheads="1"/>
                      </p:cNvPicPr>
                      <p:nvPr/>
                    </p:nvPicPr>
                    <p:blipFill>
                      <a:blip r:embed="rId8"/>
                      <a:srcRect/>
                      <a:stretch>
                        <a:fillRect/>
                      </a:stretch>
                    </p:blipFill>
                    <p:spPr bwMode="auto">
                      <a:xfrm>
                        <a:off x="3251200" y="5511800"/>
                        <a:ext cx="4470400" cy="13462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1028418184"/>
              </p:ext>
            </p:extLst>
          </p:nvPr>
        </p:nvGraphicFramePr>
        <p:xfrm>
          <a:off x="3575716" y="3523844"/>
          <a:ext cx="3050117" cy="885825"/>
        </p:xfrm>
        <a:graphic>
          <a:graphicData uri="http://schemas.openxmlformats.org/presentationml/2006/ole">
            <mc:AlternateContent xmlns:mc="http://schemas.openxmlformats.org/markup-compatibility/2006">
              <mc:Choice xmlns:v="urn:schemas-microsoft-com:vml" Requires="v">
                <p:oleObj spid="_x0000_s2064" name="Equation" r:id="rId9" imgW="927000" imgH="457200" progId="Equation.3">
                  <p:embed/>
                </p:oleObj>
              </mc:Choice>
              <mc:Fallback>
                <p:oleObj name="Equation" r:id="rId9" imgW="927000" imgH="457200" progId="Equation.3">
                  <p:embed/>
                  <p:pic>
                    <p:nvPicPr>
                      <p:cNvPr id="0" name=""/>
                      <p:cNvPicPr>
                        <a:picLocks noChangeAspect="1" noChangeArrowheads="1"/>
                      </p:cNvPicPr>
                      <p:nvPr/>
                    </p:nvPicPr>
                    <p:blipFill>
                      <a:blip r:embed="rId10"/>
                      <a:srcRect/>
                      <a:stretch>
                        <a:fillRect/>
                      </a:stretch>
                    </p:blipFill>
                    <p:spPr bwMode="auto">
                      <a:xfrm>
                        <a:off x="3575716" y="3523844"/>
                        <a:ext cx="3050117" cy="88582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575591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86664F0-338E-4259-B50D-192A5C56A3FB}"/>
              </a:ext>
            </a:extLst>
          </p:cNvPr>
          <p:cNvSpPr>
            <a:spLocks noGrp="1"/>
          </p:cNvSpPr>
          <p:nvPr>
            <p:ph idx="1"/>
          </p:nvPr>
        </p:nvSpPr>
        <p:spPr>
          <a:xfrm>
            <a:off x="3048000" y="1981200"/>
            <a:ext cx="6096000" cy="3505200"/>
          </a:xfrm>
        </p:spPr>
        <p:txBody>
          <a:bodyPr>
            <a:normAutofit/>
          </a:bodyPr>
          <a:lstStyle/>
          <a:p>
            <a:pPr marL="274320" indent="-274320" eaLnBrk="1" fontAlgn="auto" hangingPunct="1">
              <a:spcAft>
                <a:spcPts val="0"/>
              </a:spcAft>
              <a:buClr>
                <a:schemeClr val="accent3"/>
              </a:buClr>
              <a:buFont typeface="Wingdings 2"/>
              <a:buNone/>
              <a:defRPr/>
            </a:pPr>
            <a:r>
              <a:rPr lang="en-US" sz="2800" dirty="0">
                <a:solidFill>
                  <a:schemeClr val="tx1">
                    <a:tint val="75000"/>
                  </a:schemeClr>
                </a:solidFill>
                <a:latin typeface="+mj-lt"/>
                <a:ea typeface="+mj-ea"/>
                <a:cs typeface="+mj-cs"/>
              </a:rPr>
              <a:t>											</a:t>
            </a:r>
          </a:p>
        </p:txBody>
      </p:sp>
      <p:pic>
        <p:nvPicPr>
          <p:cNvPr id="32771" name="Picture 27">
            <a:extLst>
              <a:ext uri="{FF2B5EF4-FFF2-40B4-BE49-F238E27FC236}">
                <a16:creationId xmlns="" xmlns:a16="http://schemas.microsoft.com/office/drawing/2014/main" id="{54CD94DA-9D84-4E1F-837D-2D70F61EBAD2}"/>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8210551" y="1727201"/>
            <a:ext cx="3251200" cy="221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60" name="Rectangle 28">
            <a:extLst>
              <a:ext uri="{FF2B5EF4-FFF2-40B4-BE49-F238E27FC236}">
                <a16:creationId xmlns="" xmlns:a16="http://schemas.microsoft.com/office/drawing/2014/main" id="{B982706F-F4DA-4DB0-AF9B-C7BFAD00AA51}"/>
              </a:ext>
            </a:extLst>
          </p:cNvPr>
          <p:cNvSpPr>
            <a:spLocks noChangeArrowheads="1"/>
          </p:cNvSpPr>
          <p:nvPr/>
        </p:nvSpPr>
        <p:spPr bwMode="auto">
          <a:xfrm>
            <a:off x="2133600" y="4322792"/>
            <a:ext cx="8940800" cy="2062103"/>
          </a:xfrm>
          <a:prstGeom prst="rect">
            <a:avLst/>
          </a:prstGeom>
          <a:noFill/>
          <a:ln w="9525">
            <a:noFill/>
            <a:miter lim="800000"/>
            <a:headEnd/>
            <a:tailEnd/>
          </a:ln>
          <a:effectLst/>
        </p:spPr>
        <p:txBody>
          <a:bodyPr anchor="ctr">
            <a:spAutoFit/>
          </a:bodyPr>
          <a:lstStyle/>
          <a:p>
            <a:pPr algn="l">
              <a:defRPr/>
            </a:pPr>
            <a:r>
              <a:rPr lang="en-US" dirty="0">
                <a:solidFill>
                  <a:schemeClr val="bg2">
                    <a:lumMod val="50000"/>
                  </a:schemeClr>
                </a:solidFill>
                <a:latin typeface="+mn-lt"/>
                <a:cs typeface="+mn-cs"/>
              </a:rPr>
              <a:t>                         </a:t>
            </a:r>
            <a:r>
              <a:rPr lang="en-US" dirty="0">
                <a:solidFill>
                  <a:schemeClr val="accent1"/>
                </a:solidFill>
                <a:latin typeface="+mn-lt"/>
                <a:cs typeface="+mn-cs"/>
              </a:rPr>
              <a:t>sequence of samples</a:t>
            </a:r>
          </a:p>
          <a:p>
            <a:pPr algn="ctr">
              <a:defRPr/>
            </a:pPr>
            <a:endParaRPr lang="en-US" dirty="0">
              <a:solidFill>
                <a:schemeClr val="accent1"/>
              </a:solidFill>
              <a:latin typeface="+mn-lt"/>
              <a:cs typeface="+mn-cs"/>
            </a:endParaRPr>
          </a:p>
          <a:p>
            <a:pPr algn="ctr">
              <a:defRPr/>
            </a:pPr>
            <a:r>
              <a:rPr lang="en-US" dirty="0">
                <a:solidFill>
                  <a:schemeClr val="accent1"/>
                </a:solidFill>
                <a:latin typeface="+mn-lt"/>
                <a:cs typeface="+mn-cs"/>
              </a:rPr>
              <a:t>                          </a:t>
            </a:r>
            <a:r>
              <a:rPr lang="ar-IQ" dirty="0">
                <a:solidFill>
                  <a:schemeClr val="accent1"/>
                </a:solidFill>
                <a:latin typeface="+mn-lt"/>
                <a:cs typeface="+mn-cs"/>
              </a:rPr>
              <a:t>  </a:t>
            </a:r>
            <a:r>
              <a:rPr lang="en-US" sz="2800" dirty="0">
                <a:latin typeface="+mn-lt"/>
                <a:ea typeface="Times New Roman" pitchFamily="18" charset="0"/>
                <a:cs typeface="Simplified Arabic" pitchFamily="18" charset="-78"/>
              </a:rPr>
              <a:t>figur-2</a:t>
            </a:r>
            <a:r>
              <a:rPr lang="ar-IQ" sz="2800" dirty="0">
                <a:latin typeface="+mn-lt"/>
                <a:ea typeface="Times New Roman" pitchFamily="18" charset="0"/>
                <a:cs typeface="Simplified Arabic" pitchFamily="18" charset="-78"/>
              </a:rPr>
              <a:t> </a:t>
            </a:r>
            <a:r>
              <a:rPr lang="en-US" sz="2800" dirty="0">
                <a:latin typeface="+mn-lt"/>
                <a:ea typeface="Times New Roman" pitchFamily="18" charset="0"/>
                <a:cs typeface="Simplified Arabic" pitchFamily="18" charset="-78"/>
              </a:rPr>
              <a:t>                     </a:t>
            </a:r>
            <a:r>
              <a:rPr lang="ar-IQ" sz="2800" dirty="0">
                <a:latin typeface="+mn-lt"/>
                <a:ea typeface="Times New Roman" pitchFamily="18" charset="0"/>
                <a:cs typeface="Simplified Arabic" pitchFamily="18" charset="-78"/>
              </a:rPr>
              <a:t>    </a:t>
            </a:r>
            <a:endParaRPr lang="en-US" sz="2800" dirty="0">
              <a:latin typeface="+mn-lt"/>
              <a:ea typeface="Times New Roman" pitchFamily="18" charset="0"/>
              <a:cs typeface="Simplified Arabic" pitchFamily="18" charset="-78"/>
            </a:endParaRPr>
          </a:p>
          <a:p>
            <a:pPr algn="ctr" eaLnBrk="0" hangingPunct="0">
              <a:defRPr/>
            </a:pPr>
            <a:r>
              <a:rPr lang="ar-IQ" sz="2800" dirty="0">
                <a:latin typeface="+mn-lt"/>
                <a:ea typeface="Times New Roman" pitchFamily="18" charset="0"/>
                <a:cs typeface="Simplified Arabic" pitchFamily="18" charset="-78"/>
              </a:rPr>
              <a:t>       </a:t>
            </a:r>
            <a:r>
              <a:rPr lang="en-US" sz="2800" dirty="0">
                <a:latin typeface="+mn-lt"/>
                <a:ea typeface="Times New Roman" pitchFamily="18" charset="0"/>
                <a:cs typeface="Simplified Arabic" pitchFamily="18" charset="-78"/>
              </a:rPr>
              <a:t>            (individual values-chart)</a:t>
            </a:r>
          </a:p>
          <a:p>
            <a:pPr algn="ctr" eaLnBrk="0" hangingPunct="0">
              <a:defRPr/>
            </a:pPr>
            <a:endParaRPr lang="ar-IQ" sz="3600" dirty="0">
              <a:solidFill>
                <a:schemeClr val="accent1"/>
              </a:solidFill>
            </a:endParaRPr>
          </a:p>
        </p:txBody>
      </p:sp>
      <p:sp>
        <p:nvSpPr>
          <p:cNvPr id="32773" name="Rectangle 31">
            <a:extLst>
              <a:ext uri="{FF2B5EF4-FFF2-40B4-BE49-F238E27FC236}">
                <a16:creationId xmlns="" xmlns:a16="http://schemas.microsoft.com/office/drawing/2014/main" id="{6B041CFC-6FE4-4E42-A78D-84FF174D9F09}"/>
              </a:ext>
            </a:extLst>
          </p:cNvPr>
          <p:cNvSpPr>
            <a:spLocks noChangeArrowheads="1"/>
          </p:cNvSpPr>
          <p:nvPr/>
        </p:nvSpPr>
        <p:spPr bwMode="auto">
          <a:xfrm rot="-5400000">
            <a:off x="1351756" y="2224237"/>
            <a:ext cx="27765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algn="l" rtl="0" eaLnBrk="1" hangingPunct="1"/>
            <a:r>
              <a:rPr lang="en-US" altLang="en-US">
                <a:solidFill>
                  <a:schemeClr val="accent1"/>
                </a:solidFill>
                <a:latin typeface="Constantia" panose="02030602050306030303" pitchFamily="18" charset="0"/>
              </a:rPr>
              <a:t>Quality property</a:t>
            </a:r>
          </a:p>
        </p:txBody>
      </p:sp>
      <p:cxnSp>
        <p:nvCxnSpPr>
          <p:cNvPr id="18" name="Straight Connector 17">
            <a:extLst>
              <a:ext uri="{FF2B5EF4-FFF2-40B4-BE49-F238E27FC236}">
                <a16:creationId xmlns="" xmlns:a16="http://schemas.microsoft.com/office/drawing/2014/main" id="{41A3E9AF-C794-46F6-9383-246E5EA1134D}"/>
              </a:ext>
            </a:extLst>
          </p:cNvPr>
          <p:cNvCxnSpPr/>
          <p:nvPr/>
        </p:nvCxnSpPr>
        <p:spPr>
          <a:xfrm>
            <a:off x="3352800" y="1371600"/>
            <a:ext cx="0" cy="2743200"/>
          </a:xfrm>
          <a:prstGeom prst="line">
            <a:avLst/>
          </a:prstGeom>
        </p:spPr>
        <p:style>
          <a:lnRef idx="2">
            <a:schemeClr val="accent3"/>
          </a:lnRef>
          <a:fillRef idx="0">
            <a:schemeClr val="accent3"/>
          </a:fillRef>
          <a:effectRef idx="1">
            <a:schemeClr val="accent3"/>
          </a:effectRef>
          <a:fontRef idx="minor">
            <a:schemeClr val="tx1"/>
          </a:fontRef>
        </p:style>
      </p:cxnSp>
      <p:cxnSp>
        <p:nvCxnSpPr>
          <p:cNvPr id="21" name="Straight Connector 20">
            <a:extLst>
              <a:ext uri="{FF2B5EF4-FFF2-40B4-BE49-F238E27FC236}">
                <a16:creationId xmlns="" xmlns:a16="http://schemas.microsoft.com/office/drawing/2014/main" id="{24215CF3-B9F2-46A5-B1A0-25E6B4166C6B}"/>
              </a:ext>
            </a:extLst>
          </p:cNvPr>
          <p:cNvCxnSpPr/>
          <p:nvPr/>
        </p:nvCxnSpPr>
        <p:spPr>
          <a:xfrm>
            <a:off x="3352800" y="4114800"/>
            <a:ext cx="5689600"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23" name="Straight Connector 22">
            <a:extLst>
              <a:ext uri="{FF2B5EF4-FFF2-40B4-BE49-F238E27FC236}">
                <a16:creationId xmlns="" xmlns:a16="http://schemas.microsoft.com/office/drawing/2014/main" id="{6297921B-4550-4204-894B-C2D50C7AE8A2}"/>
              </a:ext>
            </a:extLst>
          </p:cNvPr>
          <p:cNvCxnSpPr/>
          <p:nvPr/>
        </p:nvCxnSpPr>
        <p:spPr>
          <a:xfrm>
            <a:off x="3371851" y="3711575"/>
            <a:ext cx="4572000"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25" name="Straight Connector 24">
            <a:extLst>
              <a:ext uri="{FF2B5EF4-FFF2-40B4-BE49-F238E27FC236}">
                <a16:creationId xmlns="" xmlns:a16="http://schemas.microsoft.com/office/drawing/2014/main" id="{6FC5A0B9-5AD9-4CAF-A9B1-6D61531ADC46}"/>
              </a:ext>
            </a:extLst>
          </p:cNvPr>
          <p:cNvCxnSpPr/>
          <p:nvPr/>
        </p:nvCxnSpPr>
        <p:spPr>
          <a:xfrm>
            <a:off x="3352800" y="2819400"/>
            <a:ext cx="4572000"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27" name="Straight Connector 26">
            <a:extLst>
              <a:ext uri="{FF2B5EF4-FFF2-40B4-BE49-F238E27FC236}">
                <a16:creationId xmlns="" xmlns:a16="http://schemas.microsoft.com/office/drawing/2014/main" id="{D1ED0E4B-68B2-47B3-8682-7C61593F23AC}"/>
              </a:ext>
            </a:extLst>
          </p:cNvPr>
          <p:cNvCxnSpPr/>
          <p:nvPr/>
        </p:nvCxnSpPr>
        <p:spPr>
          <a:xfrm>
            <a:off x="3352800" y="1893888"/>
            <a:ext cx="4572000" cy="0"/>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7632430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48DC189-81FE-4994-8DD3-43ECAE3F94F2}"/>
              </a:ext>
            </a:extLst>
          </p:cNvPr>
          <p:cNvSpPr>
            <a:spLocks noGrp="1"/>
          </p:cNvSpPr>
          <p:nvPr>
            <p:ph type="title"/>
          </p:nvPr>
        </p:nvSpPr>
        <p:spPr>
          <a:xfrm>
            <a:off x="304800" y="285750"/>
            <a:ext cx="3373120" cy="628650"/>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rtl="0" eaLnBrk="1" fontAlgn="auto" hangingPunct="1">
              <a:spcAft>
                <a:spcPts val="0"/>
              </a:spcAft>
              <a:defRPr/>
            </a:pPr>
            <a:r>
              <a:rPr lang="en-US" dirty="0" smtClean="0">
                <a:solidFill>
                  <a:schemeClr val="tx1"/>
                </a:solidFill>
              </a:rPr>
              <a:t>Example</a:t>
            </a:r>
            <a:r>
              <a:rPr lang="en-US" sz="2700" dirty="0" smtClean="0">
                <a:solidFill>
                  <a:schemeClr val="tx1"/>
                </a:solidFill>
              </a:rPr>
              <a:t>1</a:t>
            </a:r>
            <a:r>
              <a:rPr lang="en-US" dirty="0">
                <a:solidFill>
                  <a:schemeClr val="tx1"/>
                </a:solidFill>
              </a:rPr>
              <a:t>:</a:t>
            </a:r>
          </a:p>
        </p:txBody>
      </p:sp>
      <p:sp>
        <p:nvSpPr>
          <p:cNvPr id="33795" name="Content Placeholder 2">
            <a:extLst>
              <a:ext uri="{FF2B5EF4-FFF2-40B4-BE49-F238E27FC236}">
                <a16:creationId xmlns="" xmlns:a16="http://schemas.microsoft.com/office/drawing/2014/main" id="{25690165-1EAD-4F85-BEA0-52DB90030ACB}"/>
              </a:ext>
            </a:extLst>
          </p:cNvPr>
          <p:cNvSpPr>
            <a:spLocks noGrp="1"/>
          </p:cNvSpPr>
          <p:nvPr>
            <p:ph idx="1"/>
          </p:nvPr>
        </p:nvSpPr>
        <p:spPr>
          <a:xfrm>
            <a:off x="304800" y="1276351"/>
            <a:ext cx="11277600" cy="5048250"/>
          </a:xfrm>
        </p:spPr>
        <p:txBody>
          <a:bodyPr/>
          <a:lstStyle/>
          <a:p>
            <a:pPr algn="l" rtl="0" eaLnBrk="1" hangingPunct="1">
              <a:buFont typeface="Wingdings 2" panose="05020102010507070707" pitchFamily="18" charset="2"/>
              <a:buNone/>
            </a:pPr>
            <a:r>
              <a:rPr lang="en-US" altLang="en-US" dirty="0">
                <a:cs typeface="Times New Roman" panose="02020603050405020304" pitchFamily="18" charset="0"/>
              </a:rPr>
              <a:t>15 random observation of cigarettes was taken and the percentage of nicotine was :</a:t>
            </a:r>
          </a:p>
          <a:p>
            <a:pPr eaLnBrk="1" hangingPunct="1">
              <a:buFont typeface="Wingdings 2" panose="05020102010507070707" pitchFamily="18" charset="2"/>
              <a:buNone/>
            </a:pPr>
            <a:endParaRPr lang="en-US" altLang="en-US" dirty="0"/>
          </a:p>
          <a:p>
            <a:pPr eaLnBrk="1" hangingPunct="1">
              <a:buFont typeface="Wingdings 2" panose="05020102010507070707" pitchFamily="18" charset="2"/>
              <a:buNone/>
            </a:pPr>
            <a:endParaRPr lang="en-US" altLang="en-US" dirty="0"/>
          </a:p>
          <a:p>
            <a:pPr eaLnBrk="1" hangingPunct="1">
              <a:buFont typeface="Wingdings 2" panose="05020102010507070707" pitchFamily="18" charset="2"/>
              <a:buNone/>
            </a:pPr>
            <a:endParaRPr lang="en-US" altLang="en-US" dirty="0"/>
          </a:p>
        </p:txBody>
      </p:sp>
      <p:sp>
        <p:nvSpPr>
          <p:cNvPr id="33796" name="Rectangle 6">
            <a:extLst>
              <a:ext uri="{FF2B5EF4-FFF2-40B4-BE49-F238E27FC236}">
                <a16:creationId xmlns="" xmlns:a16="http://schemas.microsoft.com/office/drawing/2014/main" id="{FBF01B87-51D5-420B-A5E2-A83CCCE676B6}"/>
              </a:ext>
            </a:extLst>
          </p:cNvPr>
          <p:cNvSpPr>
            <a:spLocks noChangeArrowheads="1"/>
          </p:cNvSpPr>
          <p:nvPr/>
        </p:nvSpPr>
        <p:spPr bwMode="auto">
          <a:xfrm>
            <a:off x="0" y="-230832"/>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algn="l" rtl="0" eaLnBrk="1" hangingPunct="1"/>
            <a:endParaRPr lang="ar-IQ" altLang="en-US">
              <a:latin typeface="Constantia" panose="02030602050306030303" pitchFamily="18" charset="0"/>
            </a:endParaRPr>
          </a:p>
        </p:txBody>
      </p:sp>
      <p:sp>
        <p:nvSpPr>
          <p:cNvPr id="33797" name="Rectangle 8">
            <a:extLst>
              <a:ext uri="{FF2B5EF4-FFF2-40B4-BE49-F238E27FC236}">
                <a16:creationId xmlns="" xmlns:a16="http://schemas.microsoft.com/office/drawing/2014/main" id="{D3C28857-F932-471C-8829-5E775DA225CA}"/>
              </a:ext>
            </a:extLst>
          </p:cNvPr>
          <p:cNvSpPr>
            <a:spLocks noChangeArrowheads="1"/>
          </p:cNvSpPr>
          <p:nvPr/>
        </p:nvSpPr>
        <p:spPr bwMode="auto">
          <a:xfrm>
            <a:off x="0" y="-230832"/>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algn="l" rtl="0" eaLnBrk="1" hangingPunct="1"/>
            <a:endParaRPr lang="ar-IQ" altLang="en-US">
              <a:latin typeface="Constantia" panose="02030602050306030303" pitchFamily="18" charset="0"/>
            </a:endParaRPr>
          </a:p>
        </p:txBody>
      </p:sp>
      <p:graphicFrame>
        <p:nvGraphicFramePr>
          <p:cNvPr id="33798" name="Object 30">
            <a:extLst>
              <a:ext uri="{FF2B5EF4-FFF2-40B4-BE49-F238E27FC236}">
                <a16:creationId xmlns="" xmlns:a16="http://schemas.microsoft.com/office/drawing/2014/main" id="{6A7BF5AF-8A91-4E73-A433-922381637207}"/>
              </a:ext>
            </a:extLst>
          </p:cNvPr>
          <p:cNvGraphicFramePr>
            <a:graphicFrameLocks noChangeAspect="1"/>
          </p:cNvGraphicFramePr>
          <p:nvPr>
            <p:extLst>
              <p:ext uri="{D42A27DB-BD31-4B8C-83A1-F6EECF244321}">
                <p14:modId xmlns:p14="http://schemas.microsoft.com/office/powerpoint/2010/main" val="1635078809"/>
              </p:ext>
            </p:extLst>
          </p:nvPr>
        </p:nvGraphicFramePr>
        <p:xfrm>
          <a:off x="147108" y="2331720"/>
          <a:ext cx="11897784" cy="457200"/>
        </p:xfrm>
        <a:graphic>
          <a:graphicData uri="http://schemas.openxmlformats.org/presentationml/2006/ole">
            <mc:AlternateContent xmlns:mc="http://schemas.openxmlformats.org/markup-compatibility/2006">
              <mc:Choice xmlns:v="urn:schemas-microsoft-com:vml" Requires="v">
                <p:oleObj spid="_x0000_s3078" name="Equation" r:id="rId4" imgW="4203360" imgH="228600" progId="Equation.3">
                  <p:embed/>
                </p:oleObj>
              </mc:Choice>
              <mc:Fallback>
                <p:oleObj name="Equation" r:id="rId4" imgW="4203360" imgH="228600" progId="Equation.3">
                  <p:embed/>
                  <p:pic>
                    <p:nvPicPr>
                      <p:cNvPr id="0" name=""/>
                      <p:cNvPicPr>
                        <a:picLocks noChangeAspect="1" noChangeArrowheads="1"/>
                      </p:cNvPicPr>
                      <p:nvPr/>
                    </p:nvPicPr>
                    <p:blipFill>
                      <a:blip r:embed="rId5"/>
                      <a:srcRect/>
                      <a:stretch>
                        <a:fillRect/>
                      </a:stretch>
                    </p:blipFill>
                    <p:spPr bwMode="auto">
                      <a:xfrm>
                        <a:off x="147108" y="2331720"/>
                        <a:ext cx="11897784" cy="4572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3799" name="Rectangle 12">
            <a:extLst>
              <a:ext uri="{FF2B5EF4-FFF2-40B4-BE49-F238E27FC236}">
                <a16:creationId xmlns="" xmlns:a16="http://schemas.microsoft.com/office/drawing/2014/main" id="{4DDD6529-4378-4455-8182-FF468CD82B3C}"/>
              </a:ext>
            </a:extLst>
          </p:cNvPr>
          <p:cNvSpPr>
            <a:spLocks noChangeArrowheads="1"/>
          </p:cNvSpPr>
          <p:nvPr/>
        </p:nvSpPr>
        <p:spPr bwMode="auto">
          <a:xfrm>
            <a:off x="0" y="-2232"/>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algn="l" rtl="0" eaLnBrk="1" hangingPunct="1"/>
            <a:endParaRPr lang="ar-IQ" altLang="en-US">
              <a:latin typeface="Constantia" panose="02030602050306030303" pitchFamily="18" charset="0"/>
            </a:endParaRPr>
          </a:p>
        </p:txBody>
      </p:sp>
      <p:sp>
        <p:nvSpPr>
          <p:cNvPr id="33800" name="Rectangle 14">
            <a:extLst>
              <a:ext uri="{FF2B5EF4-FFF2-40B4-BE49-F238E27FC236}">
                <a16:creationId xmlns="" xmlns:a16="http://schemas.microsoft.com/office/drawing/2014/main" id="{1E0D5B07-7063-498A-A771-E4CE380749BA}"/>
              </a:ext>
            </a:extLst>
          </p:cNvPr>
          <p:cNvSpPr>
            <a:spLocks noChangeArrowheads="1"/>
          </p:cNvSpPr>
          <p:nvPr/>
        </p:nvSpPr>
        <p:spPr bwMode="auto">
          <a:xfrm>
            <a:off x="0" y="1381839"/>
            <a:ext cx="79060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indent="457200"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algn="l" rtl="0" eaLnBrk="1" hangingPunct="1"/>
            <a:r>
              <a:rPr lang="en-US" altLang="en-US" sz="1000" b="1">
                <a:latin typeface="Calibri" panose="020F0502020204030204" pitchFamily="34" charset="0"/>
                <a:cs typeface="Times New Roman" panose="02020603050405020304" pitchFamily="18" charset="0"/>
              </a:rPr>
              <a:t>     </a:t>
            </a:r>
            <a:endParaRPr lang="en-US" altLang="en-US">
              <a:cs typeface="Times New Roman" panose="02020603050405020304" pitchFamily="18" charset="0"/>
            </a:endParaRPr>
          </a:p>
        </p:txBody>
      </p:sp>
      <p:sp>
        <p:nvSpPr>
          <p:cNvPr id="15" name="Rectangle 14">
            <a:extLst>
              <a:ext uri="{FF2B5EF4-FFF2-40B4-BE49-F238E27FC236}">
                <a16:creationId xmlns="" xmlns:a16="http://schemas.microsoft.com/office/drawing/2014/main" id="{141480A7-38A3-4136-A8DF-0068E6843CA3}"/>
              </a:ext>
            </a:extLst>
          </p:cNvPr>
          <p:cNvSpPr/>
          <p:nvPr/>
        </p:nvSpPr>
        <p:spPr>
          <a:xfrm>
            <a:off x="406399" y="4475163"/>
            <a:ext cx="8432800" cy="654050"/>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rtl="0" fontAlgn="auto">
              <a:spcBef>
                <a:spcPts val="0"/>
              </a:spcBef>
              <a:spcAft>
                <a:spcPts val="0"/>
              </a:spcAft>
              <a:defRPr/>
            </a:pPr>
            <a:endParaRPr lang="en-US"/>
          </a:p>
        </p:txBody>
      </p:sp>
      <p:sp>
        <p:nvSpPr>
          <p:cNvPr id="33803" name="Rectangle 13">
            <a:extLst>
              <a:ext uri="{FF2B5EF4-FFF2-40B4-BE49-F238E27FC236}">
                <a16:creationId xmlns="" xmlns:a16="http://schemas.microsoft.com/office/drawing/2014/main" id="{C7ED9912-5E78-46F6-A037-19E5031BA80C}"/>
              </a:ext>
            </a:extLst>
          </p:cNvPr>
          <p:cNvSpPr>
            <a:spLocks noChangeArrowheads="1"/>
          </p:cNvSpPr>
          <p:nvPr/>
        </p:nvSpPr>
        <p:spPr bwMode="auto">
          <a:xfrm rot="10800000" flipV="1">
            <a:off x="406400" y="4509802"/>
            <a:ext cx="98145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kumimoji="1" sz="2400">
                <a:solidFill>
                  <a:schemeClr val="tx1"/>
                </a:solidFill>
                <a:latin typeface="Times New Roman" panose="02020603050405020304" pitchFamily="18" charset="0"/>
                <a:cs typeface="Arial" panose="020B0604020202020204" pitchFamily="34" charset="0"/>
              </a:defRPr>
            </a:lvl1pPr>
            <a:lvl2pPr marL="742950" indent="-285750" eaLnBrk="0" hangingPunct="0">
              <a:defRPr kumimoji="1" sz="2400">
                <a:solidFill>
                  <a:schemeClr val="tx1"/>
                </a:solidFill>
                <a:latin typeface="Times New Roman" panose="02020603050405020304" pitchFamily="18" charset="0"/>
                <a:cs typeface="Arial" panose="020B0604020202020204" pitchFamily="34" charset="0"/>
              </a:defRPr>
            </a:lvl2pPr>
            <a:lvl3pPr marL="1143000" indent="-228600" eaLnBrk="0" hangingPunct="0">
              <a:defRPr kumimoji="1" sz="2400">
                <a:solidFill>
                  <a:schemeClr val="tx1"/>
                </a:solidFill>
                <a:latin typeface="Times New Roman" panose="02020603050405020304" pitchFamily="18" charset="0"/>
                <a:cs typeface="Arial" panose="020B0604020202020204" pitchFamily="34" charset="0"/>
              </a:defRPr>
            </a:lvl3pPr>
            <a:lvl4pPr marL="1600200" indent="-228600" eaLnBrk="0" hangingPunct="0">
              <a:defRPr kumimoji="1" sz="2400">
                <a:solidFill>
                  <a:schemeClr val="tx1"/>
                </a:solidFill>
                <a:latin typeface="Times New Roman" panose="02020603050405020304" pitchFamily="18" charset="0"/>
                <a:cs typeface="Arial" panose="020B0604020202020204" pitchFamily="34" charset="0"/>
              </a:defRPr>
            </a:lvl4pPr>
            <a:lvl5pPr marL="2057400" indent="-228600" eaLnBrk="0" hangingPunct="0">
              <a:defRPr kumimoji="1" sz="2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algn="l" rtl="0" eaLnBrk="1" hangingPunct="1"/>
            <a:r>
              <a:rPr lang="en-US" altLang="en-US" sz="3200" dirty="0">
                <a:latin typeface="Constantia" panose="02030602050306030303" pitchFamily="18" charset="0"/>
              </a:rPr>
              <a:t>Draw </a:t>
            </a:r>
            <a:r>
              <a:rPr lang="en-US" altLang="en-US" sz="3200" dirty="0">
                <a:solidFill>
                  <a:srgbClr val="FF0000"/>
                </a:solidFill>
                <a:latin typeface="Constantia" panose="02030602050306030303" pitchFamily="18" charset="0"/>
              </a:rPr>
              <a:t>individual values- chart</a:t>
            </a:r>
          </a:p>
        </p:txBody>
      </p:sp>
    </p:spTree>
    <p:extLst>
      <p:ext uri="{BB962C8B-B14F-4D97-AF65-F5344CB8AC3E}">
        <p14:creationId xmlns:p14="http://schemas.microsoft.com/office/powerpoint/2010/main" val="14210986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1785</TotalTime>
  <Words>581</Words>
  <Application>Microsoft Office PowerPoint</Application>
  <PresentationFormat>Custom</PresentationFormat>
  <Paragraphs>118</Paragraphs>
  <Slides>15</Slides>
  <Notes>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18" baseType="lpstr">
      <vt:lpstr>Foundry</vt:lpstr>
      <vt:lpstr>Equation</vt:lpstr>
      <vt:lpstr>معادلة</vt:lpstr>
      <vt:lpstr>PowerPoint Presentation</vt:lpstr>
      <vt:lpstr>PowerPoint Presentation</vt:lpstr>
      <vt:lpstr>PowerPoint Presentation</vt:lpstr>
      <vt:lpstr>Objective of Control Charts</vt:lpstr>
      <vt:lpstr> </vt:lpstr>
      <vt:lpstr>PowerPoint Presentation</vt:lpstr>
      <vt:lpstr>PowerPoint Presentation</vt:lpstr>
      <vt:lpstr>PowerPoint Presentation</vt:lpstr>
      <vt:lpstr>Example1:</vt:lpstr>
      <vt:lpstr>X Bar- Chart</vt:lpstr>
      <vt:lpstr>PowerPoint Presentation</vt:lpstr>
      <vt:lpstr>PowerPoint Presentation</vt:lpstr>
      <vt:lpstr>PowerPoint Presentation</vt:lpstr>
      <vt:lpstr>PowerPoint Presentation</vt:lpstr>
      <vt:lpstr>) P- chart(proportion of non- conforming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kocher</dc:creator>
  <cp:lastModifiedBy>Maher</cp:lastModifiedBy>
  <cp:revision>146</cp:revision>
  <cp:lastPrinted>2023-05-29T14:25:45Z</cp:lastPrinted>
  <dcterms:created xsi:type="dcterms:W3CDTF">2016-10-15T16:37:38Z</dcterms:created>
  <dcterms:modified xsi:type="dcterms:W3CDTF">2023-05-29T14:26:53Z</dcterms:modified>
</cp:coreProperties>
</file>