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80" r:id="rId13"/>
    <p:sldId id="284" r:id="rId14"/>
    <p:sldId id="286" r:id="rId15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91" autoAdjust="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3402-9F42-426B-9599-2D9E9F32C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F482CF-1E3E-40DA-9385-141130C498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5FE34-6D17-4921-B4A0-5339E0177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F06A-15C7-4624-9157-81068C7C8867}" type="datetimeFigureOut">
              <a:rPr lang="ar-IQ" smtClean="0"/>
              <a:t>13/10/1444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BCCEB-F443-4076-A6B1-DDEA6E93E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86E59-004F-40C5-8CE9-2907F767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1FC8-8358-4018-BE58-5285F26B2B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120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738F9-F096-4CBC-A3BF-47AF10317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68E30D-8FAA-4B91-88EB-FC9FDD05A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0F704-37C4-4DC4-B0B4-25D37F7A7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F06A-15C7-4624-9157-81068C7C8867}" type="datetimeFigureOut">
              <a:rPr lang="ar-IQ" smtClean="0"/>
              <a:t>13/10/1444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07D52-8979-4A34-A6B1-56B520617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3D65A-3561-45AC-8A79-86F4E43E4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1FC8-8358-4018-BE58-5285F26B2B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252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C2FCF9-9B71-41A5-84DE-04AEDAFB58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1CA1FA-D059-4150-9594-46E553B34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D41C6-B83F-468A-BC13-CA0E4681C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F06A-15C7-4624-9157-81068C7C8867}" type="datetimeFigureOut">
              <a:rPr lang="ar-IQ" smtClean="0"/>
              <a:t>13/10/1444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EF0C9-8BC9-4D0E-A470-F2438537B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C5E68-0C84-4C97-AC16-2D816C985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1FC8-8358-4018-BE58-5285F26B2B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053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4D997-BBC0-459B-84DE-1AD88B460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F31FE-2F5A-4C04-8F62-2EC2DEF6C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53DC8-C63C-4C5B-8685-1081BEFF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F06A-15C7-4624-9157-81068C7C8867}" type="datetimeFigureOut">
              <a:rPr lang="ar-IQ" smtClean="0"/>
              <a:t>13/10/1444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5626E-02B9-49FD-A6D6-E13FE557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E9238-A1C4-428F-8DDC-80E7B536D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1FC8-8358-4018-BE58-5285F26B2B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773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E6DC2-B6F9-4AC2-B6B9-C7BC68C12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9851E-EB67-4897-AE7F-94466CCF9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E5A9A-5B74-4D42-A3BC-0E97C9A1F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F06A-15C7-4624-9157-81068C7C8867}" type="datetimeFigureOut">
              <a:rPr lang="ar-IQ" smtClean="0"/>
              <a:t>13/10/1444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5525C-0E9C-4097-9504-CF0DF17BF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3C870-E5F6-4BCE-A228-8C0F331D6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1FC8-8358-4018-BE58-5285F26B2B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762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0DF24-4C06-4A60-B8FB-5BD29B098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88010-DB7D-4AD5-A3BC-BACA94739D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149783-9A3D-41ED-9326-46C9A9349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01C9C-E966-4290-988F-08B687AC5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F06A-15C7-4624-9157-81068C7C8867}" type="datetimeFigureOut">
              <a:rPr lang="ar-IQ" smtClean="0"/>
              <a:t>13/10/1444</a:t>
            </a:fld>
            <a:endParaRPr lang="ar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41C9CC-4B76-41C1-BB3B-144DE67F6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E7D6F-9DB5-4FCB-AE09-F0F559ACE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1FC8-8358-4018-BE58-5285F26B2B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330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1C024-02EB-4C67-9D58-D946B00CA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1A8C0-6A49-4DD4-B460-D33D97FC9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281CB4-BC18-4056-8669-EDA09F601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7E16B-3364-4BDA-A459-7D494B16F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3900E4-8141-425B-906D-29B9919BE8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BCB142-1288-46BD-8D02-B1B52883F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F06A-15C7-4624-9157-81068C7C8867}" type="datetimeFigureOut">
              <a:rPr lang="ar-IQ" smtClean="0"/>
              <a:t>13/10/1444</a:t>
            </a:fld>
            <a:endParaRPr lang="ar-IQ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911799-A9A7-4039-A5A0-9057D6A32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5DF551-6CFF-4EF9-9AB3-FC86045F3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1FC8-8358-4018-BE58-5285F26B2B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844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5CA43-BF4E-4F54-8F07-6D4F3F27A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C2CBC0-558F-4526-BAB2-220090CF1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F06A-15C7-4624-9157-81068C7C8867}" type="datetimeFigureOut">
              <a:rPr lang="ar-IQ" smtClean="0"/>
              <a:t>13/10/1444</a:t>
            </a:fld>
            <a:endParaRPr lang="ar-IQ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3AE359-8BC7-4445-A8B9-89B2810CA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27ACFC-A7F5-4589-8115-60C9F2C79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1FC8-8358-4018-BE58-5285F26B2B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174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D49CA6-689F-48AF-B34E-D1791F5AA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F06A-15C7-4624-9157-81068C7C8867}" type="datetimeFigureOut">
              <a:rPr lang="ar-IQ" smtClean="0"/>
              <a:t>13/10/1444</a:t>
            </a:fld>
            <a:endParaRPr lang="ar-IQ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9117D6-E8B6-4598-96D0-682F46E2C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FEF995-9D7E-44E9-A3F0-261E45A3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1FC8-8358-4018-BE58-5285F26B2B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5148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4E1ED-CF8E-41A2-A2D1-8D0DF0AAB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014D7-A510-4933-8ED1-394B34C57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CA98E-22F0-4F97-B221-96B08B637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0A80D-3E74-413A-B5AB-8A161A9D7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F06A-15C7-4624-9157-81068C7C8867}" type="datetimeFigureOut">
              <a:rPr lang="ar-IQ" smtClean="0"/>
              <a:t>13/10/1444</a:t>
            </a:fld>
            <a:endParaRPr lang="ar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0A79C-CC41-47B9-A927-15EF4D7DA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781257-6A42-4EDF-8209-E43349AB5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1FC8-8358-4018-BE58-5285F26B2B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52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F8F60-65F2-4CFA-AEA1-D85F0BD6A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C48B83-0277-4B1D-8493-AD1B51D2FA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20788-1F22-44AD-8948-FB1E72104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E5236-D170-479A-8F5C-965BF352C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F06A-15C7-4624-9157-81068C7C8867}" type="datetimeFigureOut">
              <a:rPr lang="ar-IQ" smtClean="0"/>
              <a:t>13/10/1444</a:t>
            </a:fld>
            <a:endParaRPr lang="ar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D0CB7-E841-41D3-84E5-550BF6B44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C79EA-76BC-4384-9ADA-905420336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1FC8-8358-4018-BE58-5285F26B2B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135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77EC07-B774-4368-BBE4-6E62C226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74AE1-C1D2-4984-BA88-F6DAEB53B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6D256-083A-4A5B-AE26-0DE1DAFC73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9F06A-15C7-4624-9157-81068C7C8867}" type="datetimeFigureOut">
              <a:rPr lang="ar-IQ" smtClean="0"/>
              <a:t>13/10/1444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02AC3-13CB-411B-AE80-BC74D220C6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51177-7296-4916-A2A8-08CF26407A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1FC8-8358-4018-BE58-5285F26B2B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452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7F347-6633-49D6-AA6F-AF62BA375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5519" y="3970819"/>
            <a:ext cx="7437120" cy="1311675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ffectLst/>
                <a:latin typeface="Palladio Uralic"/>
                <a:ea typeface="Palladio Uralic"/>
                <a:cs typeface="Palladio Uralic"/>
              </a:rPr>
              <a:t/>
            </a:r>
            <a:br>
              <a:rPr lang="en-US" sz="3600" dirty="0">
                <a:effectLst/>
                <a:latin typeface="Palladio Uralic"/>
                <a:ea typeface="Palladio Uralic"/>
                <a:cs typeface="Palladio Uralic"/>
              </a:rPr>
            </a:br>
            <a:r>
              <a:rPr lang="ar-IQ" sz="3600" dirty="0">
                <a:effectLst/>
                <a:latin typeface="Palladio Uralic"/>
                <a:ea typeface="Palladio Uralic"/>
                <a:cs typeface="Ali_K_Samik" pitchFamily="2" charset="-78"/>
              </a:rPr>
              <a:t>ئامادةكردنى</a:t>
            </a:r>
            <a:r>
              <a:rPr lang="ar-IQ" sz="3600" dirty="0">
                <a:effectLst/>
                <a:latin typeface="Palladio Uralic"/>
                <a:ea typeface="Palladio Uralic"/>
                <a:cs typeface="Palladio Uralic"/>
              </a:rPr>
              <a:t/>
            </a:r>
            <a:br>
              <a:rPr lang="ar-IQ" sz="3600" dirty="0">
                <a:effectLst/>
                <a:latin typeface="Palladio Uralic"/>
                <a:ea typeface="Palladio Uralic"/>
                <a:cs typeface="Palladio Uralic"/>
              </a:rPr>
            </a:br>
            <a:r>
              <a:rPr lang="ar-IQ" sz="3600" dirty="0">
                <a:effectLst/>
                <a:latin typeface="Palladio Uralic"/>
                <a:ea typeface="Palladio Uralic"/>
                <a:cs typeface="Palladio Uralic"/>
              </a:rPr>
              <a:t>  زانيار مطلب محمد</a:t>
            </a:r>
            <a:endParaRPr lang="ar-IQ" sz="9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AA861CE-29C6-4A73-9217-3EC5BD261008}"/>
              </a:ext>
            </a:extLst>
          </p:cNvPr>
          <p:cNvSpPr txBox="1">
            <a:spLocks/>
          </p:cNvSpPr>
          <p:nvPr/>
        </p:nvSpPr>
        <p:spPr>
          <a:xfrm>
            <a:off x="1676400" y="295419"/>
            <a:ext cx="9144000" cy="9372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accent1"/>
                </a:solidFill>
                <a:effectLst/>
                <a:latin typeface="Palladio Uralic"/>
                <a:ea typeface="Palladio Uralic"/>
                <a:cs typeface="Palladio Uralic"/>
              </a:rPr>
              <a:t>The Body</a:t>
            </a:r>
            <a:r>
              <a:rPr lang="en-US" sz="4000" b="1" spc="-50" dirty="0">
                <a:solidFill>
                  <a:schemeClr val="accent1"/>
                </a:solidFill>
                <a:effectLst/>
                <a:latin typeface="Palladio Uralic"/>
                <a:ea typeface="Palladio Uralic"/>
                <a:cs typeface="Palladio Uralic"/>
              </a:rPr>
              <a:t> </a:t>
            </a:r>
            <a:r>
              <a:rPr lang="en-US" sz="4000" b="1" dirty="0">
                <a:solidFill>
                  <a:schemeClr val="accent1"/>
                </a:solidFill>
                <a:effectLst/>
                <a:latin typeface="Palladio Uralic"/>
                <a:ea typeface="Palladio Uralic"/>
                <a:cs typeface="Palladio Uralic"/>
              </a:rPr>
              <a:t>Language</a:t>
            </a:r>
            <a:r>
              <a:rPr lang="ar-IQ" sz="4000" dirty="0">
                <a:solidFill>
                  <a:schemeClr val="accent1"/>
                </a:solidFill>
                <a:latin typeface="Palladio Uralic"/>
                <a:cs typeface="Ali_K_Samik" pitchFamily="2" charset="-78"/>
              </a:rPr>
              <a:t>زمانى جةستة                          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75F6FB-F57D-4190-9242-9A7B4E063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4545" y="1547446"/>
            <a:ext cx="2835707" cy="49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BCBF55B-A56D-47DF-924D-86088387A09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9" y="4234376"/>
            <a:ext cx="3033936" cy="2623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BA462CE-C31E-4BAA-A5D0-FF647CDED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9" y="1232665"/>
            <a:ext cx="3420988" cy="300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336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F0BD1C-9CAC-4C9F-9D3F-402EF2062D95}"/>
              </a:ext>
            </a:extLst>
          </p:cNvPr>
          <p:cNvSpPr txBox="1"/>
          <p:nvPr/>
        </p:nvSpPr>
        <p:spPr>
          <a:xfrm>
            <a:off x="377371" y="362857"/>
            <a:ext cx="11277600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3600" b="1" dirty="0">
                <a:solidFill>
                  <a:srgbClr val="FF0000"/>
                </a:solidFill>
                <a:effectLst/>
                <a:latin typeface="Palladio Uralic"/>
                <a:ea typeface="Palladio Uralic"/>
                <a:cs typeface="Palladio Uralic"/>
              </a:rPr>
              <a:t>زمانی ئاماژەکانى لەش</a:t>
            </a:r>
            <a:endParaRPr lang="en-US" sz="3600" b="1" dirty="0">
              <a:solidFill>
                <a:srgbClr val="FF0000"/>
              </a:solidFill>
              <a:effectLst/>
              <a:latin typeface="Palladio Uralic"/>
              <a:ea typeface="Palladio Uralic"/>
              <a:cs typeface="Palladio Uralic"/>
            </a:endParaRPr>
          </a:p>
          <a:p>
            <a:pPr algn="r" rtl="1"/>
            <a:r>
              <a:rPr lang="en-US" sz="3600" b="1" dirty="0">
                <a:solidFill>
                  <a:srgbClr val="FF0000"/>
                </a:solidFill>
                <a:effectLst/>
                <a:latin typeface="Palladio Uralic"/>
                <a:ea typeface="Palladio Uralic"/>
                <a:cs typeface="Palladio Uralic"/>
              </a:rPr>
              <a:t> </a:t>
            </a:r>
          </a:p>
          <a:p>
            <a:pPr algn="r" rtl="1"/>
            <a:r>
              <a:rPr lang="ar-IQ" sz="3200" dirty="0">
                <a:effectLst/>
                <a:latin typeface="Palladio Uralic"/>
                <a:ea typeface="Palladio Uralic"/>
                <a:cs typeface="Palladio Uralic"/>
              </a:rPr>
              <a:t>"جوڵەیەکی دەربڕانەی بەشێک لە جەستەیەک بەتایبەت دەست یان سەر"</a:t>
            </a:r>
          </a:p>
          <a:p>
            <a:pPr algn="r" rtl="1"/>
            <a:endParaRPr lang="en-US" sz="3200" dirty="0">
              <a:effectLst/>
              <a:latin typeface="Palladio Uralic"/>
              <a:ea typeface="Palladio Uralic"/>
              <a:cs typeface="Palladio Uralic"/>
            </a:endParaRPr>
          </a:p>
          <a:p>
            <a:pPr algn="r" rtl="1"/>
            <a:r>
              <a:rPr lang="ar-IQ" sz="3200" dirty="0">
                <a:effectLst/>
                <a:latin typeface="Palladio Uralic"/>
                <a:ea typeface="Palladio Uralic"/>
                <a:cs typeface="Palladio Uralic"/>
              </a:rPr>
              <a:t>• کاریگەری یان بەشی  مەبدەئی هەیە لە پەیوەندی زارەکی.</a:t>
            </a:r>
          </a:p>
          <a:p>
            <a:pPr algn="r" rtl="1"/>
            <a:endParaRPr lang="en-US" sz="3200" dirty="0">
              <a:effectLst/>
              <a:latin typeface="Palladio Uralic"/>
              <a:ea typeface="Palladio Uralic"/>
              <a:cs typeface="Palladio Uralic"/>
            </a:endParaRPr>
          </a:p>
          <a:p>
            <a:pPr algn="r" rtl="1"/>
            <a:r>
              <a:rPr lang="ar-IQ" sz="3200" dirty="0">
                <a:effectLst/>
                <a:latin typeface="Palladio Uralic"/>
                <a:ea typeface="Palladio Uralic"/>
                <a:cs typeface="Palladio Uralic"/>
              </a:rPr>
              <a:t>• ئاماژەکردنی کەسێک زۆر زیاتر لەوەی کە ئەو قسە دەکات.</a:t>
            </a:r>
            <a:endParaRPr lang="en-US" sz="3200" dirty="0">
              <a:effectLst/>
              <a:latin typeface="Palladio Uralic"/>
              <a:ea typeface="Palladio Uralic"/>
              <a:cs typeface="Palladio Uralic"/>
            </a:endParaRPr>
          </a:p>
          <a:p>
            <a:r>
              <a:rPr lang="ar-IQ" sz="3200" dirty="0">
                <a:effectLst/>
                <a:latin typeface="Palladio Uralic"/>
                <a:ea typeface="Palladio Uralic"/>
                <a:cs typeface="Times New Roman" panose="02020603050405020304" pitchFamily="18" charset="0"/>
              </a:rPr>
              <a:t/>
            </a:r>
            <a:br>
              <a:rPr lang="ar-IQ" sz="3200" dirty="0">
                <a:effectLst/>
                <a:latin typeface="Palladio Uralic"/>
                <a:ea typeface="Palladio Uralic"/>
                <a:cs typeface="Times New Roman" panose="02020603050405020304" pitchFamily="18" charset="0"/>
              </a:rPr>
            </a:br>
            <a:endParaRPr lang="en-US" sz="7200" dirty="0">
              <a:solidFill>
                <a:schemeClr val="tx1">
                  <a:lumMod val="50000"/>
                  <a:lumOff val="50000"/>
                </a:schemeClr>
              </a:solidFill>
              <a:effectLst/>
              <a:uFill>
                <a:solidFill>
                  <a:srgbClr val="000000"/>
                </a:solidFill>
              </a:uFill>
              <a:latin typeface="Palladio Uralic"/>
              <a:ea typeface="Palladio Uralic"/>
              <a:cs typeface="Palladio Uralic"/>
            </a:endParaRPr>
          </a:p>
        </p:txBody>
      </p:sp>
    </p:spTree>
    <p:extLst>
      <p:ext uri="{BB962C8B-B14F-4D97-AF65-F5344CB8AC3E}">
        <p14:creationId xmlns:p14="http://schemas.microsoft.com/office/powerpoint/2010/main" val="2896442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F0BD1C-9CAC-4C9F-9D3F-402EF2062D95}"/>
              </a:ext>
            </a:extLst>
          </p:cNvPr>
          <p:cNvSpPr txBox="1"/>
          <p:nvPr/>
        </p:nvSpPr>
        <p:spPr>
          <a:xfrm>
            <a:off x="4079630" y="390993"/>
            <a:ext cx="7877907" cy="5509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3200" b="1" dirty="0">
                <a:solidFill>
                  <a:srgbClr val="FF0000"/>
                </a:solidFill>
                <a:latin typeface="Palladio Uralic"/>
              </a:rPr>
              <a:t>    پەیوەندی چاو</a:t>
            </a:r>
            <a:endParaRPr lang="en-US" sz="3200" b="1" dirty="0">
              <a:solidFill>
                <a:srgbClr val="FF0000"/>
              </a:solidFill>
              <a:latin typeface="Palladio Uralic"/>
            </a:endParaRPr>
          </a:p>
          <a:p>
            <a:pPr algn="r" rtl="1"/>
            <a:r>
              <a:rPr lang="ar-IQ" sz="3100" dirty="0">
                <a:effectLst/>
                <a:latin typeface="Palladio Uralic"/>
                <a:ea typeface="Palladio Uralic"/>
                <a:cs typeface="Palladio Uralic"/>
              </a:rPr>
              <a:t>• پەیوەندی چاو زۆر پەیوەندی ڕووبەڕوو هەیە.</a:t>
            </a:r>
          </a:p>
          <a:p>
            <a:pPr algn="r" rtl="1"/>
            <a:r>
              <a:rPr lang="ar-IQ" sz="3100" dirty="0">
                <a:effectLst/>
                <a:latin typeface="Palladio Uralic"/>
                <a:ea typeface="Palladio Uralic"/>
                <a:cs typeface="Palladio Uralic"/>
              </a:rPr>
              <a:t>• نەبوونی بەردەنگی چاو، نەبوونی بایەخ و تێگەیشتن نیشان دەدات.</a:t>
            </a:r>
          </a:p>
          <a:p>
            <a:pPr algn="r" rtl="1"/>
            <a:r>
              <a:rPr lang="ar-IQ" sz="3100" dirty="0">
                <a:effectLst/>
                <a:latin typeface="Palladio Uralic"/>
                <a:ea typeface="Palladio Uralic"/>
                <a:cs typeface="Palladio Uralic"/>
              </a:rPr>
              <a:t>• ئێمە خێراتر لە گوێگرتن یان قسە کردن دەدەوین.</a:t>
            </a:r>
          </a:p>
          <a:p>
            <a:pPr algn="r" rtl="1"/>
            <a:r>
              <a:rPr lang="ar-IQ" sz="3100" dirty="0">
                <a:effectLst/>
                <a:latin typeface="Palladio Uralic"/>
                <a:ea typeface="Palladio Uralic"/>
                <a:cs typeface="Palladio Uralic"/>
              </a:rPr>
              <a:t>• چاو ەکان پەنجەرەی مرۆڤن جگە لەوان ژیان نییە.</a:t>
            </a:r>
          </a:p>
          <a:p>
            <a:pPr algn="r" rtl="1"/>
            <a:r>
              <a:rPr lang="ar-IQ" sz="3100" dirty="0">
                <a:effectLst/>
                <a:latin typeface="Palladio Uralic"/>
                <a:ea typeface="Palladio Uralic"/>
                <a:cs typeface="Palladio Uralic"/>
              </a:rPr>
              <a:t>• قسەکەر دەبێت سەیری چاوی بینەر بکات لە ڕاستەوە بۆ چەپ &amp; چەپ بۆ ڕاست ئەمە دەبێتە هۆی بنیادنەری متمانە &amp; نەهێشتنی شڵەژان.</a:t>
            </a:r>
          </a:p>
          <a:p>
            <a:pPr algn="r" rtl="1"/>
            <a:r>
              <a:rPr lang="ar-IQ" sz="3100" dirty="0">
                <a:effectLst/>
                <a:latin typeface="Palladio Uralic"/>
                <a:ea typeface="Palladio Uralic"/>
                <a:cs typeface="Palladio Uralic"/>
              </a:rPr>
              <a:t>• ئەو رێپۆرتە دروست دەکات لە نێوان قسەکەر &amp; گوێگر</a:t>
            </a:r>
            <a:r>
              <a:rPr lang="ar-IQ" sz="3200" dirty="0">
                <a:effectLst/>
                <a:latin typeface="Palladio Uralic"/>
                <a:ea typeface="Palladio Uralic"/>
                <a:cs typeface="Palladio Uralic"/>
              </a:rPr>
              <a:t>.</a:t>
            </a:r>
          </a:p>
          <a:p>
            <a:pPr algn="r" rtl="1"/>
            <a:endParaRPr lang="en-US" sz="3200" dirty="0">
              <a:effectLst/>
              <a:latin typeface="Palladio Uralic"/>
              <a:ea typeface="Palladio Uralic"/>
              <a:cs typeface="Palladio Uralic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BC9CF6-6212-4C0A-93DF-1500DFF31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549" y="2301477"/>
            <a:ext cx="783590" cy="23050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106C8EA-354D-4F78-AD3E-5104454F78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78"/>
          <a:stretch/>
        </p:blipFill>
        <p:spPr bwMode="auto">
          <a:xfrm>
            <a:off x="30619" y="169146"/>
            <a:ext cx="4448520" cy="325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613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F0BD1C-9CAC-4C9F-9D3F-402EF2062D95}"/>
              </a:ext>
            </a:extLst>
          </p:cNvPr>
          <p:cNvSpPr txBox="1"/>
          <p:nvPr/>
        </p:nvSpPr>
        <p:spPr>
          <a:xfrm>
            <a:off x="3798278" y="390993"/>
            <a:ext cx="8159260" cy="46658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10000"/>
              </a:lnSpc>
            </a:pPr>
            <a:r>
              <a:rPr lang="ar-IQ" sz="3200" b="1" dirty="0">
                <a:solidFill>
                  <a:srgbClr val="FF0000"/>
                </a:solidFill>
                <a:latin typeface="Palladio Uralic"/>
              </a:rPr>
              <a:t>مۆدیولەی دەنگ</a:t>
            </a:r>
            <a:endParaRPr lang="en-US" sz="3200" b="1" dirty="0">
              <a:solidFill>
                <a:srgbClr val="FF0000"/>
              </a:solidFill>
              <a:latin typeface="Palladio Uralic"/>
            </a:endParaRPr>
          </a:p>
          <a:p>
            <a:pPr algn="r" rtl="1">
              <a:lnSpc>
                <a:spcPct val="110000"/>
              </a:lnSpc>
            </a:pPr>
            <a:r>
              <a:rPr lang="ar-IQ" sz="3000" dirty="0">
                <a:effectLst/>
                <a:latin typeface="Palladio Uralic"/>
                <a:ea typeface="Palladio Uralic"/>
                <a:cs typeface="Palladio Uralic"/>
              </a:rPr>
              <a:t>• قسەکەر دەبێت دەنگی خۆی بە شێوەیەکی کاریگەر بەکار بێنیت.</a:t>
            </a:r>
            <a:endParaRPr lang="en-US" sz="3000" dirty="0">
              <a:effectLst/>
              <a:latin typeface="Palladio Uralic"/>
              <a:ea typeface="Palladio Uralic"/>
              <a:cs typeface="Palladio Uralic"/>
            </a:endParaRPr>
          </a:p>
          <a:p>
            <a:pPr algn="r" rtl="1">
              <a:lnSpc>
                <a:spcPct val="110000"/>
              </a:lnSpc>
            </a:pPr>
            <a:r>
              <a:rPr lang="ar-IQ" sz="3000" dirty="0">
                <a:effectLst/>
                <a:latin typeface="Palladio Uralic"/>
                <a:ea typeface="Palladio Uralic"/>
                <a:cs typeface="Palladio Uralic"/>
              </a:rPr>
              <a:t>• کەسێک دەیەوێت ببێتە قسەکەرێکی کاریگەر، چاکەیەک پێویستە.</a:t>
            </a:r>
            <a:endParaRPr lang="en-US" sz="3000" dirty="0">
              <a:effectLst/>
              <a:latin typeface="Palladio Uralic"/>
              <a:ea typeface="Palladio Uralic"/>
              <a:cs typeface="Palladio Uralic"/>
            </a:endParaRPr>
          </a:p>
          <a:p>
            <a:pPr algn="r" rtl="1">
              <a:lnSpc>
                <a:spcPct val="110000"/>
              </a:lnSpc>
            </a:pPr>
            <a:r>
              <a:rPr lang="ar-IQ" sz="3000" dirty="0">
                <a:effectLst/>
                <a:latin typeface="Palladio Uralic"/>
                <a:ea typeface="Palladio Uralic"/>
                <a:cs typeface="Palladio Uralic"/>
              </a:rPr>
              <a:t>• دەنگێکی باش دیاری سروشتییە.</a:t>
            </a:r>
            <a:endParaRPr lang="en-US" sz="3000" dirty="0">
              <a:effectLst/>
              <a:latin typeface="Palladio Uralic"/>
              <a:ea typeface="Palladio Uralic"/>
              <a:cs typeface="Palladio Uralic"/>
            </a:endParaRPr>
          </a:p>
          <a:p>
            <a:pPr algn="r" rtl="1">
              <a:lnSpc>
                <a:spcPct val="110000"/>
              </a:lnSpc>
            </a:pPr>
            <a:r>
              <a:rPr lang="ar-IQ" sz="3000" dirty="0">
                <a:effectLst/>
                <a:latin typeface="Palladio Uralic"/>
                <a:ea typeface="Palladio Uralic"/>
                <a:cs typeface="Palladio Uralic"/>
              </a:rPr>
              <a:t>• کەسێک دەتوانێت ڕاهێنانی دەنگی وەرببدا بۆ باشکردنی دەنگی خۆی.</a:t>
            </a:r>
            <a:endParaRPr lang="en-US" sz="3000" dirty="0">
              <a:effectLst/>
              <a:latin typeface="Palladio Uralic"/>
              <a:ea typeface="Palladio Uralic"/>
              <a:cs typeface="Palladio Uralic"/>
            </a:endParaRPr>
          </a:p>
          <a:p>
            <a:r>
              <a:rPr lang="ar-IQ" sz="3200" dirty="0">
                <a:effectLst/>
                <a:latin typeface="Palladio Uralic"/>
                <a:ea typeface="Palladio Uralic"/>
                <a:cs typeface="Times New Roman" panose="02020603050405020304" pitchFamily="18" charset="0"/>
              </a:rPr>
              <a:t/>
            </a:r>
            <a:br>
              <a:rPr lang="ar-IQ" sz="3200" dirty="0">
                <a:effectLst/>
                <a:latin typeface="Palladio Uralic"/>
                <a:ea typeface="Palladio Uralic"/>
                <a:cs typeface="Times New Roman" panose="02020603050405020304" pitchFamily="18" charset="0"/>
              </a:rPr>
            </a:br>
            <a:endParaRPr lang="en-US" sz="3200" dirty="0">
              <a:effectLst/>
              <a:latin typeface="Palladio Uralic"/>
              <a:ea typeface="Palladio Uralic"/>
              <a:cs typeface="Palladio Uralic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BC9CF6-6212-4C0A-93DF-1500DFF31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549" y="2301477"/>
            <a:ext cx="783590" cy="23050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/>
          </a:p>
        </p:txBody>
      </p:sp>
      <p:pic>
        <p:nvPicPr>
          <p:cNvPr id="6" name="image28.png">
            <a:extLst>
              <a:ext uri="{FF2B5EF4-FFF2-40B4-BE49-F238E27FC236}">
                <a16:creationId xmlns:a16="http://schemas.microsoft.com/office/drawing/2014/main" id="{BB2A5631-2E58-40AE-A466-B8891A6C044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 flipH="1">
            <a:off x="8298" y="1041011"/>
            <a:ext cx="4282347" cy="309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377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F0BD1C-9CAC-4C9F-9D3F-402EF2062D95}"/>
              </a:ext>
            </a:extLst>
          </p:cNvPr>
          <p:cNvSpPr txBox="1"/>
          <p:nvPr/>
        </p:nvSpPr>
        <p:spPr>
          <a:xfrm>
            <a:off x="6096000" y="390993"/>
            <a:ext cx="5861538" cy="10910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10000"/>
              </a:lnSpc>
            </a:pPr>
            <a:r>
              <a:rPr lang="ar-SA" sz="4000" dirty="0">
                <a:solidFill>
                  <a:srgbClr val="70AD47"/>
                </a:solidFill>
                <a:effectLst/>
                <a:ea typeface="Palladio Uralic"/>
                <a:cs typeface="Palladio Uralic"/>
              </a:rPr>
              <a:t>نموونەی زمانی جەستە و ماناکانیان</a:t>
            </a:r>
            <a:endParaRPr lang="ar-IQ" sz="4000" dirty="0">
              <a:solidFill>
                <a:srgbClr val="70AD47"/>
              </a:solidFill>
              <a:effectLst/>
              <a:ea typeface="Palladio Uralic"/>
              <a:cs typeface="Palladio Uralic"/>
            </a:endParaRPr>
          </a:p>
          <a:p>
            <a:pPr algn="r" rtl="1">
              <a:lnSpc>
                <a:spcPct val="110000"/>
              </a:lnSpc>
            </a:pPr>
            <a:endParaRPr lang="ar-IQ" sz="2000" b="1" dirty="0">
              <a:solidFill>
                <a:srgbClr val="FF0000"/>
              </a:solidFill>
              <a:effectLst/>
              <a:latin typeface="Palladio Uralic"/>
              <a:ea typeface="Palladio Uralic"/>
              <a:cs typeface="Palladio Uralic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EB21DB-B718-4E5F-84F1-85CD97748EB9}"/>
              </a:ext>
            </a:extLst>
          </p:cNvPr>
          <p:cNvSpPr txBox="1"/>
          <p:nvPr/>
        </p:nvSpPr>
        <p:spPr>
          <a:xfrm>
            <a:off x="3024373" y="1168163"/>
            <a:ext cx="8877917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r" rtl="1"/>
            <a:r>
              <a:rPr lang="ar-SA" sz="2000" b="1" dirty="0">
                <a:solidFill>
                  <a:srgbClr val="FF0000"/>
                </a:solidFill>
                <a:effectLst/>
                <a:latin typeface="Palladio Uralic"/>
                <a:ea typeface="Palladio Uralic"/>
                <a:cs typeface="Palladio Uralic"/>
              </a:rPr>
              <a:t>ڕاکێشانی گوێ</a:t>
            </a:r>
            <a:endParaRPr lang="en-US" sz="2000" b="1" dirty="0">
              <a:solidFill>
                <a:srgbClr val="FF0000"/>
              </a:solidFill>
              <a:effectLst/>
              <a:latin typeface="Palladio Uralic"/>
              <a:ea typeface="Palladio Uralic"/>
              <a:cs typeface="Palladio Uralic"/>
            </a:endParaRPr>
          </a:p>
          <a:p>
            <a:pPr marL="457200" algn="r" rtl="1"/>
            <a:r>
              <a:rPr lang="ar-SA" sz="1800" dirty="0">
                <a:effectLst/>
                <a:latin typeface="Palladio Uralic"/>
                <a:ea typeface="Palladio Uralic"/>
                <a:cs typeface="Palladio Uralic"/>
              </a:rPr>
              <a:t>ڕاکێشانی گوێچکەی گوێ دەتوانێت مانای ئەوە بێت کە کەسێک هەوڵ دەدات بڕیار بدات،</a:t>
            </a:r>
            <a:r>
              <a:rPr lang="ar-IQ" sz="1800" dirty="0">
                <a:effectLst/>
                <a:latin typeface="Palladio Uralic"/>
                <a:ea typeface="Palladio Uralic"/>
                <a:cs typeface="Palladio Uralic"/>
              </a:rPr>
              <a:t> </a:t>
            </a:r>
            <a:r>
              <a:rPr lang="ar-SA" sz="1800" dirty="0">
                <a:effectLst/>
                <a:latin typeface="Palladio Uralic"/>
                <a:ea typeface="Palladio Uralic"/>
                <a:cs typeface="Palladio Uralic"/>
              </a:rPr>
              <a:t>بەڵام هێشتا بێ دەربەست دەمێنێتەوە دەربارەی شتێک</a:t>
            </a:r>
            <a:r>
              <a:rPr lang="ar-IQ" sz="1800" dirty="0">
                <a:effectLst/>
                <a:latin typeface="Palladio Uralic"/>
                <a:ea typeface="Palladio Uralic"/>
                <a:cs typeface="Palladio Uralic"/>
              </a:rPr>
              <a:t>.</a:t>
            </a:r>
          </a:p>
          <a:p>
            <a:pPr marL="457200" algn="r" rtl="1"/>
            <a:endParaRPr lang="ar-IQ" dirty="0">
              <a:latin typeface="Palladio Uralic"/>
              <a:ea typeface="Palladio Uralic"/>
              <a:cs typeface="Palladio Uralic"/>
            </a:endParaRPr>
          </a:p>
          <a:p>
            <a:pPr marL="457200" algn="r" rtl="1"/>
            <a:endParaRPr lang="ar-IQ" sz="2000" b="1" dirty="0">
              <a:solidFill>
                <a:srgbClr val="FF0000"/>
              </a:solidFill>
              <a:effectLst/>
              <a:latin typeface="Palladio Uralic"/>
              <a:ea typeface="Palladio Uralic"/>
              <a:cs typeface="Palladio Uralic"/>
            </a:endParaRPr>
          </a:p>
          <a:p>
            <a:pPr marL="457200" algn="r" rtl="1"/>
            <a:r>
              <a:rPr lang="ar-SA" sz="2000" b="1" dirty="0">
                <a:solidFill>
                  <a:srgbClr val="FF0000"/>
                </a:solidFill>
                <a:effectLst/>
                <a:latin typeface="Palladio Uralic"/>
                <a:ea typeface="Palladio Uralic"/>
                <a:cs typeface="Palladio Uralic"/>
              </a:rPr>
              <a:t>سەر سەر دەلەراند</a:t>
            </a:r>
            <a:endParaRPr lang="en-US" sz="2000" b="1" dirty="0">
              <a:solidFill>
                <a:srgbClr val="FF0000"/>
              </a:solidFill>
              <a:effectLst/>
              <a:latin typeface="Palladio Uralic"/>
              <a:ea typeface="Palladio Uralic"/>
              <a:cs typeface="Palladio Uralic"/>
            </a:endParaRPr>
          </a:p>
          <a:p>
            <a:pPr algn="r" rtl="1"/>
            <a:r>
              <a:rPr lang="ar-IQ" sz="1800" dirty="0">
                <a:effectLst/>
                <a:ea typeface="Palladio Uralic"/>
                <a:cs typeface="Palladio Uralic"/>
              </a:rPr>
              <a:t>       </a:t>
            </a:r>
            <a:r>
              <a:rPr lang="ar-SA" sz="1800" dirty="0">
                <a:effectLst/>
                <a:ea typeface="Palladio Uralic"/>
                <a:cs typeface="Palladio Uralic"/>
              </a:rPr>
              <a:t>ئەم هێمایە بە زۆری نیشانەی رێککەوتن یان کەوان، هێمای ملکەچکەر کە نیشان دەدات یەکێک لەگەڵ بۆچوونەکانی کەسێکی تر دەڕوات</a:t>
            </a:r>
            <a:r>
              <a:rPr lang="ar-IQ" sz="1800" dirty="0">
                <a:effectLst/>
                <a:ea typeface="Palladio Uralic"/>
                <a:cs typeface="Palladio Uralic"/>
              </a:rPr>
              <a:t>.</a:t>
            </a:r>
          </a:p>
          <a:p>
            <a:pPr algn="r" rtl="1"/>
            <a:endParaRPr lang="ar-IQ" dirty="0">
              <a:latin typeface="Palladio Uralic"/>
              <a:ea typeface="Palladio Uralic"/>
              <a:cs typeface="Palladio Uralic"/>
            </a:endParaRPr>
          </a:p>
          <a:p>
            <a:pPr algn="r" rtl="1"/>
            <a:endParaRPr lang="ar-IQ" dirty="0">
              <a:latin typeface="Palladio Uralic"/>
              <a:ea typeface="Palladio Uralic"/>
              <a:cs typeface="Palladio Uralic"/>
            </a:endParaRPr>
          </a:p>
          <a:p>
            <a:pPr algn="r" rtl="1"/>
            <a:endParaRPr lang="ar-IQ" dirty="0">
              <a:latin typeface="Palladio Uralic"/>
              <a:ea typeface="Palladio Uralic"/>
              <a:cs typeface="Palladio Uralic"/>
            </a:endParaRPr>
          </a:p>
          <a:p>
            <a:pPr algn="r" rtl="1"/>
            <a:endParaRPr lang="ar-IQ" dirty="0">
              <a:latin typeface="Palladio Uralic"/>
              <a:ea typeface="Palladio Uralic"/>
              <a:cs typeface="Palladio Uralic"/>
            </a:endParaRPr>
          </a:p>
          <a:p>
            <a:pPr marL="457200" algn="r" rtl="1"/>
            <a:endParaRPr lang="ar-IQ" sz="1800" dirty="0">
              <a:effectLst/>
              <a:latin typeface="Palladio Uralic"/>
              <a:ea typeface="Palladio Uralic"/>
              <a:cs typeface="Palladio Uralic"/>
            </a:endParaRPr>
          </a:p>
          <a:p>
            <a:pPr algn="r" rtl="1"/>
            <a:r>
              <a:rPr lang="ar-SA" sz="2000" b="1" dirty="0">
                <a:solidFill>
                  <a:srgbClr val="FF0000"/>
                </a:solidFill>
                <a:effectLst/>
                <a:latin typeface="Palladio Uralic"/>
                <a:ea typeface="Palladio Uralic"/>
                <a:cs typeface="Palladio Uralic"/>
              </a:rPr>
              <a:t>هەڵبژاردنی لینت</a:t>
            </a:r>
            <a:endParaRPr lang="en-US" sz="2000" b="1" dirty="0">
              <a:solidFill>
                <a:srgbClr val="FF0000"/>
              </a:solidFill>
              <a:effectLst/>
              <a:latin typeface="Palladio Uralic"/>
              <a:ea typeface="Palladio Uralic"/>
              <a:cs typeface="Palladio Uralic"/>
            </a:endParaRPr>
          </a:p>
          <a:p>
            <a:pPr algn="r" rtl="1"/>
            <a:r>
              <a:rPr lang="ar-SA" sz="1800" dirty="0">
                <a:effectLst/>
                <a:ea typeface="Palladio Uralic"/>
                <a:cs typeface="Palladio Uralic"/>
              </a:rPr>
              <a:t>هەڵبژاردنی لینتی خەیاڵی یەکێکی ترە لە نموونەکانی زمانی جەستە لە ئاماژەکانی جێگۆڕکێ ، کە مرۆڤ بۆ نیشاندانی ناپەسەندیی هەڵوێستەکان یان بۆچوونەکانی ئەوی دیکە بەکاری دەهێنێت . ئەم کردارە وادەکات مرۆڤ لە کەسێکی تر دوور بێت لە کاتی ئەنجامدانی هەندێک کاری ناپەیوەست</a:t>
            </a:r>
            <a:endParaRPr lang="en-US" sz="1800" dirty="0">
              <a:effectLst/>
              <a:latin typeface="Palladio Uralic"/>
              <a:ea typeface="Palladio Uralic"/>
              <a:cs typeface="Palladio Uralic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2CA1B38-DD06-42B7-B8E4-F092130FF71F}"/>
              </a:ext>
            </a:extLst>
          </p:cNvPr>
          <p:cNvGrpSpPr>
            <a:grpSpLocks/>
          </p:cNvGrpSpPr>
          <p:nvPr/>
        </p:nvGrpSpPr>
        <p:grpSpPr bwMode="auto">
          <a:xfrm>
            <a:off x="0" y="629284"/>
            <a:ext cx="2358390" cy="3895725"/>
            <a:chOff x="7668" y="-313"/>
            <a:chExt cx="3653" cy="536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1099737-B4A7-4A9D-923D-85355F1F32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8" y="-313"/>
              <a:ext cx="3634" cy="2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35F34E6-7291-4EB3-8B10-0B0371B108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2" y="2298"/>
              <a:ext cx="3519" cy="2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" name="image43.png">
            <a:extLst>
              <a:ext uri="{FF2B5EF4-FFF2-40B4-BE49-F238E27FC236}">
                <a16:creationId xmlns:a16="http://schemas.microsoft.com/office/drawing/2014/main" id="{495F1AB0-B324-4E65-B01A-C251D5D81B2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5089" y="4679758"/>
            <a:ext cx="2346123" cy="217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497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F0BD1C-9CAC-4C9F-9D3F-402EF2062D95}"/>
              </a:ext>
            </a:extLst>
          </p:cNvPr>
          <p:cNvSpPr txBox="1"/>
          <p:nvPr/>
        </p:nvSpPr>
        <p:spPr>
          <a:xfrm>
            <a:off x="1491175" y="222179"/>
            <a:ext cx="9819249" cy="4759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10000"/>
              </a:lnSpc>
            </a:pPr>
            <a:r>
              <a:rPr lang="ar-IQ" sz="2400" b="1" dirty="0">
                <a:solidFill>
                  <a:srgbClr val="FF0000"/>
                </a:solidFill>
                <a:latin typeface="Palladio Uralic"/>
              </a:rPr>
              <a:t> </a:t>
            </a:r>
            <a:r>
              <a:rPr lang="ar-IQ" sz="2400" b="1" dirty="0">
                <a:solidFill>
                  <a:srgbClr val="FF0000"/>
                </a:solidFill>
                <a:effectLst/>
                <a:ea typeface="Palladio Uralic"/>
                <a:cs typeface="Palladio Uralic"/>
              </a:rPr>
              <a:t>ئامۆژگاری </a:t>
            </a:r>
            <a:r>
              <a:rPr lang="ar-IQ" sz="2400" b="1" dirty="0">
                <a:solidFill>
                  <a:srgbClr val="FF0000"/>
                </a:solidFill>
                <a:effectLst/>
                <a:latin typeface="Palladio Uralic"/>
                <a:ea typeface="Palladio Uralic"/>
                <a:cs typeface="Palladio Uralic"/>
              </a:rPr>
              <a:t>بۆ باشترکردنی زمانی جەسته</a:t>
            </a:r>
            <a:endParaRPr lang="en-US" sz="2400" b="1" dirty="0">
              <a:solidFill>
                <a:srgbClr val="FF0000"/>
              </a:solidFill>
              <a:effectLst/>
              <a:latin typeface="Palladio Uralic"/>
              <a:ea typeface="Palladio Uralic"/>
              <a:cs typeface="Palladio Uralic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EB21DB-B718-4E5F-84F1-85CD97748EB9}"/>
              </a:ext>
            </a:extLst>
          </p:cNvPr>
          <p:cNvSpPr txBox="1"/>
          <p:nvPr/>
        </p:nvSpPr>
        <p:spPr>
          <a:xfrm>
            <a:off x="0" y="760197"/>
            <a:ext cx="12192000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9155" marR="697865" indent="-229235" algn="r" rtl="1">
              <a:lnSpc>
                <a:spcPct val="115000"/>
              </a:lnSpc>
              <a:spcBef>
                <a:spcPts val="790"/>
              </a:spcBef>
              <a:spcAft>
                <a:spcPts val="0"/>
              </a:spcAft>
              <a:tabLst>
                <a:tab pos="859790" algn="l"/>
              </a:tabLst>
            </a:pPr>
            <a:r>
              <a:rPr lang="ar-IQ" sz="2000" dirty="0">
                <a:effectLst/>
                <a:latin typeface="Palladio Uralic"/>
                <a:ea typeface="Palladio Uralic"/>
                <a:cs typeface="Palladio Uralic"/>
              </a:rPr>
              <a:t>1 - زەردەخەنە ! </a:t>
            </a:r>
          </a:p>
          <a:p>
            <a:pPr marL="859155" marR="697865" indent="-229235" algn="r" rtl="1">
              <a:lnSpc>
                <a:spcPct val="115000"/>
              </a:lnSpc>
              <a:spcBef>
                <a:spcPts val="790"/>
              </a:spcBef>
              <a:spcAft>
                <a:spcPts val="0"/>
              </a:spcAft>
              <a:tabLst>
                <a:tab pos="859790" algn="l"/>
              </a:tabLst>
            </a:pPr>
            <a:r>
              <a:rPr lang="ar-IQ" sz="2000" dirty="0">
                <a:effectLst/>
                <a:latin typeface="Palladio Uralic"/>
                <a:ea typeface="Palladio Uralic"/>
                <a:cs typeface="Palladio Uralic"/>
              </a:rPr>
              <a:t>2 - بۆشایی کراوە بهێڵەوە پێش تۆڕسۆی سەرەوەت . بۆ یی قۆڵەکانت قەد مەکە ، باوەش بە جانتاکەتدا بکە ، یان شتەکان بخەرە سەر لەپی خۆت .</a:t>
            </a:r>
            <a:endParaRPr lang="en-US" sz="2000" dirty="0">
              <a:effectLst/>
              <a:latin typeface="Palladio Uralic"/>
              <a:ea typeface="Palladio Uralic"/>
              <a:cs typeface="Palladio Uralic"/>
            </a:endParaRPr>
          </a:p>
          <a:p>
            <a:pPr marL="859155" marR="697865" indent="-229235" algn="r" rtl="1">
              <a:lnSpc>
                <a:spcPct val="115000"/>
              </a:lnSpc>
              <a:spcBef>
                <a:spcPts val="790"/>
              </a:spcBef>
              <a:spcAft>
                <a:spcPts val="0"/>
              </a:spcAft>
              <a:tabLst>
                <a:tab pos="859790" algn="l"/>
              </a:tabLst>
            </a:pPr>
            <a:r>
              <a:rPr lang="ar-IQ" sz="2000" dirty="0">
                <a:effectLst/>
                <a:latin typeface="Palladio Uralic"/>
                <a:ea typeface="Palladio Uralic"/>
                <a:cs typeface="Palladio Uralic"/>
              </a:rPr>
              <a:t>3 - پەیوەندی چاوت هەبێت . گرنگ بۆ دامەزراندنی پەیوەندی.</a:t>
            </a:r>
            <a:endParaRPr lang="en-US" sz="2000" dirty="0">
              <a:effectLst/>
              <a:latin typeface="Palladio Uralic"/>
              <a:ea typeface="Palladio Uralic"/>
              <a:cs typeface="Palladio Uralic"/>
            </a:endParaRPr>
          </a:p>
          <a:p>
            <a:pPr marL="859155" marR="697865" indent="-229235" algn="r" rtl="1">
              <a:lnSpc>
                <a:spcPct val="115000"/>
              </a:lnSpc>
              <a:spcBef>
                <a:spcPts val="790"/>
              </a:spcBef>
              <a:spcAft>
                <a:spcPts val="0"/>
              </a:spcAft>
              <a:tabLst>
                <a:tab pos="859790" algn="l"/>
              </a:tabLst>
            </a:pPr>
            <a:r>
              <a:rPr lang="ar-IQ" sz="2000" dirty="0">
                <a:effectLst/>
                <a:latin typeface="Palladio Uralic"/>
                <a:ea typeface="Palladio Uralic"/>
                <a:cs typeface="Palladio Uralic"/>
              </a:rPr>
              <a:t>4 - لە بۆشایی خۆت ئاسوودە بە . فیجێت مەکە ، لەش مەکە ، یان خۆت لە جەستەتدا ون مەکە .</a:t>
            </a:r>
            <a:endParaRPr lang="en-US" sz="2000" dirty="0">
              <a:effectLst/>
              <a:latin typeface="Palladio Uralic"/>
              <a:ea typeface="Palladio Uralic"/>
              <a:cs typeface="Palladio Uralic"/>
            </a:endParaRPr>
          </a:p>
          <a:p>
            <a:pPr marL="859155" marR="697865" indent="-229235" algn="r" rtl="1">
              <a:lnSpc>
                <a:spcPct val="115000"/>
              </a:lnSpc>
              <a:spcBef>
                <a:spcPts val="790"/>
              </a:spcBef>
              <a:spcAft>
                <a:spcPts val="0"/>
              </a:spcAft>
              <a:tabLst>
                <a:tab pos="859790" algn="l"/>
              </a:tabLst>
            </a:pPr>
            <a:r>
              <a:rPr lang="ar-IQ" sz="2000" dirty="0">
                <a:effectLst/>
                <a:latin typeface="Palladio Uralic"/>
                <a:ea typeface="Palladio Uralic"/>
                <a:cs typeface="Palladio Uralic"/>
              </a:rPr>
              <a:t>5 - ( بۆ خانمان ) لەکاتی پشوودان لەسەر دەستت ، ناوەوەی دەستت بەرەو دەرەوە بهێڵەوە . ئەمە وا دەکات کە زیاتر کراوە دەرکەویت.</a:t>
            </a:r>
            <a:endParaRPr lang="en-US" sz="2000" dirty="0">
              <a:effectLst/>
              <a:latin typeface="Palladio Uralic"/>
              <a:ea typeface="Palladio Uralic"/>
              <a:cs typeface="Palladio Uralic"/>
            </a:endParaRPr>
          </a:p>
          <a:p>
            <a:pPr marL="859155" marR="697865" indent="-229235" algn="r" rtl="1">
              <a:lnSpc>
                <a:spcPct val="115000"/>
              </a:lnSpc>
              <a:spcBef>
                <a:spcPts val="790"/>
              </a:spcBef>
              <a:spcAft>
                <a:spcPts val="0"/>
              </a:spcAft>
              <a:tabLst>
                <a:tab pos="859790" algn="l"/>
              </a:tabLst>
            </a:pPr>
            <a:r>
              <a:rPr lang="ar-IQ" sz="2000" dirty="0">
                <a:effectLst/>
                <a:latin typeface="Palladio Uralic"/>
                <a:ea typeface="Palladio Uralic"/>
                <a:cs typeface="Palladio Uralic"/>
              </a:rPr>
              <a:t>6- کەمکردنەوەی جوڵە کە سەرقاڵ دەکات. تەپڵ ی پەنجە مەدە ، نینۆک گاز ، توێکڵی پێست ، یان سکەیلەی لێمەدە .</a:t>
            </a:r>
            <a:endParaRPr lang="en-US" sz="2000" dirty="0">
              <a:effectLst/>
              <a:latin typeface="Palladio Uralic"/>
              <a:ea typeface="Palladio Uralic"/>
              <a:cs typeface="Palladio Uralic"/>
            </a:endParaRPr>
          </a:p>
          <a:p>
            <a:pPr marL="859155" marR="697865" indent="-229235" algn="r" rtl="1">
              <a:lnSpc>
                <a:spcPct val="115000"/>
              </a:lnSpc>
              <a:spcBef>
                <a:spcPts val="790"/>
              </a:spcBef>
              <a:spcAft>
                <a:spcPts val="0"/>
              </a:spcAft>
              <a:tabLst>
                <a:tab pos="859790" algn="l"/>
              </a:tabLst>
            </a:pPr>
            <a:r>
              <a:rPr lang="ar-IQ" sz="2000" dirty="0">
                <a:effectLst/>
                <a:latin typeface="Palladio Uralic"/>
                <a:ea typeface="Palladio Uralic"/>
                <a:cs typeface="Palladio Uralic"/>
              </a:rPr>
              <a:t>7 - هێواش هێواش بە خێرایی . (بۆ قسەکەرەکانی خێرا) بە هێواشی بجوڵێ ئەگەر پێویست ت بە ڕێکخستنی شوێنەکەت کرد.</a:t>
            </a:r>
            <a:endParaRPr lang="en-US" sz="2000" dirty="0">
              <a:effectLst/>
              <a:latin typeface="Palladio Uralic"/>
              <a:ea typeface="Palladio Uralic"/>
              <a:cs typeface="Palladio Uralic"/>
            </a:endParaRPr>
          </a:p>
          <a:p>
            <a:pPr marL="859155" marR="697865" indent="-229235" algn="r" rtl="1">
              <a:lnSpc>
                <a:spcPct val="115000"/>
              </a:lnSpc>
              <a:spcBef>
                <a:spcPts val="790"/>
              </a:spcBef>
              <a:spcAft>
                <a:spcPts val="0"/>
              </a:spcAft>
              <a:tabLst>
                <a:tab pos="859790" algn="l"/>
              </a:tabLst>
            </a:pPr>
            <a:r>
              <a:rPr lang="ar-IQ" sz="2000" dirty="0">
                <a:effectLst/>
                <a:latin typeface="Palladio Uralic"/>
                <a:ea typeface="Palladio Uralic"/>
                <a:cs typeface="Palladio Uralic"/>
              </a:rPr>
              <a:t>8 - گشتگیر بن لە کردارەکانتاندا . بۆ ئەوی مەودا جەستەییەکەی نێوان خۆت و ئەو ی تر کەم بکەوە، زەردەخەنە بکە، پەیوەندی چاو بپارێزە، و ئاماژەکردنی ناوبەناو بەرەو کەسی بەرامبەر.</a:t>
            </a:r>
            <a:endParaRPr lang="en-US" sz="2000" dirty="0">
              <a:effectLst/>
              <a:latin typeface="Palladio Uralic"/>
              <a:ea typeface="Palladio Uralic"/>
              <a:cs typeface="Palladio Uralic"/>
            </a:endParaRPr>
          </a:p>
          <a:p>
            <a:pPr marL="859155" marR="697865" indent="-229235" algn="r" rtl="1">
              <a:lnSpc>
                <a:spcPct val="115000"/>
              </a:lnSpc>
              <a:spcBef>
                <a:spcPts val="790"/>
              </a:spcBef>
              <a:spcAft>
                <a:spcPts val="0"/>
              </a:spcAft>
              <a:tabLst>
                <a:tab pos="859790" algn="l"/>
              </a:tabLst>
            </a:pPr>
            <a:r>
              <a:rPr lang="ar-IQ" sz="2000" dirty="0">
                <a:effectLst/>
                <a:latin typeface="Palladio Uralic"/>
                <a:ea typeface="Palladio Uralic"/>
                <a:cs typeface="Palladio Uralic"/>
              </a:rPr>
              <a:t>9 - بە سۆزەکانت کراوە بە . ئەگەر خەمباری یان دڵخۆش یان سەرسامی ئەوە نیشان بدە لەسەر دەموچاوت</a:t>
            </a:r>
            <a:endParaRPr lang="en-US" sz="2000" dirty="0">
              <a:effectLst/>
              <a:latin typeface="Palladio Uralic"/>
              <a:ea typeface="Palladio Uralic"/>
              <a:cs typeface="Palladio Uralic"/>
            </a:endParaRPr>
          </a:p>
          <a:p>
            <a:pPr marL="859155" marR="697865" indent="-229235" algn="r" rtl="1">
              <a:lnSpc>
                <a:spcPct val="115000"/>
              </a:lnSpc>
              <a:spcBef>
                <a:spcPts val="790"/>
              </a:spcBef>
              <a:spcAft>
                <a:spcPts val="0"/>
              </a:spcAft>
              <a:tabLst>
                <a:tab pos="859790" algn="l"/>
              </a:tabLst>
            </a:pPr>
            <a:r>
              <a:rPr lang="ar-IQ" sz="2000" dirty="0">
                <a:effectLst/>
                <a:latin typeface="Palladio Uralic"/>
                <a:ea typeface="Palladio Uralic"/>
                <a:cs typeface="Palladio Uralic"/>
              </a:rPr>
              <a:t>10 - خۆت بە زۆر بە کەسی تر ببە لە کۆتایی ڕۆژدا هەموو کەس جیاوازە هەڵسەنگاندنی هەر کەسێک بە تاک و لەخۆگرتنی زمانی جەستە کە یارمەتیت دەدات بە باشترین شێوە پەیوەندی لەگەڵ ئەو دا.</a:t>
            </a:r>
            <a:endParaRPr lang="en-US" sz="2000" dirty="0">
              <a:effectLst/>
              <a:latin typeface="Palladio Uralic"/>
              <a:ea typeface="Palladio Uralic"/>
              <a:cs typeface="Palladio Uralic"/>
            </a:endParaRPr>
          </a:p>
          <a:p>
            <a:pPr algn="r" rtl="1"/>
            <a:endParaRPr lang="en-US" sz="2000" dirty="0">
              <a:effectLst/>
              <a:latin typeface="Palladio Uralic"/>
              <a:ea typeface="Palladio Uralic"/>
              <a:cs typeface="Palladio Uralic"/>
            </a:endParaRPr>
          </a:p>
        </p:txBody>
      </p:sp>
    </p:spTree>
    <p:extLst>
      <p:ext uri="{BB962C8B-B14F-4D97-AF65-F5344CB8AC3E}">
        <p14:creationId xmlns:p14="http://schemas.microsoft.com/office/powerpoint/2010/main" val="242991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F0BD1C-9CAC-4C9F-9D3F-402EF2062D95}"/>
              </a:ext>
            </a:extLst>
          </p:cNvPr>
          <p:cNvSpPr txBox="1"/>
          <p:nvPr/>
        </p:nvSpPr>
        <p:spPr>
          <a:xfrm>
            <a:off x="377371" y="362857"/>
            <a:ext cx="11277600" cy="47705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4170" marR="354965" algn="just" rtl="1">
              <a:lnSpc>
                <a:spcPct val="95000"/>
              </a:lnSpc>
              <a:spcAft>
                <a:spcPts val="0"/>
              </a:spcAft>
            </a:pPr>
            <a:r>
              <a:rPr lang="ar-IQ" sz="4000" b="1" dirty="0">
                <a:solidFill>
                  <a:srgbClr val="FF0000"/>
                </a:solidFill>
                <a:effectLst/>
                <a:latin typeface="TeXGyrePagella"/>
                <a:ea typeface="Palladio Uralic"/>
                <a:cs typeface="Palladio Uralic"/>
              </a:rPr>
              <a:t>زمانی جەستە چییە؟	</a:t>
            </a:r>
            <a:endParaRPr lang="en-US" sz="4000" b="1" dirty="0">
              <a:solidFill>
                <a:srgbClr val="FF0000"/>
              </a:solidFill>
              <a:effectLst/>
              <a:latin typeface="Palladio Uralic"/>
              <a:ea typeface="Palladio Uralic"/>
              <a:cs typeface="Palladio Uralic"/>
            </a:endParaRPr>
          </a:p>
          <a:p>
            <a:pPr marL="344170" marR="354965" algn="just" rtl="1">
              <a:lnSpc>
                <a:spcPct val="95000"/>
              </a:lnSpc>
              <a:spcAft>
                <a:spcPts val="0"/>
              </a:spcAft>
            </a:pPr>
            <a:r>
              <a:rPr lang="ar-IQ" sz="4000" dirty="0">
                <a:effectLst/>
                <a:latin typeface="TeXGyrePagella"/>
                <a:ea typeface="Palladio Uralic"/>
                <a:cs typeface="Palladio Uralic"/>
              </a:rPr>
              <a:t>زمانی جەستە پەیوەندی نازارەکییە کە جوڵەی جەستە لە خۆوە گرێ دەدات. </a:t>
            </a:r>
          </a:p>
          <a:p>
            <a:pPr marL="344170" marR="354965" algn="just" rtl="1">
              <a:lnSpc>
                <a:spcPct val="95000"/>
              </a:lnSpc>
              <a:spcAft>
                <a:spcPts val="0"/>
              </a:spcAft>
            </a:pPr>
            <a:r>
              <a:rPr lang="ar-IQ" sz="4000" dirty="0">
                <a:effectLst/>
                <a:latin typeface="TeXGyrePagella"/>
                <a:ea typeface="Palladio Uralic"/>
                <a:cs typeface="Palladio Uralic"/>
              </a:rPr>
              <a:t>"</a:t>
            </a:r>
            <a:r>
              <a:rPr lang="en-US" sz="4000" b="1" i="1" dirty="0">
                <a:effectLst/>
                <a:latin typeface="TeXGyrePagella"/>
                <a:ea typeface="Palladio Uralic"/>
                <a:cs typeface="Palladio Uralic"/>
              </a:rPr>
              <a:t>Gesturing</a:t>
            </a:r>
            <a:r>
              <a:rPr lang="ar-IQ" sz="4000" dirty="0">
                <a:effectLst/>
                <a:latin typeface="TeXGyrePagella"/>
                <a:ea typeface="Palladio Uralic"/>
                <a:cs typeface="Palladio Uralic"/>
              </a:rPr>
              <a:t>" (هيما- جوله)هەروەها دەکرێت بە زمانی جەستە ناوببەیت کە بە تەواوی مانای پەیوەندی کردن (</a:t>
            </a:r>
            <a:r>
              <a:rPr lang="ar-IQ" sz="4000" b="1" dirty="0">
                <a:solidFill>
                  <a:srgbClr val="FF0000"/>
                </a:solidFill>
                <a:effectLst/>
                <a:latin typeface="TeXGyrePagella"/>
                <a:ea typeface="Palladio Uralic"/>
                <a:cs typeface="Palladio Uralic"/>
              </a:rPr>
              <a:t>بێ-زارەکییە</a:t>
            </a:r>
            <a:r>
              <a:rPr lang="ar-IQ" sz="4000" dirty="0">
                <a:effectLst/>
                <a:latin typeface="TeXGyrePagella"/>
                <a:ea typeface="Palladio Uralic"/>
                <a:cs typeface="Palladio Uralic"/>
              </a:rPr>
              <a:t>) . خەڵک لە شوێنی کار دا دەتوانن زانیاری زۆر گەورە ئالوگؤر </a:t>
            </a:r>
            <a:r>
              <a:rPr lang="ar-IQ" sz="4000" dirty="0">
                <a:latin typeface="TeXGyrePagella"/>
                <a:ea typeface="Palladio Uralic"/>
                <a:cs typeface="Palladio Uralic"/>
              </a:rPr>
              <a:t>ب</a:t>
            </a:r>
            <a:r>
              <a:rPr lang="ar-IQ" sz="4000" dirty="0">
                <a:effectLst/>
                <a:latin typeface="TeXGyrePagella"/>
                <a:ea typeface="Palladio Uralic"/>
                <a:cs typeface="Palladio Uralic"/>
              </a:rPr>
              <a:t>كةن بە بێ ئەوەی تەنانەت قسەش بکەن، لە ڕێگەی پەیوەندی نازارەکییەوە.</a:t>
            </a:r>
            <a:endParaRPr lang="en-US" sz="4000" dirty="0">
              <a:effectLst/>
              <a:latin typeface="Palladio Uralic"/>
              <a:ea typeface="Palladio Uralic"/>
              <a:cs typeface="Palladio Uralic"/>
            </a:endParaRPr>
          </a:p>
        </p:txBody>
      </p:sp>
    </p:spTree>
    <p:extLst>
      <p:ext uri="{BB962C8B-B14F-4D97-AF65-F5344CB8AC3E}">
        <p14:creationId xmlns:p14="http://schemas.microsoft.com/office/powerpoint/2010/main" val="1410633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F0BD1C-9CAC-4C9F-9D3F-402EF2062D95}"/>
              </a:ext>
            </a:extLst>
          </p:cNvPr>
          <p:cNvSpPr txBox="1"/>
          <p:nvPr/>
        </p:nvSpPr>
        <p:spPr>
          <a:xfrm>
            <a:off x="377371" y="798956"/>
            <a:ext cx="11277600" cy="47705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4170" marR="354965" algn="just" rtl="1">
              <a:lnSpc>
                <a:spcPct val="95000"/>
              </a:lnSpc>
              <a:spcAft>
                <a:spcPts val="0"/>
              </a:spcAft>
            </a:pPr>
            <a:r>
              <a:rPr lang="ar-IQ" sz="4000" b="1" dirty="0">
                <a:solidFill>
                  <a:srgbClr val="FF0000"/>
                </a:solidFill>
                <a:effectLst/>
                <a:latin typeface="TeXGyrePagella"/>
                <a:ea typeface="Palladio Uralic"/>
                <a:cs typeface="Palladio Uralic"/>
              </a:rPr>
              <a:t>زمانی جەستە چییە؟	</a:t>
            </a:r>
            <a:endParaRPr lang="en-US" sz="4000" b="1" dirty="0">
              <a:solidFill>
                <a:srgbClr val="FF0000"/>
              </a:solidFill>
              <a:effectLst/>
              <a:latin typeface="Palladio Uralic"/>
              <a:ea typeface="Palladio Uralic"/>
              <a:cs typeface="Palladio Uralic"/>
            </a:endParaRPr>
          </a:p>
          <a:p>
            <a:pPr marL="344170" marR="354965" algn="just" rtl="1">
              <a:lnSpc>
                <a:spcPct val="95000"/>
              </a:lnSpc>
              <a:spcAft>
                <a:spcPts val="0"/>
              </a:spcAft>
            </a:pPr>
            <a:r>
              <a:rPr lang="ar-IQ" sz="4000" dirty="0">
                <a:effectLst/>
                <a:latin typeface="TeXGyrePagella"/>
                <a:ea typeface="Palladio Uralic"/>
                <a:cs typeface="Palladio Uralic"/>
              </a:rPr>
              <a:t>هەموو بەها و باوەڕ و بیر و نیازەکانمان بە زارەکی ناگەیەنرێن لە پەیوەندی بەردەوامدا, بۆيه زۆربەی ئەوانە بە نازارەکی دەگەن لە پەیوەندييەكان, جەستەی مرۆڤمان لە ڕێگای جوڵە و باری ئاگایی و نائاگاییەوە هەست و نیازەکانمان دەرئەبڕن،</a:t>
            </a:r>
            <a:r>
              <a:rPr lang="ar-IQ" sz="4000" dirty="0">
                <a:latin typeface="Palladio Uralic"/>
                <a:ea typeface="Palladio Uralic"/>
                <a:cs typeface="Palladio Uralic"/>
              </a:rPr>
              <a:t> </a:t>
            </a:r>
            <a:r>
              <a:rPr lang="ar-IQ" sz="4000" dirty="0">
                <a:effectLst/>
                <a:latin typeface="TeXGyrePagella"/>
                <a:ea typeface="Palladio Uralic"/>
                <a:cs typeface="Palladio Uralic"/>
              </a:rPr>
              <a:t>لەگەڵ ئاماژەکان، دەربڕینەکانی دەم و چاو، دەنگەکان و دەست لێدان ئەمەش وا دەکات هەموو لە ناو پەیوەندی بەردەوامدا ، زمانی جیا لەجەستە دروست دەکات . ئەمە پێی دەوترێت زمانی جەستە.</a:t>
            </a:r>
            <a:endParaRPr lang="en-US" sz="4000" dirty="0">
              <a:effectLst/>
              <a:latin typeface="Palladio Uralic"/>
              <a:ea typeface="Palladio Uralic"/>
              <a:cs typeface="Palladio Uralic"/>
            </a:endParaRPr>
          </a:p>
        </p:txBody>
      </p:sp>
    </p:spTree>
    <p:extLst>
      <p:ext uri="{BB962C8B-B14F-4D97-AF65-F5344CB8AC3E}">
        <p14:creationId xmlns:p14="http://schemas.microsoft.com/office/powerpoint/2010/main" val="423610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F0BD1C-9CAC-4C9F-9D3F-402EF2062D95}"/>
              </a:ext>
            </a:extLst>
          </p:cNvPr>
          <p:cNvSpPr txBox="1"/>
          <p:nvPr/>
        </p:nvSpPr>
        <p:spPr>
          <a:xfrm>
            <a:off x="377371" y="362857"/>
            <a:ext cx="11277600" cy="49680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4170" marR="357505" algn="just" rtl="1">
              <a:lnSpc>
                <a:spcPct val="111000"/>
              </a:lnSpc>
              <a:spcBef>
                <a:spcPts val="955"/>
              </a:spcBef>
              <a:spcAft>
                <a:spcPts val="0"/>
              </a:spcAft>
            </a:pPr>
            <a:r>
              <a:rPr lang="ar-IQ" sz="4000" b="1" dirty="0">
                <a:solidFill>
                  <a:srgbClr val="FF0000"/>
                </a:solidFill>
                <a:effectLst/>
                <a:latin typeface="Palladio Uralic"/>
                <a:ea typeface="Palladio Uralic"/>
                <a:cs typeface="Palladio Uralic"/>
              </a:rPr>
              <a:t>چۆن جەستە قسە دەکات؟</a:t>
            </a:r>
            <a:endParaRPr lang="en-US" sz="4000" b="1" dirty="0">
              <a:solidFill>
                <a:srgbClr val="FF0000"/>
              </a:solidFill>
              <a:effectLst/>
              <a:latin typeface="Palladio Uralic"/>
              <a:ea typeface="Palladio Uralic"/>
              <a:cs typeface="Palladio Uralic"/>
            </a:endParaRPr>
          </a:p>
          <a:p>
            <a:pPr marL="344170" marR="357505" algn="just" rtl="1">
              <a:lnSpc>
                <a:spcPct val="111000"/>
              </a:lnSpc>
              <a:spcBef>
                <a:spcPts val="955"/>
              </a:spcBef>
              <a:spcAft>
                <a:spcPts val="0"/>
              </a:spcAft>
            </a:pPr>
            <a:r>
              <a:rPr lang="ar-IQ" sz="4000" dirty="0">
                <a:effectLst/>
                <a:latin typeface="Palladio Uralic"/>
                <a:ea typeface="Palladio Uralic"/>
                <a:cs typeface="Palladio Uralic"/>
              </a:rPr>
              <a:t>جەستەی مرۆڤی ئێمە بە جووڵە و پاشەڵکاریی و جووڵەی هۆش و نائاگا ، ئاماژە دەستییەکان ، دەربڕینە دەموچاوەکان ، جووڵەی چاو و دەست لێدان دەدوێت . هەر یەکێک لەم جووڵە فیزیکیانەی بەشەکانی جەستە دەکرێت وەک وشەی جیا تەماشا بکرێت و دەکرێت لە چوارچێوەی پەیوەندی کردنی دا لەلایەن مرۆڤی ترەوە لێکدانەوەی جیاوازی بۆ بکرێت .</a:t>
            </a:r>
            <a:endParaRPr lang="en-US" sz="4000" dirty="0">
              <a:effectLst/>
              <a:latin typeface="Palladio Uralic"/>
              <a:ea typeface="Palladio Uralic"/>
              <a:cs typeface="Palladio Uralic"/>
            </a:endParaRPr>
          </a:p>
        </p:txBody>
      </p:sp>
    </p:spTree>
    <p:extLst>
      <p:ext uri="{BB962C8B-B14F-4D97-AF65-F5344CB8AC3E}">
        <p14:creationId xmlns:p14="http://schemas.microsoft.com/office/powerpoint/2010/main" val="732040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F0BD1C-9CAC-4C9F-9D3F-402EF2062D95}"/>
              </a:ext>
            </a:extLst>
          </p:cNvPr>
          <p:cNvSpPr txBox="1"/>
          <p:nvPr/>
        </p:nvSpPr>
        <p:spPr>
          <a:xfrm>
            <a:off x="1083211" y="362857"/>
            <a:ext cx="10571759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4170" algn="r" rtl="1"/>
            <a:r>
              <a:rPr lang="ar-IQ" sz="3600" b="1" dirty="0">
                <a:solidFill>
                  <a:srgbClr val="FF0000"/>
                </a:solidFill>
                <a:effectLst/>
                <a:latin typeface="Palladio Uralic"/>
                <a:ea typeface="Palladio Uralic"/>
                <a:cs typeface="Palladio Uralic"/>
              </a:rPr>
              <a:t>جۆرەکانی زمانی جەستە	</a:t>
            </a:r>
            <a:endParaRPr lang="en-US" sz="3600" dirty="0">
              <a:effectLst/>
              <a:latin typeface="Palladio Uralic"/>
              <a:ea typeface="Palladio Uralic"/>
              <a:cs typeface="Palladio Uralic"/>
            </a:endParaRPr>
          </a:p>
          <a:p>
            <a:pPr marL="344170" algn="r" rtl="1"/>
            <a:r>
              <a:rPr lang="ar-IQ" sz="3600" dirty="0">
                <a:effectLst/>
                <a:latin typeface="Palladio Uralic"/>
                <a:ea typeface="Palladio Uralic"/>
                <a:cs typeface="Palladio Uralic"/>
              </a:rPr>
              <a:t>چ جۆرە زمانی جەستەیەک جیابکرێتەوە؟</a:t>
            </a:r>
          </a:p>
          <a:p>
            <a:pPr marL="344170" algn="r" rtl="1"/>
            <a:r>
              <a:rPr lang="ar-IQ" sz="3600" dirty="0">
                <a:effectLst/>
                <a:latin typeface="Palladio Uralic"/>
                <a:ea typeface="Palladio Uralic"/>
                <a:cs typeface="Palladio Uralic"/>
              </a:rPr>
              <a:t> زمانی جەستە بە زۆری بە درێژایی دوو هێڵ (گروپ ) دەکرێت</a:t>
            </a:r>
            <a:endParaRPr lang="en-US" sz="3600" dirty="0">
              <a:effectLst/>
              <a:latin typeface="Palladio Uralic"/>
              <a:ea typeface="Palladio Uralic"/>
              <a:cs typeface="Palladio Uralic"/>
            </a:endParaRPr>
          </a:p>
          <a:p>
            <a:pPr marL="344170" algn="r" rtl="1"/>
            <a:r>
              <a:rPr lang="ar-IQ" sz="3600" dirty="0">
                <a:effectLst/>
                <a:latin typeface="Palladio Uralic"/>
                <a:ea typeface="Palladio Uralic"/>
                <a:cs typeface="Palladio Uralic"/>
              </a:rPr>
              <a:t>1. بەشەکانی لەش</a:t>
            </a:r>
            <a:endParaRPr lang="en-US" sz="3600" dirty="0">
              <a:effectLst/>
              <a:latin typeface="Palladio Uralic"/>
              <a:ea typeface="Palladio Uralic"/>
              <a:cs typeface="Palladio Uralic"/>
            </a:endParaRPr>
          </a:p>
          <a:p>
            <a:pPr marL="344170" algn="r" rtl="1"/>
            <a:r>
              <a:rPr lang="ar-IQ" sz="3600" dirty="0">
                <a:effectLst/>
                <a:latin typeface="Palladio Uralic"/>
                <a:ea typeface="Palladio Uralic"/>
                <a:cs typeface="Palladio Uralic"/>
              </a:rPr>
              <a:t>2. نیاز</a:t>
            </a:r>
            <a:endParaRPr lang="en-US" sz="3600" dirty="0">
              <a:effectLst/>
              <a:latin typeface="Palladio Uralic"/>
              <a:ea typeface="Palladio Uralic"/>
              <a:cs typeface="Palladio Uralic"/>
            </a:endParaRPr>
          </a:p>
          <a:p>
            <a:pPr marL="344170" algn="r" rtl="1"/>
            <a:r>
              <a:rPr lang="en-US" sz="3600" dirty="0">
                <a:effectLst/>
                <a:latin typeface="Palladio Uralic"/>
                <a:ea typeface="Palladio Uralic"/>
                <a:cs typeface="Palladio Uralic"/>
              </a:rPr>
              <a:t> </a:t>
            </a:r>
            <a:endParaRPr lang="ar-IQ" sz="3600" dirty="0">
              <a:effectLst/>
              <a:latin typeface="Palladio Uralic"/>
              <a:ea typeface="Palladio Uralic"/>
              <a:cs typeface="Palladio Uralic"/>
            </a:endParaRPr>
          </a:p>
          <a:p>
            <a:pPr marL="344170" algn="r" rtl="1"/>
            <a:endParaRPr lang="ar-IQ" sz="3600" dirty="0">
              <a:latin typeface="Palladio Uralic"/>
              <a:ea typeface="Palladio Uralic"/>
              <a:cs typeface="Palladio Uralic"/>
            </a:endParaRPr>
          </a:p>
          <a:p>
            <a:pPr marL="344170" algn="r" rtl="1"/>
            <a:endParaRPr lang="ar-IQ" sz="3600" dirty="0">
              <a:latin typeface="Palladio Uralic"/>
              <a:ea typeface="Palladio Uralic"/>
              <a:cs typeface="Palladio Uralic"/>
            </a:endParaRPr>
          </a:p>
          <a:p>
            <a:pPr marL="344170" algn="r" rtl="1"/>
            <a:endParaRPr lang="en-US" sz="3600" dirty="0">
              <a:effectLst/>
              <a:latin typeface="Palladio Uralic"/>
              <a:ea typeface="Palladio Uralic"/>
              <a:cs typeface="Palladio Uralic"/>
            </a:endParaRPr>
          </a:p>
          <a:p>
            <a:pPr marL="344170" algn="r" rtl="1"/>
            <a:r>
              <a:rPr lang="ar-IQ" sz="3600" dirty="0">
                <a:effectLst/>
                <a:latin typeface="Palladio Uralic"/>
                <a:ea typeface="Palladio Uralic"/>
                <a:cs typeface="Palladio Uralic"/>
              </a:rPr>
              <a:t>کەواتە چ جۆرەک دەتوانرێت بدۆزرێتەوە لە هەر گروپێکدا؟</a:t>
            </a:r>
            <a:endParaRPr lang="en-US" sz="3600" dirty="0">
              <a:effectLst/>
              <a:latin typeface="Palladio Uralic"/>
              <a:ea typeface="Palladio Uralic"/>
              <a:cs typeface="Palladio Uralic"/>
            </a:endParaRPr>
          </a:p>
        </p:txBody>
      </p:sp>
      <p:pic>
        <p:nvPicPr>
          <p:cNvPr id="1026" name="Picture 2" descr="Body Language and Non-Verbal Communication - Montreal Therapy Centre">
            <a:extLst>
              <a:ext uri="{FF2B5EF4-FFF2-40B4-BE49-F238E27FC236}">
                <a16:creationId xmlns:a16="http://schemas.microsoft.com/office/drawing/2014/main" id="{B270FEFC-BA27-4FAD-84E1-6DA851F0B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" y="2293031"/>
            <a:ext cx="5339715" cy="29247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9757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F0BD1C-9CAC-4C9F-9D3F-402EF2062D95}"/>
              </a:ext>
            </a:extLst>
          </p:cNvPr>
          <p:cNvSpPr txBox="1"/>
          <p:nvPr/>
        </p:nvSpPr>
        <p:spPr>
          <a:xfrm>
            <a:off x="447711" y="362857"/>
            <a:ext cx="11277600" cy="53994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03000"/>
              </a:lnSpc>
            </a:pPr>
            <a:r>
              <a:rPr lang="ar-IQ" sz="2800" b="1" dirty="0">
                <a:solidFill>
                  <a:srgbClr val="FF0000"/>
                </a:solidFill>
                <a:effectLst/>
                <a:latin typeface="Palladio Uralic"/>
                <a:ea typeface="Palladio Uralic"/>
                <a:cs typeface="Palladio Uralic"/>
              </a:rPr>
              <a:t>بەشەکانی لەش	</a:t>
            </a:r>
            <a:endParaRPr lang="en-US" sz="2800" dirty="0">
              <a:effectLst/>
              <a:latin typeface="Palladio Uralic"/>
              <a:ea typeface="Palladio Uralic"/>
              <a:cs typeface="Palladio Uralic"/>
            </a:endParaRPr>
          </a:p>
          <a:p>
            <a:pPr algn="r" rtl="1">
              <a:lnSpc>
                <a:spcPct val="103000"/>
              </a:lnSpc>
            </a:pPr>
            <a:r>
              <a:rPr lang="ar-IQ" sz="2800" b="1" dirty="0">
                <a:solidFill>
                  <a:srgbClr val="7030A0"/>
                </a:solidFill>
                <a:effectLst/>
                <a:latin typeface="Palladio Uralic"/>
                <a:ea typeface="Palladio Uralic"/>
                <a:cs typeface="Palladio Uralic"/>
              </a:rPr>
              <a:t>لە سەر تا پێی، ئەمانە ئەو گروپانەن کە بۆ بەشەکانی جەستە کۆدەکرانەوه:</a:t>
            </a:r>
            <a:endParaRPr lang="en-US" sz="2800" b="1" dirty="0">
              <a:solidFill>
                <a:srgbClr val="7030A0"/>
              </a:solidFill>
              <a:effectLst/>
              <a:latin typeface="Palladio Uralic"/>
              <a:ea typeface="Palladio Uralic"/>
              <a:cs typeface="Palladio Uralic"/>
            </a:endParaRPr>
          </a:p>
          <a:p>
            <a:pPr algn="r" rtl="1">
              <a:lnSpc>
                <a:spcPct val="103000"/>
              </a:lnSpc>
            </a:pP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• </a:t>
            </a:r>
            <a:r>
              <a:rPr lang="ar-IQ" sz="2800" b="1" dirty="0">
                <a:solidFill>
                  <a:srgbClr val="7030A0"/>
                </a:solidFill>
                <a:effectLst/>
                <a:latin typeface="Palladio Uralic"/>
                <a:ea typeface="Palladio Uralic"/>
                <a:cs typeface="Palladio Uralic"/>
              </a:rPr>
              <a:t>سەر</a:t>
            </a: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 - جوڵە و دانانی سەر، گەڕانەوە بۆ پێشەوە، چەپ بۆ ڕاست، لەتەنیشت، لەت لەربوونی قژ.</a:t>
            </a:r>
            <a:endParaRPr lang="en-US" sz="2800" dirty="0">
              <a:effectLst/>
              <a:latin typeface="Palladio Uralic"/>
              <a:ea typeface="Palladio Uralic"/>
              <a:cs typeface="Palladio Uralic"/>
            </a:endParaRPr>
          </a:p>
          <a:p>
            <a:pPr algn="r" rtl="1">
              <a:lnSpc>
                <a:spcPct val="103000"/>
              </a:lnSpc>
            </a:pP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• </a:t>
            </a:r>
            <a:r>
              <a:rPr lang="ar-IQ" sz="2800" b="1" dirty="0">
                <a:solidFill>
                  <a:srgbClr val="7030A0"/>
                </a:solidFill>
                <a:latin typeface="Palladio Uralic"/>
              </a:rPr>
              <a:t>ئێکسپرەینەکانی دەم و چاو </a:t>
            </a: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- دەموچاو ماسولکەی زۆری هەیە - کە چەندین ناوچەی دەم و چاو دەجوڵێنێت. هەر تێکەڵێک لە جووڵەکانی توخمەکانی دەموچاوی خوارەوە دۆخی مێشک یان پەیوەندی دەکات:</a:t>
            </a:r>
            <a:endParaRPr lang="en-US" sz="2800" dirty="0">
              <a:effectLst/>
              <a:latin typeface="Palladio Uralic"/>
              <a:ea typeface="Palladio Uralic"/>
              <a:cs typeface="Palladio Uralic"/>
            </a:endParaRPr>
          </a:p>
          <a:p>
            <a:pPr algn="r" rtl="1">
              <a:lnSpc>
                <a:spcPct val="103000"/>
              </a:lnSpc>
            </a:pP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• </a:t>
            </a:r>
            <a:r>
              <a:rPr lang="ar-IQ" sz="2800" b="1" dirty="0">
                <a:solidFill>
                  <a:srgbClr val="7030A0"/>
                </a:solidFill>
                <a:latin typeface="Palladio Uralic"/>
              </a:rPr>
              <a:t>برۆ</a:t>
            </a: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 - سەرەوە، خوارەوە، گرژبوون.</a:t>
            </a:r>
            <a:endParaRPr lang="en-US" sz="2800" dirty="0">
              <a:effectLst/>
              <a:latin typeface="Palladio Uralic"/>
              <a:ea typeface="Palladio Uralic"/>
              <a:cs typeface="Palladio Uralic"/>
            </a:endParaRPr>
          </a:p>
          <a:p>
            <a:pPr algn="r" rtl="1">
              <a:lnSpc>
                <a:spcPct val="103000"/>
              </a:lnSpc>
            </a:pP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• </a:t>
            </a:r>
            <a:r>
              <a:rPr lang="ar-IQ" sz="2800" b="1" dirty="0">
                <a:solidFill>
                  <a:srgbClr val="7030A0"/>
                </a:solidFill>
                <a:latin typeface="Palladio Uralic"/>
              </a:rPr>
              <a:t>چاو</a:t>
            </a: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 - چەپ، ڕاست، سەرەوە، خوارەوە، چاوتروکاندن، شێوەبەندی چاو.</a:t>
            </a:r>
            <a:endParaRPr lang="en-US" sz="2800" dirty="0">
              <a:effectLst/>
              <a:latin typeface="Palladio Uralic"/>
              <a:ea typeface="Palladio Uralic"/>
              <a:cs typeface="Palladio Uralic"/>
            </a:endParaRPr>
          </a:p>
          <a:p>
            <a:pPr algn="r" rtl="1">
              <a:lnSpc>
                <a:spcPct val="103000"/>
              </a:lnSpc>
            </a:pP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• </a:t>
            </a:r>
            <a:r>
              <a:rPr lang="ar-IQ" sz="2800" b="1" dirty="0">
                <a:solidFill>
                  <a:srgbClr val="7030A0"/>
                </a:solidFill>
                <a:latin typeface="Palladio Uralic"/>
              </a:rPr>
              <a:t>لووت</a:t>
            </a: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 - چرچ (لە سەرەوە، بریخی لووت).</a:t>
            </a:r>
            <a:endParaRPr lang="en-US" sz="2800" dirty="0">
              <a:effectLst/>
              <a:latin typeface="Palladio Uralic"/>
              <a:ea typeface="Palladio Uralic"/>
              <a:cs typeface="Palladio Uralic"/>
            </a:endParaRPr>
          </a:p>
          <a:p>
            <a:pPr algn="r" rtl="1">
              <a:lnSpc>
                <a:spcPct val="103000"/>
              </a:lnSpc>
            </a:pP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• </a:t>
            </a:r>
            <a:r>
              <a:rPr lang="ar-IQ" sz="2800" b="1" dirty="0">
                <a:solidFill>
                  <a:srgbClr val="7030A0"/>
                </a:solidFill>
                <a:latin typeface="Palladio Uralic"/>
              </a:rPr>
              <a:t>لێو</a:t>
            </a: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 - خەندە، بە ناز، پەپ، ماچکردن، کردنەوە، داخراو، توند.</a:t>
            </a:r>
            <a:endParaRPr lang="en-US" sz="2800" dirty="0">
              <a:effectLst/>
              <a:latin typeface="Palladio Uralic"/>
              <a:ea typeface="Palladio Uralic"/>
              <a:cs typeface="Palladio Uralic"/>
            </a:endParaRPr>
          </a:p>
          <a:p>
            <a:pPr algn="r" rtl="1">
              <a:lnSpc>
                <a:spcPct val="103000"/>
              </a:lnSpc>
            </a:pP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• </a:t>
            </a:r>
            <a:r>
              <a:rPr lang="ar-IQ" sz="2800" b="1" dirty="0">
                <a:solidFill>
                  <a:srgbClr val="7030A0"/>
                </a:solidFill>
                <a:latin typeface="Palladio Uralic"/>
              </a:rPr>
              <a:t>زمان</a:t>
            </a: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 - لە دەرەوە، لولکراو، سەرەو خوار، لێکردنەوەی لێوەکان.</a:t>
            </a:r>
            <a:endParaRPr lang="en-US" sz="2800" dirty="0">
              <a:effectLst/>
              <a:latin typeface="Palladio Uralic"/>
              <a:ea typeface="Palladio Uralic"/>
              <a:cs typeface="Palladio Uralic"/>
            </a:endParaRPr>
          </a:p>
          <a:p>
            <a:pPr algn="r" rtl="1">
              <a:lnSpc>
                <a:spcPct val="103000"/>
              </a:lnSpc>
            </a:pP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• </a:t>
            </a:r>
            <a:r>
              <a:rPr lang="ar-IQ" sz="2800" b="1" dirty="0">
                <a:solidFill>
                  <a:srgbClr val="7030A0"/>
                </a:solidFill>
                <a:latin typeface="Palladio Uralic"/>
              </a:rPr>
              <a:t>چاو</a:t>
            </a: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 - کردنەوە، داخراو، بە لێگرتنی، شەویلکەی خوارەوەی چەپ یان ڕاست.</a:t>
            </a:r>
            <a:endParaRPr lang="en-US" sz="2800" dirty="0">
              <a:effectLst/>
              <a:latin typeface="Palladio Uralic"/>
              <a:ea typeface="Palladio Uralic"/>
              <a:cs typeface="Palladio Uralic"/>
            </a:endParaRPr>
          </a:p>
        </p:txBody>
      </p:sp>
      <p:pic>
        <p:nvPicPr>
          <p:cNvPr id="2050" name="Picture 2" descr="Body Language – Rediscover I Learnings">
            <a:extLst>
              <a:ext uri="{FF2B5EF4-FFF2-40B4-BE49-F238E27FC236}">
                <a16:creationId xmlns:a16="http://schemas.microsoft.com/office/drawing/2014/main" id="{EAB8FA87-5105-40A9-AC97-523583A81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41674"/>
            <a:ext cx="2857500" cy="411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5895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F0BD1C-9CAC-4C9F-9D3F-402EF2062D95}"/>
              </a:ext>
            </a:extLst>
          </p:cNvPr>
          <p:cNvSpPr txBox="1"/>
          <p:nvPr/>
        </p:nvSpPr>
        <p:spPr>
          <a:xfrm>
            <a:off x="377371" y="362857"/>
            <a:ext cx="11277600" cy="62850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IQ" sz="2800" dirty="0">
                <a:effectLst/>
                <a:ea typeface="Palladio Uralic"/>
                <a:cs typeface="Palladio Uralic"/>
              </a:rPr>
              <a:t>• </a:t>
            </a:r>
            <a:r>
              <a:rPr lang="ar-IQ" sz="2800" b="1" dirty="0">
                <a:solidFill>
                  <a:srgbClr val="7030A0"/>
                </a:solidFill>
                <a:latin typeface="Palladio Uralic"/>
              </a:rPr>
              <a:t>لەش</a:t>
            </a:r>
            <a:r>
              <a:rPr lang="ar-IQ" sz="2800" dirty="0">
                <a:effectLst/>
                <a:ea typeface="Palladio Uralic"/>
                <a:cs typeface="Palladio Uralic"/>
              </a:rPr>
              <a:t> - شێوەی جێکردنەوەی جەستە و قۆڵ و قاچ، لە پەیوەندی لەگەڵ یەکتر، و لە پەیوەندی لەگەڵ کەسانی تر</a:t>
            </a:r>
            <a:endParaRPr lang="en-US" sz="2800" dirty="0">
              <a:effectLst/>
              <a:latin typeface="Palladio Uralic"/>
              <a:ea typeface="Palladio Uralic"/>
              <a:cs typeface="Palladio Uralic"/>
            </a:endParaRPr>
          </a:p>
          <a:p>
            <a:pPr marL="2200275" marR="539750" indent="-229235" algn="r" rtl="1">
              <a:lnSpc>
                <a:spcPct val="103000"/>
              </a:lnSpc>
              <a:spcBef>
                <a:spcPts val="595"/>
              </a:spcBef>
              <a:spcAft>
                <a:spcPts val="0"/>
              </a:spcAft>
              <a:tabLst>
                <a:tab pos="2200275" algn="l"/>
                <a:tab pos="2200910" algn="l"/>
              </a:tabLst>
            </a:pP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• نزیکی جەستە - چەند دوور یان نزیک لە کەسانی تر.</a:t>
            </a:r>
            <a:endParaRPr lang="en-US" sz="2800" dirty="0">
              <a:effectLst/>
              <a:latin typeface="Palladio Uralic"/>
              <a:ea typeface="Palladio Uralic"/>
              <a:cs typeface="Palladio Uralic"/>
            </a:endParaRPr>
          </a:p>
          <a:p>
            <a:pPr marL="2200275" marR="539750" indent="-229235" algn="r" rtl="1">
              <a:lnSpc>
                <a:spcPct val="103000"/>
              </a:lnSpc>
              <a:spcBef>
                <a:spcPts val="595"/>
              </a:spcBef>
              <a:spcAft>
                <a:spcPts val="0"/>
              </a:spcAft>
              <a:tabLst>
                <a:tab pos="2200275" algn="l"/>
                <a:tab pos="2200910" algn="l"/>
              </a:tabLst>
            </a:pP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• جووڵەکانی شان - سەرەوە، خوارەوە، هەڵواسین،.</a:t>
            </a:r>
            <a:endParaRPr lang="en-US" sz="2800" dirty="0">
              <a:effectLst/>
              <a:latin typeface="Palladio Uralic"/>
              <a:ea typeface="Palladio Uralic"/>
              <a:cs typeface="Palladio Uralic"/>
            </a:endParaRPr>
          </a:p>
          <a:p>
            <a:pPr marL="2200275" marR="539750" indent="-229235" algn="r" rtl="1">
              <a:lnSpc>
                <a:spcPct val="103000"/>
              </a:lnSpc>
              <a:spcBef>
                <a:spcPts val="595"/>
              </a:spcBef>
              <a:spcAft>
                <a:spcPts val="0"/>
              </a:spcAft>
              <a:tabLst>
                <a:tab pos="2200275" algn="l"/>
                <a:tab pos="2200910" algn="l"/>
              </a:tabLst>
            </a:pP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• دانانی قۆڵ - سەرەوە، خوارەوە، ڕاست.</a:t>
            </a:r>
            <a:endParaRPr lang="en-US" sz="2800" dirty="0">
              <a:effectLst/>
              <a:latin typeface="Palladio Uralic"/>
              <a:ea typeface="Palladio Uralic"/>
              <a:cs typeface="Palladio Uralic"/>
            </a:endParaRPr>
          </a:p>
          <a:p>
            <a:pPr marL="2200275" marR="539750" indent="-229235" algn="r" rtl="1">
              <a:lnSpc>
                <a:spcPct val="103000"/>
              </a:lnSpc>
              <a:spcBef>
                <a:spcPts val="595"/>
              </a:spcBef>
              <a:spcAft>
                <a:spcPts val="0"/>
              </a:spcAft>
              <a:tabLst>
                <a:tab pos="2200275" algn="l"/>
                <a:tab pos="2200910" algn="l"/>
              </a:tabLst>
            </a:pP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• دانانی قاچ لةسةر قاچ </a:t>
            </a:r>
          </a:p>
          <a:p>
            <a:pPr marL="2200275" marR="539750" indent="-229235" algn="r" rtl="1">
              <a:lnSpc>
                <a:spcPct val="103000"/>
              </a:lnSpc>
              <a:spcBef>
                <a:spcPts val="595"/>
              </a:spcBef>
              <a:spcAft>
                <a:spcPts val="0"/>
              </a:spcAft>
              <a:tabLst>
                <a:tab pos="2200275" algn="l"/>
                <a:tab pos="2200910" algn="l"/>
              </a:tabLst>
            </a:pP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• ئاماژەکانی دەست و پەنجە - چۆن دەست و پەنجەکانت هەڵئەگریت و دەجوڵیت دەست و پەنجەکانت بە تایبەتی بەرچاون لە خوێندنەوەی خەڵک.</a:t>
            </a:r>
            <a:endParaRPr lang="en-US" sz="2800" dirty="0">
              <a:effectLst/>
              <a:latin typeface="Palladio Uralic"/>
              <a:ea typeface="Palladio Uralic"/>
              <a:cs typeface="Palladio Uralic"/>
            </a:endParaRPr>
          </a:p>
          <a:p>
            <a:pPr marL="2200275" marR="539750" indent="-229235" algn="r" rtl="1">
              <a:lnSpc>
                <a:spcPct val="103000"/>
              </a:lnSpc>
              <a:spcBef>
                <a:spcPts val="595"/>
              </a:spcBef>
              <a:spcAft>
                <a:spcPts val="0"/>
              </a:spcAft>
              <a:tabLst>
                <a:tab pos="2200275" algn="l"/>
                <a:tab pos="2200910" algn="l"/>
              </a:tabLst>
            </a:pPr>
            <a:r>
              <a:rPr lang="ar-IQ" sz="2800" dirty="0">
                <a:effectLst/>
                <a:latin typeface="Palladio Uralic"/>
                <a:ea typeface="Palladio Uralic"/>
                <a:cs typeface="Palladio Uralic"/>
              </a:rPr>
              <a:t>• چارەسەرکردنی و دانانی ئۆبجێکتەکان (پێنووسەکان، کاغەزەکان، هتد). -نامۆکە لەدەرەوەیە لە ڕووی تەکنیکییەوە نەک بەشی جەستە، بەڵکو ئۆبجێکتەکان ڕۆڵێکی گەورە لە خوێندنەوەی زمانی جەستەدا دەگێڕێت.</a:t>
            </a:r>
            <a:endParaRPr lang="en-US" sz="2800" dirty="0">
              <a:effectLst/>
              <a:latin typeface="Palladio Uralic"/>
              <a:ea typeface="Palladio Uralic"/>
              <a:cs typeface="Palladio Uralic"/>
            </a:endParaRPr>
          </a:p>
          <a:p>
            <a:pPr algn="r"/>
            <a:endParaRPr lang="en-US" sz="2800" dirty="0">
              <a:effectLst/>
              <a:latin typeface="Palladio Uralic"/>
              <a:ea typeface="Palladio Uralic"/>
              <a:cs typeface="Palladio Uralic"/>
            </a:endParaRPr>
          </a:p>
        </p:txBody>
      </p:sp>
    </p:spTree>
    <p:extLst>
      <p:ext uri="{BB962C8B-B14F-4D97-AF65-F5344CB8AC3E}">
        <p14:creationId xmlns:p14="http://schemas.microsoft.com/office/powerpoint/2010/main" val="4045219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F0BD1C-9CAC-4C9F-9D3F-402EF2062D95}"/>
              </a:ext>
            </a:extLst>
          </p:cNvPr>
          <p:cNvSpPr txBox="1"/>
          <p:nvPr/>
        </p:nvSpPr>
        <p:spPr>
          <a:xfrm>
            <a:off x="377371" y="362857"/>
            <a:ext cx="11277600" cy="54630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4170" algn="r" rtl="1">
              <a:spcBef>
                <a:spcPts val="970"/>
              </a:spcBef>
              <a:spcAft>
                <a:spcPts val="0"/>
              </a:spcAft>
              <a:tabLst>
                <a:tab pos="7220585" algn="l"/>
              </a:tabLst>
            </a:pPr>
            <a:r>
              <a:rPr lang="ar-IQ" sz="3600" b="1" dirty="0"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Palladio Uralic"/>
                <a:ea typeface="Palladio Uralic"/>
                <a:cs typeface="Palladio Uralic"/>
              </a:rPr>
              <a:t>نـــیــــــاز</a:t>
            </a:r>
            <a:r>
              <a:rPr lang="ar-IQ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>
                  <a:solidFill>
                    <a:srgbClr val="000000"/>
                  </a:solidFill>
                </a:uFill>
                <a:latin typeface="Palladio Uralic"/>
                <a:ea typeface="Palladio Uralic"/>
                <a:cs typeface="Palladio Uralic"/>
              </a:rPr>
              <a:t>	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effectLst/>
              <a:uFill>
                <a:solidFill>
                  <a:srgbClr val="000000"/>
                </a:solidFill>
              </a:uFill>
              <a:latin typeface="Palladio Uralic"/>
              <a:ea typeface="Palladio Uralic"/>
              <a:cs typeface="Palladio Uralic"/>
            </a:endParaRPr>
          </a:p>
          <a:p>
            <a:pPr marL="344170" algn="r" rtl="1">
              <a:spcBef>
                <a:spcPts val="970"/>
              </a:spcBef>
              <a:spcAft>
                <a:spcPts val="0"/>
              </a:spcAft>
              <a:tabLst>
                <a:tab pos="7220585" algn="l"/>
              </a:tabLst>
            </a:pPr>
            <a:r>
              <a:rPr lang="ar-IQ" sz="3600" b="1" dirty="0">
                <a:solidFill>
                  <a:srgbClr val="7030A0"/>
                </a:solidFill>
                <a:effectLst/>
                <a:uFill>
                  <a:solidFill>
                    <a:srgbClr val="000000"/>
                  </a:solidFill>
                </a:uFill>
                <a:latin typeface="Palladio Uralic"/>
                <a:ea typeface="Palladio Uralic"/>
                <a:cs typeface="Palladio Uralic"/>
              </a:rPr>
              <a:t>ڕێگای تر بۆ گروپکردنی جۆرەکانی زمانی جەستە لەگەڵ نیازە: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effectLst/>
              <a:uFill>
                <a:solidFill>
                  <a:srgbClr val="000000"/>
                </a:solidFill>
              </a:uFill>
              <a:latin typeface="Palladio Uralic"/>
              <a:ea typeface="Palladio Uralic"/>
              <a:cs typeface="Palladio Uralic"/>
            </a:endParaRPr>
          </a:p>
          <a:p>
            <a:pPr marL="344170" algn="r" rtl="1">
              <a:spcBef>
                <a:spcPts val="970"/>
              </a:spcBef>
              <a:spcAft>
                <a:spcPts val="0"/>
              </a:spcAft>
              <a:tabLst>
                <a:tab pos="7220585" algn="l"/>
              </a:tabLst>
            </a:pPr>
            <a:r>
              <a:rPr lang="ar-IQ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>
                  <a:solidFill>
                    <a:srgbClr val="000000"/>
                  </a:solidFill>
                </a:uFill>
                <a:latin typeface="Palladio Uralic"/>
                <a:ea typeface="Palladio Uralic"/>
                <a:cs typeface="Palladio Uralic"/>
              </a:rPr>
              <a:t>• </a:t>
            </a:r>
            <a:r>
              <a:rPr lang="ar-IQ" sz="3600" b="1" dirty="0">
                <a:solidFill>
                  <a:srgbClr val="00B0F0"/>
                </a:solidFill>
                <a:effectLst/>
                <a:uFill>
                  <a:solidFill>
                    <a:srgbClr val="000000"/>
                  </a:solidFill>
                </a:uFill>
                <a:latin typeface="Palladio Uralic"/>
                <a:ea typeface="Palladio Uralic"/>
                <a:cs typeface="Palladio Uralic"/>
              </a:rPr>
              <a:t>جووڵەی دڵخوازانە</a:t>
            </a:r>
            <a:r>
              <a:rPr lang="ar-IQ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>
                  <a:solidFill>
                    <a:srgbClr val="000000"/>
                  </a:solidFill>
                </a:uFill>
                <a:latin typeface="Palladio Uralic"/>
                <a:ea typeface="Palladio Uralic"/>
                <a:cs typeface="Palladio Uralic"/>
              </a:rPr>
              <a:t>/بە ئەنقەست - بە زۆری پێی دەوترێت "ئاماژەکان". ئەمانە جوڵەن کە مەبەستت بوو بیکەیت، وەک لەرزینی دەستێک، دەست بەخشین بە پەنجە، چاوتروکاندن بە یەک چاو...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effectLst/>
              <a:uFill>
                <a:solidFill>
                  <a:srgbClr val="000000"/>
                </a:solidFill>
              </a:uFill>
              <a:latin typeface="Palladio Uralic"/>
              <a:ea typeface="Palladio Uralic"/>
              <a:cs typeface="Palladio Uralic"/>
            </a:endParaRPr>
          </a:p>
          <a:p>
            <a:pPr marL="344170" algn="r" rtl="1">
              <a:spcBef>
                <a:spcPts val="970"/>
              </a:spcBef>
              <a:spcAft>
                <a:spcPts val="0"/>
              </a:spcAft>
              <a:tabLst>
                <a:tab pos="7220585" algn="l"/>
              </a:tabLst>
            </a:pPr>
            <a:r>
              <a:rPr lang="ar-IQ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>
                  <a:solidFill>
                    <a:srgbClr val="000000"/>
                  </a:solidFill>
                </a:uFill>
                <a:latin typeface="Palladio Uralic"/>
                <a:ea typeface="Palladio Uralic"/>
                <a:cs typeface="Palladio Uralic"/>
              </a:rPr>
              <a:t>• </a:t>
            </a:r>
            <a:r>
              <a:rPr lang="ar-IQ" sz="3600" b="1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Palladio Uralic"/>
              </a:rPr>
              <a:t>جوڵە خۆنەویستەکان </a:t>
            </a:r>
            <a:r>
              <a:rPr lang="ar-IQ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>
                  <a:solidFill>
                    <a:srgbClr val="000000"/>
                  </a:solidFill>
                </a:uFill>
                <a:latin typeface="Palladio Uralic"/>
                <a:ea typeface="Palladio Uralic"/>
                <a:cs typeface="Palladio Uralic"/>
              </a:rPr>
              <a:t>- بە زۆری پێی دەوترێت "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>
                  <a:solidFill>
                    <a:srgbClr val="000000"/>
                  </a:solidFill>
                </a:uFill>
                <a:latin typeface="Palladio Uralic"/>
                <a:ea typeface="Palladio Uralic"/>
                <a:cs typeface="Palladio Uralic"/>
              </a:rPr>
              <a:t>tells</a:t>
            </a:r>
            <a:r>
              <a:rPr lang="ar-IQ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>
                  <a:solidFill>
                    <a:srgbClr val="000000"/>
                  </a:solidFill>
                </a:uFill>
                <a:latin typeface="Palladio Uralic"/>
                <a:ea typeface="Palladio Uralic"/>
                <a:cs typeface="Palladio Uralic"/>
              </a:rPr>
              <a:t>"، بەڵام "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>
                  <a:solidFill>
                    <a:srgbClr val="000000"/>
                  </a:solidFill>
                </a:uFill>
                <a:latin typeface="Palladio Uralic"/>
                <a:ea typeface="Palladio Uralic"/>
                <a:cs typeface="Palladio Uralic"/>
              </a:rPr>
              <a:t>ticks</a:t>
            </a:r>
            <a:r>
              <a:rPr lang="ar-IQ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>
                  <a:solidFill>
                    <a:srgbClr val="000000"/>
                  </a:solidFill>
                </a:uFill>
                <a:latin typeface="Palladio Uralic"/>
                <a:ea typeface="Palladio Uralic"/>
                <a:cs typeface="Palladio Uralic"/>
              </a:rPr>
              <a:t>" (نيشانه) هەروەها دەکەونە ناو ئەم هاوپۆلەوە. هەر جووڵەیەکی جەستە هیچ کۆترۆلت نییە لەم هاوپۆلەدا دەکەوێت. لەکاتێکدا لەڕووی تەکنیکییەوە جوڵەی جەستە نییە ، ئارەقکردنەوەش جێبەجێ دەبێت .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effectLst/>
              <a:uFill>
                <a:solidFill>
                  <a:srgbClr val="000000"/>
                </a:solidFill>
              </a:uFill>
              <a:latin typeface="Palladio Uralic"/>
              <a:ea typeface="Palladio Uralic"/>
              <a:cs typeface="Palladio Uralic"/>
            </a:endParaRPr>
          </a:p>
        </p:txBody>
      </p:sp>
    </p:spTree>
    <p:extLst>
      <p:ext uri="{BB962C8B-B14F-4D97-AF65-F5344CB8AC3E}">
        <p14:creationId xmlns:p14="http://schemas.microsoft.com/office/powerpoint/2010/main" val="224687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F0BD1C-9CAC-4C9F-9D3F-402EF2062D95}"/>
              </a:ext>
            </a:extLst>
          </p:cNvPr>
          <p:cNvSpPr txBox="1"/>
          <p:nvPr/>
        </p:nvSpPr>
        <p:spPr>
          <a:xfrm>
            <a:off x="377371" y="362857"/>
            <a:ext cx="11277600" cy="49449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spcBef>
                <a:spcPts val="670"/>
              </a:spcBef>
              <a:tabLst>
                <a:tab pos="2200275" algn="l"/>
                <a:tab pos="2200910" algn="l"/>
              </a:tabLst>
            </a:pPr>
            <a:r>
              <a:rPr lang="ar-IQ" sz="4000" b="1" dirty="0">
                <a:solidFill>
                  <a:srgbClr val="FF0000"/>
                </a:solidFill>
                <a:effectLst/>
                <a:latin typeface="Palladio Uralic"/>
                <a:ea typeface="Palladio Uralic"/>
                <a:cs typeface="Palladio Uralic"/>
              </a:rPr>
              <a:t>کەواتە تۆنی دەنگ لە کوێیە؟</a:t>
            </a:r>
            <a:r>
              <a:rPr lang="ar-IQ" sz="3600" dirty="0">
                <a:effectLst/>
                <a:latin typeface="Palladio Uralic"/>
                <a:ea typeface="Palladio Uralic"/>
                <a:cs typeface="Palladio Uralic"/>
              </a:rPr>
              <a:t>	</a:t>
            </a:r>
            <a:endParaRPr lang="en-US" sz="3600" dirty="0">
              <a:effectLst/>
              <a:latin typeface="Palladio Uralic"/>
              <a:ea typeface="Palladio Uralic"/>
              <a:cs typeface="Palladio Uralic"/>
            </a:endParaRPr>
          </a:p>
          <a:p>
            <a:pPr algn="r" rtl="1">
              <a:spcBef>
                <a:spcPts val="670"/>
              </a:spcBef>
              <a:tabLst>
                <a:tab pos="2200275" algn="l"/>
                <a:tab pos="2200910" algn="l"/>
              </a:tabLst>
            </a:pPr>
            <a:r>
              <a:rPr lang="en-US" sz="3600" dirty="0">
                <a:effectLst/>
                <a:latin typeface="Palladio Uralic"/>
                <a:ea typeface="Palladio Uralic"/>
                <a:cs typeface="Palladio Uralic"/>
              </a:rPr>
              <a:t> </a:t>
            </a:r>
          </a:p>
          <a:p>
            <a:pPr algn="r" rtl="1">
              <a:spcBef>
                <a:spcPts val="670"/>
              </a:spcBef>
              <a:tabLst>
                <a:tab pos="2200275" algn="l"/>
                <a:tab pos="2200910" algn="l"/>
              </a:tabLst>
            </a:pPr>
            <a:r>
              <a:rPr lang="ar-IQ" sz="3600" dirty="0">
                <a:effectLst/>
                <a:latin typeface="Palladio Uralic"/>
                <a:ea typeface="Palladio Uralic"/>
                <a:cs typeface="Palladio Uralic"/>
              </a:rPr>
              <a:t>لە کاتێکدا کە بە زۆری وەک زمانی جەستە دەبینرێت ، تۆنی دەنگ و ئاواز گروپێکی جیا لە زمانی جەستەن . لەبەر تەواوی، ئەمانە ئەو گروپانەن کە لە تۆنی دەنگدا دەدۆزرێنەوە:</a:t>
            </a:r>
            <a:endParaRPr lang="en-US" sz="3600" dirty="0">
              <a:effectLst/>
              <a:latin typeface="Palladio Uralic"/>
              <a:ea typeface="Palladio Uralic"/>
              <a:cs typeface="Palladio Uralic"/>
            </a:endParaRPr>
          </a:p>
          <a:p>
            <a:pPr algn="r" rtl="1">
              <a:spcBef>
                <a:spcPts val="670"/>
              </a:spcBef>
              <a:tabLst>
                <a:tab pos="2200275" algn="l"/>
                <a:tab pos="2200910" algn="l"/>
              </a:tabLst>
            </a:pPr>
            <a:r>
              <a:rPr lang="ar-IQ" sz="3600" dirty="0">
                <a:effectLst/>
                <a:latin typeface="Palladio Uralic"/>
                <a:ea typeface="Palladio Uralic"/>
                <a:cs typeface="Palladio Uralic"/>
              </a:rPr>
              <a:t>• </a:t>
            </a:r>
            <a:r>
              <a:rPr lang="ar-IQ" sz="3600" b="1" dirty="0">
                <a:solidFill>
                  <a:srgbClr val="00B050"/>
                </a:solidFill>
                <a:effectLst/>
                <a:latin typeface="Palladio Uralic"/>
                <a:ea typeface="Palladio Uralic"/>
                <a:cs typeface="Palladio Uralic"/>
              </a:rPr>
              <a:t>ئاوازی دەنگ </a:t>
            </a:r>
            <a:r>
              <a:rPr lang="ar-IQ" sz="3600" dirty="0">
                <a:effectLst/>
                <a:latin typeface="Palladio Uralic"/>
                <a:ea typeface="Palladio Uralic"/>
                <a:cs typeface="Palladio Uralic"/>
              </a:rPr>
              <a:t>- دەنگی بەرز، دەنگی نزم، </a:t>
            </a:r>
            <a:endParaRPr lang="en-US" sz="3600" dirty="0">
              <a:effectLst/>
              <a:latin typeface="Palladio Uralic"/>
              <a:ea typeface="Palladio Uralic"/>
              <a:cs typeface="Palladio Uralic"/>
            </a:endParaRPr>
          </a:p>
          <a:p>
            <a:pPr algn="r" rtl="1">
              <a:spcBef>
                <a:spcPts val="670"/>
              </a:spcBef>
              <a:tabLst>
                <a:tab pos="2200275" algn="l"/>
                <a:tab pos="2200910" algn="l"/>
              </a:tabLst>
            </a:pPr>
            <a:r>
              <a:rPr lang="ar-IQ" sz="3600" dirty="0">
                <a:effectLst/>
                <a:latin typeface="Palladio Uralic"/>
                <a:ea typeface="Palladio Uralic"/>
                <a:cs typeface="Palladio Uralic"/>
              </a:rPr>
              <a:t>• </a:t>
            </a:r>
            <a:r>
              <a:rPr lang="ar-IQ" sz="3600" b="1" dirty="0">
                <a:solidFill>
                  <a:srgbClr val="00B050"/>
                </a:solidFill>
                <a:latin typeface="Palladio Uralic"/>
              </a:rPr>
              <a:t>دەنگی بەرز </a:t>
            </a:r>
            <a:r>
              <a:rPr lang="ar-IQ" sz="3600" dirty="0">
                <a:effectLst/>
                <a:latin typeface="Palladio Uralic"/>
                <a:ea typeface="Palladio Uralic"/>
                <a:cs typeface="Palladio Uralic"/>
              </a:rPr>
              <a:t>- هەموو شتێک لە هاوارەوە بۆ چرپە</a:t>
            </a:r>
            <a:endParaRPr lang="en-US" sz="3600" dirty="0">
              <a:effectLst/>
              <a:latin typeface="Palladio Uralic"/>
              <a:ea typeface="Palladio Uralic"/>
              <a:cs typeface="Palladio Uralic"/>
            </a:endParaRPr>
          </a:p>
          <a:p>
            <a:pPr algn="r" rtl="1"/>
            <a:r>
              <a:rPr lang="ar-IQ" sz="3600" dirty="0">
                <a:effectLst/>
                <a:ea typeface="Palladio Uralic"/>
                <a:cs typeface="Palladio Uralic"/>
              </a:rPr>
              <a:t>• </a:t>
            </a:r>
            <a:r>
              <a:rPr lang="ar-IQ" sz="3600" b="1" dirty="0">
                <a:solidFill>
                  <a:srgbClr val="00B050"/>
                </a:solidFill>
                <a:latin typeface="Palladio Uralic"/>
              </a:rPr>
              <a:t>هەناسەدان </a:t>
            </a:r>
            <a:r>
              <a:rPr lang="ar-IQ" sz="3600" dirty="0">
                <a:effectLst/>
                <a:ea typeface="Palladio Uralic"/>
                <a:cs typeface="Palladio Uralic"/>
              </a:rPr>
              <a:t>- خاو، هەناسەدانی خێرا، دەنگی لەرزاو</a:t>
            </a:r>
            <a:endParaRPr lang="en-US" sz="4800" dirty="0">
              <a:solidFill>
                <a:schemeClr val="tx1">
                  <a:lumMod val="50000"/>
                  <a:lumOff val="50000"/>
                </a:schemeClr>
              </a:solidFill>
              <a:effectLst/>
              <a:uFill>
                <a:solidFill>
                  <a:srgbClr val="000000"/>
                </a:solidFill>
              </a:uFill>
              <a:latin typeface="Palladio Uralic"/>
              <a:ea typeface="Palladio Uralic"/>
              <a:cs typeface="Palladio Uralic"/>
            </a:endParaRPr>
          </a:p>
        </p:txBody>
      </p:sp>
    </p:spTree>
    <p:extLst>
      <p:ext uri="{BB962C8B-B14F-4D97-AF65-F5344CB8AC3E}">
        <p14:creationId xmlns:p14="http://schemas.microsoft.com/office/powerpoint/2010/main" val="3494211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642</Words>
  <Application>Microsoft Office PowerPoint</Application>
  <PresentationFormat>Widescreen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Ali_K_Samik</vt:lpstr>
      <vt:lpstr>Arial</vt:lpstr>
      <vt:lpstr>Calibri</vt:lpstr>
      <vt:lpstr>Calibri Light</vt:lpstr>
      <vt:lpstr>Palladio Uralic</vt:lpstr>
      <vt:lpstr>TeXGyrePagella</vt:lpstr>
      <vt:lpstr>Times New Roman</vt:lpstr>
      <vt:lpstr>Office Theme</vt:lpstr>
      <vt:lpstr> ئامادةكردنى   زانيار مطلب محمد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ئامادةكردنى   زانيار مطلب محمد</dc:title>
  <dc:creator>Zanyar Mutalib</dc:creator>
  <cp:lastModifiedBy>Zanyar</cp:lastModifiedBy>
  <cp:revision>66</cp:revision>
  <dcterms:created xsi:type="dcterms:W3CDTF">2021-04-17T12:02:09Z</dcterms:created>
  <dcterms:modified xsi:type="dcterms:W3CDTF">2023-05-02T21:28:01Z</dcterms:modified>
</cp:coreProperties>
</file>