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3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83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258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352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720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025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075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53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740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595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41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662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96E4DDC-124E-4426-B2B9-DC0465028A29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3F913E3-CD95-476D-B189-C9B81CAEFC9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115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C080AE7-D06B-472D-9E8E-A587FFFD7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6958" y="5438272"/>
            <a:ext cx="6858000" cy="1299412"/>
          </a:xfrm>
        </p:spPr>
        <p:txBody>
          <a:bodyPr>
            <a:noAutofit/>
          </a:bodyPr>
          <a:lstStyle/>
          <a:p>
            <a:pPr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800" dirty="0" smtClean="0">
                <a:latin typeface="Adobe Arabic" panose="02040503050201020203" pitchFamily="18" charset="-78"/>
                <a:cs typeface="Ali_K_Sahifa" pitchFamily="2" charset="-78"/>
              </a:rPr>
              <a:t>قؤناغي يةكةم</a:t>
            </a:r>
            <a:endParaRPr lang="ar-IQ" sz="2800" dirty="0">
              <a:latin typeface="Adobe Arabic" panose="02040503050201020203" pitchFamily="18" charset="-78"/>
              <a:cs typeface="Ali_K_Sahifa" pitchFamily="2" charset="-78"/>
            </a:endParaRPr>
          </a:p>
          <a:p>
            <a:pPr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 smtClean="0">
              <a:latin typeface="Adobe Arabic" panose="02040503050201020203" pitchFamily="18" charset="-78"/>
              <a:cs typeface="Ali_K_Sahifa" pitchFamily="2" charset="-78"/>
            </a:endParaRPr>
          </a:p>
          <a:p>
            <a:pPr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dirty="0" smtClean="0">
                <a:latin typeface="Adobe Arabic" panose="02040503050201020203" pitchFamily="18" charset="-78"/>
                <a:cs typeface="Ali_K_Sahifa" pitchFamily="2" charset="-78"/>
              </a:rPr>
              <a:t>مامؤستاي بابةت/ </a:t>
            </a:r>
            <a:r>
              <a:rPr lang="ar-IQ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زانيار </a:t>
            </a:r>
            <a:r>
              <a:rPr lang="ar-IQ" sz="2400" dirty="0">
                <a:latin typeface="Adobe Arabic" panose="02040503050201020203" pitchFamily="18" charset="-78"/>
                <a:cs typeface="Adobe Arabic" panose="02040503050201020203" pitchFamily="18" charset="-78"/>
              </a:rPr>
              <a:t>مطلب محمد</a:t>
            </a:r>
          </a:p>
          <a:p>
            <a:pPr algn="ctr" rtl="1"/>
            <a:r>
              <a:rPr lang="ar-IQ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202</a:t>
            </a:r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2</a:t>
            </a:r>
            <a:r>
              <a:rPr lang="ar-IQ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ar-IQ" dirty="0">
                <a:latin typeface="Adobe Arabic" panose="02040503050201020203" pitchFamily="18" charset="-78"/>
                <a:cs typeface="Adobe Arabic" panose="02040503050201020203" pitchFamily="18" charset="-78"/>
              </a:rPr>
              <a:t>- </a:t>
            </a:r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2023</a:t>
            </a:r>
            <a:endParaRPr lang="ar-IQ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97542" y="389142"/>
            <a:ext cx="3862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2800" dirty="0" smtClean="0">
                <a:cs typeface="Ali_K_Jiddah" pitchFamily="2" charset="-78"/>
              </a:rPr>
              <a:t>كارامةييةكانى ئةكاديمى</a:t>
            </a:r>
          </a:p>
          <a:p>
            <a:pPr algn="ctr" rtl="1"/>
            <a:r>
              <a:rPr lang="en-US" sz="2800" dirty="0" smtClean="0">
                <a:cs typeface="Ali_K_Jiddah" pitchFamily="2" charset="-78"/>
              </a:rPr>
              <a:t>Academic Skills</a:t>
            </a:r>
            <a:endParaRPr lang="en-US" sz="2800" dirty="0">
              <a:cs typeface="Ali_K_Jiddah" pitchFamily="2" charset="-78"/>
            </a:endParaRPr>
          </a:p>
        </p:txBody>
      </p:sp>
      <p:pic>
        <p:nvPicPr>
          <p:cNvPr id="6" name="Picture 2" descr="Study Skills - Definition, Types, and Importance | Marketing9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8" r="11903" b="2416"/>
          <a:stretch/>
        </p:blipFill>
        <p:spPr bwMode="auto">
          <a:xfrm>
            <a:off x="586853" y="1395742"/>
            <a:ext cx="7956645" cy="4128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5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C7B80-84A5-4134-BE18-60CD1CB10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2" y="1590267"/>
            <a:ext cx="7699513" cy="397381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sz="4400" dirty="0">
                <a:latin typeface="+mj-lt"/>
                <a:ea typeface="+mj-ea"/>
                <a:cs typeface="Ali_K_Sahifa" pitchFamily="2" charset="-78"/>
              </a:rPr>
              <a:t>ثيرؤزباي سالَي نويَ ي خويَندن</a:t>
            </a:r>
          </a:p>
          <a:p>
            <a:pPr algn="r" rtl="1"/>
            <a:r>
              <a:rPr lang="ar-IQ" sz="4400" dirty="0">
                <a:latin typeface="+mj-lt"/>
                <a:ea typeface="+mj-ea"/>
                <a:cs typeface="Ali_K_Sahifa" pitchFamily="2" charset="-78"/>
              </a:rPr>
              <a:t>خؤناساندن</a:t>
            </a:r>
          </a:p>
          <a:p>
            <a:pPr algn="r" rtl="1"/>
            <a:r>
              <a:rPr lang="ar-IQ" sz="4400" dirty="0">
                <a:latin typeface="+mj-lt"/>
                <a:ea typeface="+mj-ea"/>
                <a:cs typeface="Ali_K_Sahifa" pitchFamily="2" charset="-78"/>
              </a:rPr>
              <a:t>ناساندني بابةتةكاني كارامةيي ئةكاديميةكان</a:t>
            </a:r>
          </a:p>
          <a:p>
            <a:pPr algn="r" rtl="1"/>
            <a:r>
              <a:rPr lang="ar-IQ" sz="4400" dirty="0">
                <a:latin typeface="+mj-lt"/>
                <a:ea typeface="+mj-ea"/>
                <a:cs typeface="Ali_K_Sahifa" pitchFamily="2" charset="-78"/>
              </a:rPr>
              <a:t>ساغ وسةلامةتي </a:t>
            </a:r>
            <a:endParaRPr lang="en-US" sz="4400" dirty="0" smtClean="0">
              <a:latin typeface="+mj-lt"/>
              <a:ea typeface="+mj-ea"/>
              <a:cs typeface="Ali_K_Sahifa" pitchFamily="2" charset="-78"/>
            </a:endParaRPr>
          </a:p>
          <a:p>
            <a:pPr algn="r" rtl="1"/>
            <a:r>
              <a:rPr lang="ar-IQ" sz="4400" dirty="0" smtClean="0">
                <a:latin typeface="+mj-lt"/>
                <a:ea typeface="+mj-ea"/>
                <a:cs typeface="Ali_K_Sahifa" pitchFamily="2" charset="-78"/>
              </a:rPr>
              <a:t>طروث ضي ية؟</a:t>
            </a:r>
            <a:endParaRPr lang="ar-IQ" sz="4400" dirty="0">
              <a:latin typeface="+mj-lt"/>
              <a:ea typeface="+mj-ea"/>
              <a:cs typeface="Ali_K_Sahifa" pitchFamily="2" charset="-78"/>
            </a:endParaRP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013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C7B80-84A5-4134-BE18-60CD1CB10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2" y="1590267"/>
            <a:ext cx="7699513" cy="702557"/>
          </a:xfrm>
        </p:spPr>
        <p:txBody>
          <a:bodyPr>
            <a:normAutofit/>
          </a:bodyPr>
          <a:lstStyle/>
          <a:p>
            <a:pPr algn="r" rtl="1"/>
            <a:r>
              <a:rPr lang="ar-IQ" sz="3200" b="1" dirty="0"/>
              <a:t>شێوازى هەڵسەنگاندنى </a:t>
            </a:r>
            <a:r>
              <a:rPr lang="ar-IQ" sz="3200" b="1" dirty="0" smtClean="0"/>
              <a:t>قوتابى</a:t>
            </a:r>
            <a:endParaRPr lang="ar-IQ" sz="32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450726"/>
              </p:ext>
            </p:extLst>
          </p:nvPr>
        </p:nvGraphicFramePr>
        <p:xfrm>
          <a:off x="340456" y="2292824"/>
          <a:ext cx="8088374" cy="432634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088374">
                  <a:extLst>
                    <a:ext uri="{9D8B030D-6E8A-4147-A177-3AD203B41FA5}">
                      <a16:colId xmlns:a16="http://schemas.microsoft.com/office/drawing/2014/main" val="2053028209"/>
                    </a:ext>
                  </a:extLst>
                </a:gridCol>
              </a:tblGrid>
              <a:tr h="4326340">
                <a:tc>
                  <a:txBody>
                    <a:bodyPr/>
                    <a:lstStyle/>
                    <a:p>
                      <a:pPr algn="just" rtl="1"/>
                      <a:r>
                        <a:rPr lang="ar-OM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تەواوی تاقیكردنەوەكان بەشێوەی پراكتیكی دەبێت و لەناو پۆلدا ئەنجام دەدرێت، تەنها یەك تاقیكردنەوەی تیۆری لەسەر كاغەز بەقوتابی دەكرێت (10)نمرە دەربارەی تێگەیشتنی قوتابی بۆ بابەتە تیۆرییەكان، (10)نمرە لەسەر چالاكی ڕۆژانە: (بەشداری ناوپۆل، هەڵبژاردنی بابەت بۆ دیبەیت، چالاكی كاركردنی بەگروپ)، (10)نمرە نووسینی ڕاپۆرت، (10)نمرە پێشكەشكردنی سیمینار دەربارەی ڕاپۆرتەكەی دەبێتە 40% نمرەی كۆشش بۆ قوتابی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ar-IQ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endParaRPr lang="ar-IQ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r>
                        <a:rPr lang="ar-OM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تاقیكردنەوەی كۆتایی ساڵ </a:t>
                      </a:r>
                      <a:r>
                        <a:rPr lang="ar-OM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بریتییە لە ئامادەكردنی پۆستەرێكی ئەكادیمی كە (20)نمرەی لەسەرە، هەروەها ئەنجامدانی دیبەیتێك كە (40)نمرەی لەسەرە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 rtl="1"/>
                      <a:r>
                        <a:rPr lang="ar-OM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لەخولی دووەم: سەرجەم چالاكییەكان قوتابی خۆی بەتەنها ئەنجامی دەدات (20)نمرە نووسینی ڕاپۆرت،(20)نمرە ئامادەكردنی پۆستەری ئەكادیمی، (20)نمرە پێشكەشكردنی سیمینار دەربارەی ڕاپۆرتەكەی.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8000" marR="180000" marT="0" marB="0" anchor="ctr"/>
                </a:tc>
                <a:extLst>
                  <a:ext uri="{0D108BD9-81ED-4DB2-BD59-A6C34878D82A}">
                    <a16:rowId xmlns:a16="http://schemas.microsoft.com/office/drawing/2014/main" val="2444601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2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77</TotalTime>
  <Words>149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Adobe Arabic</vt:lpstr>
      <vt:lpstr>Ali_K_Jiddah</vt:lpstr>
      <vt:lpstr>Ali_K_Sahifa</vt:lpstr>
      <vt:lpstr>Arial</vt:lpstr>
      <vt:lpstr>Calibri</vt:lpstr>
      <vt:lpstr>Cambria</vt:lpstr>
      <vt:lpstr>Times New Roman</vt:lpstr>
      <vt:lpstr>Theme2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Zanyar Mutalib</dc:creator>
  <cp:lastModifiedBy>Zanyar</cp:lastModifiedBy>
  <cp:revision>15</cp:revision>
  <dcterms:created xsi:type="dcterms:W3CDTF">2020-12-12T16:36:47Z</dcterms:created>
  <dcterms:modified xsi:type="dcterms:W3CDTF">2022-11-04T11:32:46Z</dcterms:modified>
</cp:coreProperties>
</file>