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8" r:id="rId2"/>
    <p:sldId id="256" r:id="rId3"/>
    <p:sldId id="266" r:id="rId4"/>
    <p:sldId id="270" r:id="rId5"/>
    <p:sldId id="267" r:id="rId6"/>
    <p:sldId id="257" r:id="rId7"/>
    <p:sldId id="260" r:id="rId8"/>
    <p:sldId id="259" r:id="rId9"/>
    <p:sldId id="262" r:id="rId10"/>
    <p:sldId id="263" r:id="rId11"/>
    <p:sldId id="264" r:id="rId12"/>
    <p:sldId id="265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41" autoAdjust="0"/>
    <p:restoredTop sz="94660"/>
  </p:normalViewPr>
  <p:slideViewPr>
    <p:cSldViewPr snapToGrid="0">
      <p:cViewPr varScale="1">
        <p:scale>
          <a:sx n="66" d="100"/>
          <a:sy n="66" d="100"/>
        </p:scale>
        <p:origin x="11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F2DDB03-46E1-444B-BCEC-1622CBC8E027}" type="datetimeFigureOut">
              <a:rPr lang="ar-IQ" smtClean="0"/>
              <a:t>13/10/1444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FD69A12-B929-4713-9D33-58B7368F9C71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843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DDB03-46E1-444B-BCEC-1622CBC8E027}" type="datetimeFigureOut">
              <a:rPr lang="ar-IQ" smtClean="0"/>
              <a:t>13/10/1444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9A12-B929-4713-9D33-58B7368F9C7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14535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DDB03-46E1-444B-BCEC-1622CBC8E027}" type="datetimeFigureOut">
              <a:rPr lang="ar-IQ" smtClean="0"/>
              <a:t>13/10/1444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9A12-B929-4713-9D33-58B7368F9C71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12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DDB03-46E1-444B-BCEC-1622CBC8E027}" type="datetimeFigureOut">
              <a:rPr lang="ar-IQ" smtClean="0"/>
              <a:t>13/10/1444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9A12-B929-4713-9D33-58B7368F9C71}" type="slidenum">
              <a:rPr lang="ar-IQ" smtClean="0"/>
              <a:t>‹#›</a:t>
            </a:fld>
            <a:endParaRPr lang="ar-IQ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827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DDB03-46E1-444B-BCEC-1622CBC8E027}" type="datetimeFigureOut">
              <a:rPr lang="ar-IQ" smtClean="0"/>
              <a:t>13/10/1444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9A12-B929-4713-9D33-58B7368F9C7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2181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DDB03-46E1-444B-BCEC-1622CBC8E027}" type="datetimeFigureOut">
              <a:rPr lang="ar-IQ" smtClean="0"/>
              <a:t>13/10/1444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9A12-B929-4713-9D33-58B7368F9C71}" type="slidenum">
              <a:rPr lang="ar-IQ" smtClean="0"/>
              <a:t>‹#›</a:t>
            </a:fld>
            <a:endParaRPr lang="ar-IQ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279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DDB03-46E1-444B-BCEC-1622CBC8E027}" type="datetimeFigureOut">
              <a:rPr lang="ar-IQ" smtClean="0"/>
              <a:t>13/10/1444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9A12-B929-4713-9D33-58B7368F9C71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103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DDB03-46E1-444B-BCEC-1622CBC8E027}" type="datetimeFigureOut">
              <a:rPr lang="ar-IQ" smtClean="0"/>
              <a:t>13/10/1444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9A12-B929-4713-9D33-58B7368F9C71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693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DDB03-46E1-444B-BCEC-1622CBC8E027}" type="datetimeFigureOut">
              <a:rPr lang="ar-IQ" smtClean="0"/>
              <a:t>13/10/1444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9A12-B929-4713-9D33-58B7368F9C71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034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DDB03-46E1-444B-BCEC-1622CBC8E027}" type="datetimeFigureOut">
              <a:rPr lang="ar-IQ" smtClean="0"/>
              <a:t>13/10/1444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9A12-B929-4713-9D33-58B7368F9C7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3663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DDB03-46E1-444B-BCEC-1622CBC8E027}" type="datetimeFigureOut">
              <a:rPr lang="ar-IQ" smtClean="0"/>
              <a:t>13/10/1444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9A12-B929-4713-9D33-58B7368F9C71}" type="slidenum">
              <a:rPr lang="ar-IQ" smtClean="0"/>
              <a:t>‹#›</a:t>
            </a:fld>
            <a:endParaRPr lang="ar-IQ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09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DDB03-46E1-444B-BCEC-1622CBC8E027}" type="datetimeFigureOut">
              <a:rPr lang="ar-IQ" smtClean="0"/>
              <a:t>13/10/1444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9A12-B929-4713-9D33-58B7368F9C7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3219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DDB03-46E1-444B-BCEC-1622CBC8E027}" type="datetimeFigureOut">
              <a:rPr lang="ar-IQ" smtClean="0"/>
              <a:t>13/10/1444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9A12-B929-4713-9D33-58B7368F9C71}" type="slidenum">
              <a:rPr lang="ar-IQ" smtClean="0"/>
              <a:t>‹#›</a:t>
            </a:fld>
            <a:endParaRPr lang="ar-IQ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2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DDB03-46E1-444B-BCEC-1622CBC8E027}" type="datetimeFigureOut">
              <a:rPr lang="ar-IQ" smtClean="0"/>
              <a:t>13/10/1444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9A12-B929-4713-9D33-58B7368F9C71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17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DDB03-46E1-444B-BCEC-1622CBC8E027}" type="datetimeFigureOut">
              <a:rPr lang="ar-IQ" smtClean="0"/>
              <a:t>13/10/1444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9A12-B929-4713-9D33-58B7368F9C7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81580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DDB03-46E1-444B-BCEC-1622CBC8E027}" type="datetimeFigureOut">
              <a:rPr lang="ar-IQ" smtClean="0"/>
              <a:t>13/10/1444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9A12-B929-4713-9D33-58B7368F9C71}" type="slidenum">
              <a:rPr lang="ar-IQ" smtClean="0"/>
              <a:t>‹#›</a:t>
            </a:fld>
            <a:endParaRPr lang="ar-IQ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890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DDB03-46E1-444B-BCEC-1622CBC8E027}" type="datetimeFigureOut">
              <a:rPr lang="ar-IQ" smtClean="0"/>
              <a:t>13/10/1444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9A12-B929-4713-9D33-58B7368F9C7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59962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2DDB03-46E1-444B-BCEC-1622CBC8E027}" type="datetimeFigureOut">
              <a:rPr lang="ar-IQ" smtClean="0"/>
              <a:t>13/10/1444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FD69A12-B929-4713-9D33-58B7368F9C7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0748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1A5295-B938-4385-AD43-F20770E26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4800" b="1" dirty="0">
                <a:solidFill>
                  <a:srgbClr val="000000"/>
                </a:solidFill>
                <a:latin typeface="+mn-lt"/>
                <a:cs typeface="Helebje Kurdi" pitchFamily="2" charset="-78"/>
              </a:rPr>
              <a:t>بةريَوةبردنى كـات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5828F9-E629-4AAD-AED6-85DA0A717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854394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endParaRPr lang="en-US" sz="2800" b="1" dirty="0">
              <a:solidFill>
                <a:srgbClr val="000000"/>
              </a:solidFill>
              <a:effectLst/>
              <a:latin typeface="Helvetica" panose="020B060402020202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en-US" sz="2800" b="1" dirty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ar-IQ" sz="4800" b="1" dirty="0">
              <a:ln w="3175" cmpd="sng">
                <a:noFill/>
              </a:ln>
              <a:solidFill>
                <a:srgbClr val="000000"/>
              </a:solidFill>
              <a:ea typeface="+mj-ea"/>
              <a:cs typeface="Helebje Kurdi" pitchFamily="2" charset="-78"/>
            </a:endParaRPr>
          </a:p>
          <a:p>
            <a:pPr marL="0" indent="0" algn="ctr">
              <a:buNone/>
            </a:pPr>
            <a:endParaRPr lang="en-US" sz="4800" b="1" dirty="0">
              <a:ln w="3175" cmpd="sng">
                <a:noFill/>
              </a:ln>
              <a:solidFill>
                <a:srgbClr val="000000"/>
              </a:solidFill>
              <a:ea typeface="+mj-ea"/>
              <a:cs typeface="Helebje Kurdi" pitchFamily="2" charset="-78"/>
            </a:endParaRPr>
          </a:p>
          <a:p>
            <a:pPr marL="0" indent="0" algn="ctr">
              <a:buNone/>
            </a:pPr>
            <a:endParaRPr lang="en-US" sz="4800" b="1" dirty="0">
              <a:ln w="3175" cmpd="sng">
                <a:noFill/>
              </a:ln>
              <a:solidFill>
                <a:srgbClr val="000000"/>
              </a:solidFill>
              <a:ea typeface="+mj-ea"/>
              <a:cs typeface="Helebje Kurdi" pitchFamily="2" charset="-78"/>
            </a:endParaRPr>
          </a:p>
          <a:p>
            <a:pPr marL="0" indent="0" algn="ctr">
              <a:buNone/>
            </a:pPr>
            <a:endParaRPr lang="ar-IQ" sz="4800" b="1" dirty="0">
              <a:ln w="3175" cmpd="sng">
                <a:noFill/>
              </a:ln>
              <a:solidFill>
                <a:srgbClr val="000000"/>
              </a:solidFill>
              <a:ea typeface="+mj-ea"/>
              <a:cs typeface="Helebje Kurdi" pitchFamily="2" charset="-78"/>
            </a:endParaRPr>
          </a:p>
          <a:p>
            <a:pPr marL="0" indent="0" algn="ctr">
              <a:buNone/>
            </a:pPr>
            <a:r>
              <a:rPr lang="ar-IQ" sz="4800" b="1" dirty="0">
                <a:ln w="3175" cmpd="sng">
                  <a:noFill/>
                </a:ln>
                <a:solidFill>
                  <a:srgbClr val="000000"/>
                </a:solidFill>
                <a:ea typeface="+mj-ea"/>
                <a:cs typeface="Helebje Kurdi" pitchFamily="2" charset="-78"/>
              </a:rPr>
              <a:t>ئامادةكردني </a:t>
            </a:r>
          </a:p>
          <a:p>
            <a:pPr marL="0" indent="0" algn="ctr">
              <a:buNone/>
            </a:pPr>
            <a:r>
              <a:rPr lang="ar-IQ" sz="4000" b="1" dirty="0">
                <a:ln w="3175" cmpd="sng">
                  <a:noFill/>
                </a:ln>
                <a:solidFill>
                  <a:srgbClr val="00000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م. زانيار </a:t>
            </a:r>
            <a:r>
              <a:rPr lang="ar-IQ" sz="4000" b="1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مطلب </a:t>
            </a:r>
            <a:r>
              <a:rPr lang="ar-IQ" sz="4000" b="1" dirty="0">
                <a:ln w="3175" cmpd="sng">
                  <a:noFill/>
                </a:ln>
                <a:solidFill>
                  <a:srgbClr val="00000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محمد</a:t>
            </a:r>
          </a:p>
          <a:p>
            <a:pPr marL="0" indent="0" algn="ctr">
              <a:buNone/>
            </a:pPr>
            <a:endParaRPr lang="ar-IQ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BDCB54-A484-43EA-904E-837F0C1ED3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36" t="19421" r="37077" b="43638"/>
          <a:stretch/>
        </p:blipFill>
        <p:spPr>
          <a:xfrm>
            <a:off x="1969476" y="2391514"/>
            <a:ext cx="4734563" cy="225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99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1A5295-B938-4385-AD43-F20770E26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li_K_Alwand" pitchFamily="2" charset="-78"/>
              </a:rPr>
              <a:t> </a:t>
            </a:r>
            <a:r>
              <a:rPr lang="ar-IQ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li_K_Alwand" pitchFamily="2" charset="-78"/>
              </a:rPr>
              <a:t> </a:t>
            </a:r>
            <a:r>
              <a:rPr lang="ar-IQ" sz="4800" b="1" dirty="0">
                <a:solidFill>
                  <a:srgbClr val="000000"/>
                </a:solidFill>
                <a:latin typeface="+mn-lt"/>
                <a:cs typeface="Helebje Kurdi" pitchFamily="2" charset="-78"/>
              </a:rPr>
              <a:t>سوودةكانى بةريَوةبردنى كات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5828F9-E629-4AAD-AED6-85DA0A717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8" y="2377441"/>
            <a:ext cx="8088923" cy="3938954"/>
          </a:xfrm>
        </p:spPr>
        <p:txBody>
          <a:bodyPr>
            <a:noAutofit/>
          </a:bodyPr>
          <a:lstStyle/>
          <a:p>
            <a:pPr mar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li_K_Alwand" pitchFamily="2" charset="-78"/>
              </a:rPr>
              <a:t>1 - </a:t>
            </a:r>
            <a:r>
              <a:rPr lang="ar-IQ" sz="3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li_K_Alwand" pitchFamily="2" charset="-78"/>
              </a:rPr>
              <a:t>طةيشتن بة ئامانج و خةونة كةسيةكان .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li_K_Alwand" pitchFamily="2" charset="-78"/>
              </a:rPr>
              <a:t>2 -  </a:t>
            </a:r>
            <a:r>
              <a:rPr lang="ar-IQ" sz="3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li_K_Alwand" pitchFamily="2" charset="-78"/>
              </a:rPr>
              <a:t>كةمكردنةوةى ثالَةثةستؤى دةرونى .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li_K_Alwand" pitchFamily="2" charset="-78"/>
              </a:rPr>
              <a:t>3 -  </a:t>
            </a:r>
            <a:r>
              <a:rPr lang="ar-IQ" sz="3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li_K_Alwand" pitchFamily="2" charset="-78"/>
              </a:rPr>
              <a:t>طةيشتن بة ئةنجامى  باشتر لة خويَندن  وبرارةكانى ترى ذيان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3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li_K_Alwand" pitchFamily="2" charset="-78"/>
              </a:rPr>
              <a:t>4 - </a:t>
            </a:r>
            <a:r>
              <a:rPr lang="ar-SA" sz="3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li_K_Alwand" pitchFamily="2" charset="-78"/>
              </a:rPr>
              <a:t> </a:t>
            </a:r>
            <a:r>
              <a:rPr lang="ar-IQ" sz="3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li_K_Alwand" pitchFamily="2" charset="-78"/>
              </a:rPr>
              <a:t>فةراهةمبونى كات بؤ طةشةثيَدانى خود.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li_K_Alwand" pitchFamily="2" charset="-78"/>
              </a:rPr>
              <a:t>5 -  </a:t>
            </a:r>
            <a:r>
              <a:rPr lang="ar-IQ" sz="3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li_K_Alwand" pitchFamily="2" charset="-78"/>
              </a:rPr>
              <a:t>كةمكردنةوى هةلَةو بةفيرؤدانى بلاَنسى ذيان .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li_K_Alwand" pitchFamily="2" charset="-78"/>
              </a:rPr>
              <a:t>6 -  </a:t>
            </a:r>
            <a:r>
              <a:rPr lang="ar-IQ" sz="3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li_K_Alwand" pitchFamily="2" charset="-78"/>
              </a:rPr>
              <a:t>زالَبون بةسةر كارةكانى رؤذانة .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li_K_Alwand" pitchFamily="2" charset="-78"/>
              </a:rPr>
              <a:t>7 -  </a:t>
            </a:r>
            <a:r>
              <a:rPr lang="ar-IQ" sz="3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li_K_Alwand" pitchFamily="2" charset="-78"/>
              </a:rPr>
              <a:t>بنةبركردنى طرفتى تيَك طيرانى وادةو مةوعيدةكان .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li_K_Alwand" pitchFamily="2" charset="-78"/>
              </a:rPr>
              <a:t>8 -  </a:t>
            </a:r>
            <a:r>
              <a:rPr lang="ar-IQ" sz="3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li_K_Alwand" pitchFamily="2" charset="-78"/>
              </a:rPr>
              <a:t>ئامادةسازى باش بؤ ثيَشوازى لة ئايندة .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560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1A5295-B938-4385-AD43-F20770E26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800" b="1" dirty="0">
                <a:solidFill>
                  <a:srgbClr val="000000"/>
                </a:solidFill>
                <a:latin typeface="+mn-lt"/>
                <a:cs typeface="Helebje Kurdi" pitchFamily="2" charset="-78"/>
              </a:rPr>
              <a:t> </a:t>
            </a:r>
            <a:r>
              <a:rPr lang="ar-IQ" sz="4800" b="1" dirty="0">
                <a:solidFill>
                  <a:srgbClr val="000000"/>
                </a:solidFill>
                <a:latin typeface="+mn-lt"/>
                <a:cs typeface="Helebje Kurdi" pitchFamily="2" charset="-78"/>
              </a:rPr>
              <a:t> دزةكـانى كـات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5828F9-E629-4AAD-AED6-85DA0A717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8" y="2377441"/>
            <a:ext cx="8088923" cy="3938954"/>
          </a:xfrm>
        </p:spPr>
        <p:txBody>
          <a:bodyPr>
            <a:noAutofit/>
          </a:bodyPr>
          <a:lstStyle/>
          <a:p>
            <a:pPr mar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li_K_Alwand" pitchFamily="2" charset="-78"/>
              </a:rPr>
              <a:t>1 -  </a:t>
            </a:r>
            <a:r>
              <a:rPr lang="ar-IQ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li_K_Alwand" pitchFamily="2" charset="-78"/>
              </a:rPr>
              <a:t>زيدةرؤيكردن لة هؤكارةكانى ثةيوندى وةك مؤبايل وئينتةر نيَت تةلةفزيؤن ...هيتر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li_K_Alwand" pitchFamily="2" charset="-78"/>
              </a:rPr>
              <a:t>2 -  </a:t>
            </a:r>
            <a:r>
              <a:rPr lang="ar-IQ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li_K_Alwand" pitchFamily="2" charset="-78"/>
              </a:rPr>
              <a:t>ديارى نةكردنى ئةولةوياتى كارى رؤذانةو هةفتانةو مانطانة ...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li_K_Alwand" pitchFamily="2" charset="-78"/>
              </a:rPr>
              <a:t>3 -  </a:t>
            </a:r>
            <a:r>
              <a:rPr lang="ar-IQ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li_K_Alwand" pitchFamily="2" charset="-78"/>
              </a:rPr>
              <a:t>ميواندارى ناوةخت و لةناكاو 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li_K_Alwand" pitchFamily="2" charset="-78"/>
              </a:rPr>
              <a:t>4 - </a:t>
            </a:r>
            <a:r>
              <a:rPr lang="ar-SA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li_K_Alwand" pitchFamily="2" charset="-78"/>
              </a:rPr>
              <a:t> </a:t>
            </a:r>
            <a:r>
              <a:rPr lang="ar-IQ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li_K_Alwand" pitchFamily="2" charset="-78"/>
              </a:rPr>
              <a:t>دواخستنى كارى ئةمرؤ بؤ بةيانى.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li_K_Alwand" pitchFamily="2" charset="-78"/>
              </a:rPr>
              <a:t>5 -  </a:t>
            </a:r>
            <a:r>
              <a:rPr lang="ar-IQ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li_K_Alwand" pitchFamily="2" charset="-78"/>
              </a:rPr>
              <a:t>كؤبونةوةى زؤر لةطةلَ خيَزان و خزم و هاوريَيان .</a:t>
            </a:r>
          </a:p>
          <a:p>
            <a:pPr mar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li_K_Alwand" pitchFamily="2" charset="-78"/>
              </a:rPr>
              <a:t>6 -  </a:t>
            </a:r>
            <a:r>
              <a:rPr lang="ar-IQ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li_K_Alwand" pitchFamily="2" charset="-78"/>
              </a:rPr>
              <a:t>شةرم كردن لة ووتنى وشةى نا، نةخير بةرامبةر ئةو كةسانةى كاتى ئيَمة  لة خزمةت ثرؤذةو ثلانى خؤيان بةكاردينن.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58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1A5295-B938-4385-AD43-F20770E26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sz="4800" b="1" dirty="0">
                <a:solidFill>
                  <a:srgbClr val="000000"/>
                </a:solidFill>
                <a:latin typeface="+mn-lt"/>
                <a:cs typeface="Helebje Kurdi" pitchFamily="2" charset="-78"/>
              </a:rPr>
              <a:t> </a:t>
            </a:r>
            <a:r>
              <a:rPr lang="ar-IQ" sz="4800" b="1" dirty="0">
                <a:solidFill>
                  <a:srgbClr val="000000"/>
                </a:solidFill>
                <a:latin typeface="+mn-lt"/>
                <a:cs typeface="Helebje Kurdi" pitchFamily="2" charset="-78"/>
              </a:rPr>
              <a:t> سودةمةند بوون لةكات ثةيذةيةك بؤ سةركةوتن لة خويَندندا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5828F9-E629-4AAD-AED6-85DA0A717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300" y="2321169"/>
            <a:ext cx="8088923" cy="3938954"/>
          </a:xfrm>
        </p:spPr>
        <p:txBody>
          <a:bodyPr>
            <a:noAutofit/>
          </a:bodyPr>
          <a:lstStyle/>
          <a:p>
            <a:pPr marL="571500" indent="-514350" algn="r" rtl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ar-IQ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li_K_Alwand" pitchFamily="2" charset="-78"/>
              </a:rPr>
              <a:t>ضيَذوةرطرتن لة كات و خويَندن.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14350" algn="r" rtl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ar-IQ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li_K_Alwand" pitchFamily="2" charset="-78"/>
              </a:rPr>
              <a:t>كةمتر ثيَداني كات بة بيركردنةوة لة خةم و شكستةكان 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14350" algn="r" rtl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ar-IQ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li_K_Alwand" pitchFamily="2" charset="-78"/>
              </a:rPr>
              <a:t>هةلَطرتنى دةفتةرى طيرفانى بؤ نوسينةوةى تيَبينى و مةوعيد ...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14350" algn="r" rtl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ar-IQ" sz="2800" dirty="0">
                <a:solidFill>
                  <a:srgbClr val="333333"/>
                </a:solidFill>
                <a:latin typeface="Arial" panose="020B0604020202020204" pitchFamily="34" charset="0"/>
                <a:cs typeface="Ali_K_Alwand" pitchFamily="2" charset="-78"/>
              </a:rPr>
              <a:t>دارشتنى ثلاَن لة شةودا بؤ بةيانى .</a:t>
            </a:r>
            <a:endParaRPr lang="en-US" sz="2800" dirty="0">
              <a:solidFill>
                <a:srgbClr val="333333"/>
              </a:solidFill>
              <a:latin typeface="Arial" panose="020B0604020202020204" pitchFamily="34" charset="0"/>
              <a:cs typeface="Ali_K_Alwand" pitchFamily="2" charset="-78"/>
            </a:endParaRPr>
          </a:p>
          <a:p>
            <a:pPr marL="571500" indent="-514350" algn="r" rtl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ar-IQ" sz="2800" dirty="0">
                <a:solidFill>
                  <a:srgbClr val="333333"/>
                </a:solidFill>
                <a:latin typeface="Arial" panose="020B0604020202020204" pitchFamily="34" charset="0"/>
                <a:cs typeface="Ali_K_Alwand" pitchFamily="2" charset="-78"/>
              </a:rPr>
              <a:t>ثةيرةوكردنى ثرةنسيثةكانى طفتوطؤ لة كاتى ئاخاوتن و طويَطرتندا.</a:t>
            </a:r>
            <a:endParaRPr lang="en-US" sz="2800" dirty="0">
              <a:solidFill>
                <a:srgbClr val="333333"/>
              </a:solidFill>
              <a:latin typeface="Arial" panose="020B0604020202020204" pitchFamily="34" charset="0"/>
              <a:cs typeface="Ali_K_Alwand" pitchFamily="2" charset="-78"/>
            </a:endParaRPr>
          </a:p>
          <a:p>
            <a:pPr marL="571500" indent="-514350" algn="r" rtl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ar-IQ" sz="2800" dirty="0">
                <a:solidFill>
                  <a:srgbClr val="333333"/>
                </a:solidFill>
                <a:latin typeface="Arial" panose="020B0604020202020204" pitchFamily="34" charset="0"/>
                <a:cs typeface="Ali_K_Alwand" pitchFamily="2" charset="-78"/>
              </a:rPr>
              <a:t>ئةطةر ثلاَنةكانت بةريَذةيةكى بةرز بؤ جيَبةجيَنةكرا خةم مةخؤ.</a:t>
            </a:r>
            <a:endParaRPr lang="en-US" sz="2800" dirty="0">
              <a:solidFill>
                <a:srgbClr val="333333"/>
              </a:solidFill>
              <a:latin typeface="Arial" panose="020B0604020202020204" pitchFamily="34" charset="0"/>
              <a:cs typeface="Ali_K_Alwand" pitchFamily="2" charset="-78"/>
            </a:endParaRP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ar-IQ" sz="2800" dirty="0">
                <a:solidFill>
                  <a:srgbClr val="333333"/>
                </a:solidFill>
                <a:latin typeface="Arial" panose="020B0604020202020204" pitchFamily="34" charset="0"/>
                <a:cs typeface="Ali_K_Alwand" pitchFamily="2" charset="-78"/>
              </a:rPr>
              <a:t>لة هةمووى طرينط تر ئةوية قوتابى بتوانىَ بؤ خويَندنى وانةكانى  خشتةوبةرنامةيةكى تيَرو تةسةلى هةبيَت بؤ ئةم مةبةستة دةتواندريَت راويَذ بة كةسانى ثسثؤر وشاةزا لة بوارى بةريَوةبردنى كات.</a:t>
            </a:r>
            <a:endParaRPr lang="en-US" sz="2800" dirty="0">
              <a:solidFill>
                <a:srgbClr val="333333"/>
              </a:solidFill>
              <a:latin typeface="Arial" panose="020B0604020202020204" pitchFamily="34" charset="0"/>
              <a:cs typeface="Ali_K_Alwan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226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3D0DF-B7CF-44B6-AD12-425FCDA2F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1139636"/>
            <a:ext cx="6798736" cy="13362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IQ" sz="6600" b="1" dirty="0">
                <a:ln w="3175" cmpd="sng">
                  <a:noFill/>
                </a:ln>
                <a:solidFill>
                  <a:srgbClr val="000000"/>
                </a:solidFill>
                <a:ea typeface="+mj-ea"/>
                <a:cs typeface="Helebje Kurdi" pitchFamily="2" charset="-78"/>
              </a:rPr>
              <a:t>بة هيواي سوود بينين</a:t>
            </a:r>
          </a:p>
        </p:txBody>
      </p:sp>
    </p:spTree>
    <p:extLst>
      <p:ext uri="{BB962C8B-B14F-4D97-AF65-F5344CB8AC3E}">
        <p14:creationId xmlns:p14="http://schemas.microsoft.com/office/powerpoint/2010/main" val="3512875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1A5295-B938-4385-AD43-F20770E26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4800" b="1" dirty="0">
                <a:solidFill>
                  <a:srgbClr val="000000"/>
                </a:solidFill>
                <a:latin typeface="+mn-lt"/>
                <a:cs typeface="Helebje Kurdi" pitchFamily="2" charset="-78"/>
              </a:rPr>
              <a:t>ئامانج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5828F9-E629-4AAD-AED6-85DA0A717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ar-IQ" sz="4000" b="1" dirty="0">
                <a:ln w="3175" cmpd="sng">
                  <a:noFill/>
                </a:ln>
                <a:solidFill>
                  <a:srgbClr val="000000"/>
                </a:solidFill>
                <a:ea typeface="+mj-ea"/>
                <a:cs typeface="Helebje Kurdi" pitchFamily="2" charset="-78"/>
              </a:rPr>
              <a:t>ئامانج لةم وانة و بابةتة ثيَداني زانست و زانياري دةربارةي كات و بةريَوةبردني كات و ضؤنيةتي ريَكخستني كاتةكانمان و دياركردني ئةو هؤكارةكانةي دةبنة ريَطر لة بةفيرؤضووني كات و وةثلاندانان بؤ كاتةكانمان.</a:t>
            </a:r>
          </a:p>
        </p:txBody>
      </p:sp>
    </p:spTree>
    <p:extLst>
      <p:ext uri="{BB962C8B-B14F-4D97-AF65-F5344CB8AC3E}">
        <p14:creationId xmlns:p14="http://schemas.microsoft.com/office/powerpoint/2010/main" val="1155863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1A5295-B938-4385-AD43-F20770E26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4800" b="1" dirty="0">
                <a:solidFill>
                  <a:srgbClr val="000000"/>
                </a:solidFill>
                <a:latin typeface="+mn-lt"/>
                <a:cs typeface="Helebje Kurdi" pitchFamily="2" charset="-78"/>
              </a:rPr>
              <a:t>بةريَوةبردني كات ضي ية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5828F9-E629-4AAD-AED6-85DA0A717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effectLst/>
                <a:latin typeface="Ali- Arabesque" panose="05000000000000000000" pitchFamily="2" charset="2"/>
                <a:ea typeface="Calibri" panose="020F0502020204030204" pitchFamily="34" charset="0"/>
                <a:cs typeface="Ali_K_Samik" pitchFamily="2" charset="-78"/>
              </a:rPr>
              <a:t/>
            </a:r>
            <a:br>
              <a:rPr lang="en-US" sz="3200" dirty="0">
                <a:solidFill>
                  <a:srgbClr val="000000"/>
                </a:solidFill>
                <a:effectLst/>
                <a:latin typeface="Ali- Arabesque" panose="05000000000000000000" pitchFamily="2" charset="2"/>
                <a:ea typeface="Calibri" panose="020F0502020204030204" pitchFamily="34" charset="0"/>
                <a:cs typeface="Ali_K_Samik" pitchFamily="2" charset="-78"/>
              </a:rPr>
            </a:br>
            <a:endParaRPr lang="ar-IQ" sz="3200" dirty="0">
              <a:latin typeface="Ali- Arabesque" panose="05000000000000000000" pitchFamily="2" charset="2"/>
              <a:cs typeface="Ali_K_Samik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69B3ED-C5BA-46E8-B054-209ACF87CF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78" t="26553" r="31231" b="54036"/>
          <a:stretch/>
        </p:blipFill>
        <p:spPr>
          <a:xfrm>
            <a:off x="647889" y="2602523"/>
            <a:ext cx="7750519" cy="151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35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1A5295-B938-4385-AD43-F20770E26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4800" b="1" dirty="0">
                <a:solidFill>
                  <a:srgbClr val="000000"/>
                </a:solidFill>
                <a:latin typeface="+mn-lt"/>
                <a:cs typeface="Helebje Kurdi" pitchFamily="2" charset="-78"/>
              </a:rPr>
              <a:t>كـــــات ضي ية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5828F9-E629-4AAD-AED6-85DA0A717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ar-IQ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ك</a:t>
            </a:r>
            <a:r>
              <a:rPr lang="ar-SA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ات بریتیە لەژیان، زۆرێكمان گرنگی ئەو كاتە نازانین كەخوای گەورە بەخەڵات پێمانی بەخشیوەو زۆربەی كاتەكان بەهۆی بێ‌ بەرنامەیی بەفیرۆ دەدرێت</a:t>
            </a:r>
            <a:r>
              <a:rPr lang="en-US" sz="2800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r>
              <a:rPr lang="ar-IQ" sz="3200" b="1" dirty="0">
                <a:solidFill>
                  <a:srgbClr val="333333"/>
                </a:solidFill>
                <a:latin typeface="Arial" panose="020B0604020202020204" pitchFamily="34" charset="0"/>
                <a:cs typeface="Ali_K_Alwand" pitchFamily="2" charset="-78"/>
              </a:rPr>
              <a:t>كات ذيانة,</a:t>
            </a:r>
            <a:r>
              <a:rPr lang="en-US" sz="3200" b="1" dirty="0">
                <a:solidFill>
                  <a:srgbClr val="333333"/>
                </a:solidFill>
                <a:latin typeface="Arial" panose="020B0604020202020204" pitchFamily="34" charset="0"/>
                <a:cs typeface="Ali_K_Alwand" pitchFamily="2" charset="-78"/>
              </a:rPr>
              <a:t> </a:t>
            </a:r>
            <a:r>
              <a:rPr lang="ar-IQ" sz="3200" b="1" dirty="0">
                <a:solidFill>
                  <a:srgbClr val="333333"/>
                </a:solidFill>
                <a:latin typeface="Arial" panose="020B0604020202020204" pitchFamily="34" charset="0"/>
                <a:cs typeface="Ali_K_Alwand" pitchFamily="2" charset="-78"/>
              </a:rPr>
              <a:t>ذيان بةشيَكة لة تةمةنمان كة بةسةردةضيَت، جا ئايا سوودمان ليَ ي وةرطرتووة يان نا؟</a:t>
            </a:r>
            <a:r>
              <a:rPr lang="en-US" sz="3200" dirty="0">
                <a:solidFill>
                  <a:srgbClr val="000000"/>
                </a:solidFill>
                <a:effectLst/>
                <a:latin typeface="Ali- Arabesque" panose="05000000000000000000" pitchFamily="2" charset="2"/>
                <a:ea typeface="Calibri" panose="020F0502020204030204" pitchFamily="34" charset="0"/>
                <a:cs typeface="Ali_K_Samik" pitchFamily="2" charset="-78"/>
              </a:rPr>
              <a:t/>
            </a:r>
            <a:br>
              <a:rPr lang="en-US" sz="3200" dirty="0">
                <a:solidFill>
                  <a:srgbClr val="000000"/>
                </a:solidFill>
                <a:effectLst/>
                <a:latin typeface="Ali- Arabesque" panose="05000000000000000000" pitchFamily="2" charset="2"/>
                <a:ea typeface="Calibri" panose="020F0502020204030204" pitchFamily="34" charset="0"/>
                <a:cs typeface="Ali_K_Samik" pitchFamily="2" charset="-78"/>
              </a:rPr>
            </a:br>
            <a:endParaRPr lang="ar-IQ" sz="3200" dirty="0">
              <a:latin typeface="Ali- Arabesque" panose="05000000000000000000" pitchFamily="2" charset="2"/>
              <a:cs typeface="Ali_K_Sami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3941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1A5295-B938-4385-AD43-F20770E26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4800" b="1" dirty="0">
                <a:solidFill>
                  <a:srgbClr val="000000"/>
                </a:solidFill>
                <a:latin typeface="+mn-lt"/>
                <a:cs typeface="Helebje Kurdi" pitchFamily="2" charset="-78"/>
              </a:rPr>
              <a:t>كـــــات ضي ية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5828F9-E629-4AAD-AED6-85DA0A717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IQ" sz="2800" dirty="0">
                <a:solidFill>
                  <a:srgbClr val="333333"/>
                </a:solidFill>
                <a:latin typeface="Arial" panose="020B0604020202020204" pitchFamily="34" charset="0"/>
                <a:cs typeface="Ali_K_Alwand" pitchFamily="2" charset="-78"/>
              </a:rPr>
              <a:t>كات بؤ كار سةركةوتنة، بؤ بيركردنةوة سةرضاوةى هيَزة، بؤ يارى وثشوو طةنجينةى طةنجيية، بؤخويَندنةوة كانياوى زانايى وحيكمةتة، بؤخؤشةويستى ضيَذى ذيانة، بؤثيَكةنين وزةردةخةنة نةغمةى رؤحة. بؤ باوةردار ثةيذةى سةركةوتن و ئاسودةى رؤح ودةرونة.</a:t>
            </a:r>
          </a:p>
          <a:p>
            <a:r>
              <a:rPr lang="en-US" sz="2800" dirty="0">
                <a:solidFill>
                  <a:srgbClr val="000000"/>
                </a:solidFill>
                <a:effectLst/>
                <a:latin typeface="Ali- Arabesque" panose="05000000000000000000" pitchFamily="2" charset="2"/>
                <a:ea typeface="Calibri" panose="020F0502020204030204" pitchFamily="34" charset="0"/>
                <a:cs typeface="Ali_K_Samik" pitchFamily="2" charset="-78"/>
              </a:rPr>
              <a:t/>
            </a:r>
            <a:br>
              <a:rPr lang="en-US" sz="2800" dirty="0">
                <a:solidFill>
                  <a:srgbClr val="000000"/>
                </a:solidFill>
                <a:effectLst/>
                <a:latin typeface="Ali- Arabesque" panose="05000000000000000000" pitchFamily="2" charset="2"/>
                <a:ea typeface="Calibri" panose="020F0502020204030204" pitchFamily="34" charset="0"/>
                <a:cs typeface="Ali_K_Samik" pitchFamily="2" charset="-78"/>
              </a:rPr>
            </a:br>
            <a:endParaRPr lang="ar-IQ" sz="3600" dirty="0">
              <a:latin typeface="Ali- Arabesque" panose="05000000000000000000" pitchFamily="2" charset="2"/>
              <a:cs typeface="Ali_K_Sami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21421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1A5295-B938-4385-AD43-F20770E26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4800" b="1" dirty="0">
                <a:solidFill>
                  <a:srgbClr val="000000"/>
                </a:solidFill>
                <a:latin typeface="+mn-lt"/>
                <a:cs typeface="Helebje Kurdi" pitchFamily="2" charset="-78"/>
              </a:rPr>
              <a:t>كـــــات لة ئاينى بيرؤزى ئيسلامدا 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5828F9-E629-4AAD-AED6-85DA0A717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ar-IQ" sz="2800" dirty="0">
                <a:solidFill>
                  <a:srgbClr val="333333"/>
                </a:solidFill>
                <a:latin typeface="Arial" panose="020B0604020202020204" pitchFamily="34" charset="0"/>
                <a:cs typeface="Ali_K_Alwand" pitchFamily="2" charset="-78"/>
              </a:rPr>
              <a:t>لة ئاينى ثيرؤزى ئيسلامدا بايةخيَكى زؤر بة كات دراوة وةك خالَيكى جةوهةرى وبنةمايةكى شارستانييةت  سةير كراوة وة شويَنكةوتوانى لةسةر ضونيةتى بةكاربردن و ثاراستن و قؤسنةوةى وهاندراون لةو ويستطانةى كة بؤ دونياو دوارؤذى مرؤظ سوود بةخشن. خواى بالاَدةست لة ئايةتى قورئانى دا سويَندى بةكات خواردووة سويَند بة بةرةبةيان، عةسر، شةو.</a:t>
            </a:r>
            <a:endParaRPr lang="en-US" sz="2800" dirty="0">
              <a:solidFill>
                <a:srgbClr val="333333"/>
              </a:solidFill>
              <a:latin typeface="Arial" panose="020B0604020202020204" pitchFamily="34" charset="0"/>
              <a:cs typeface="Ali_K_Alwan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9087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1A5295-B938-4385-AD43-F20770E26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4800" b="1" dirty="0">
                <a:solidFill>
                  <a:srgbClr val="000000"/>
                </a:solidFill>
                <a:latin typeface="+mn-lt"/>
                <a:cs typeface="Helebje Kurdi" pitchFamily="2" charset="-78"/>
              </a:rPr>
              <a:t>كـــــات لة لاي زانايان و دانايان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5828F9-E629-4AAD-AED6-85DA0A717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214" y="2490135"/>
            <a:ext cx="6948659" cy="3444997"/>
          </a:xfrm>
        </p:spPr>
        <p:txBody>
          <a:bodyPr>
            <a:noAutofit/>
          </a:bodyPr>
          <a:lstStyle/>
          <a:p>
            <a:pPr marL="0" indent="0" algn="just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ar-IQ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li_K_Alwand" pitchFamily="2" charset="-78"/>
              </a:rPr>
              <a:t>ئةطةر بة ضاوى دلَ سةيرى ذيانى خواناس  زانايان و دانايانى ميَذووى مرؤظايةتى بكةين بؤمان دةردةكةويَت يةكيَك لة فاكتةرةكانى سةركةوتننيان لة ذياندا دةطةريتةوة بؤ  بةبايةخ و ريَز روانينى كاتةوة ، رؤذئاواييةكان ثيَيان واية كات يةكسانة بة ثارة و مالَ و زيَر، بةلاَم لة تيَروانينى ئيسلامى دا كات يةكسانة بة ذيان يةكسانة بة دانة دانةى هةناسةكانى ذيان جا ضؤنيةتى ثلان و ستراتيذيةت بؤ باشتر سودمةندبوون لة كات لة كؤى كايةكانى ذياندا وخويَندن بةتايبةدا بؤية دةلَيَم هةر كاريَك بريتية لة ضؤنيةتى سودمةند بوون لة ضركة ساتةكان.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078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1A5295-B938-4385-AD43-F20770E26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4800" b="1" dirty="0">
                <a:solidFill>
                  <a:srgbClr val="000000"/>
                </a:solidFill>
                <a:latin typeface="+mn-lt"/>
                <a:cs typeface="Helebje Kurdi" pitchFamily="2" charset="-78"/>
              </a:rPr>
              <a:t>تايبةت مةندييةكانى كــات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5828F9-E629-4AAD-AED6-85DA0A717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8" y="2377441"/>
            <a:ext cx="8088923" cy="393895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ar-IQ" dirty="0">
                <a:solidFill>
                  <a:srgbClr val="333333"/>
                </a:solidFill>
                <a:latin typeface="Arial" panose="020B0604020202020204" pitchFamily="34" charset="0"/>
                <a:cs typeface="Ali_K_Alwand" pitchFamily="2" charset="-78"/>
              </a:rPr>
              <a:t>1 - كات بؤ كار سةركةوتنة.</a:t>
            </a:r>
          </a:p>
          <a:p>
            <a:pPr marL="0" indent="0" algn="just">
              <a:buNone/>
            </a:pPr>
            <a:r>
              <a:rPr lang="ar-SA" dirty="0">
                <a:solidFill>
                  <a:srgbClr val="333333"/>
                </a:solidFill>
                <a:latin typeface="Arial" panose="020B0604020202020204" pitchFamily="34" charset="0"/>
                <a:cs typeface="Ali_K_Alwand" pitchFamily="2" charset="-78"/>
              </a:rPr>
              <a:t>2 -  </a:t>
            </a:r>
            <a:r>
              <a:rPr lang="ar-IQ" dirty="0">
                <a:solidFill>
                  <a:srgbClr val="333333"/>
                </a:solidFill>
                <a:latin typeface="Arial" panose="020B0604020202020204" pitchFamily="34" charset="0"/>
                <a:cs typeface="Ali_K_Alwand" pitchFamily="2" charset="-78"/>
              </a:rPr>
              <a:t>كات سةرماييةي ذيانة .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li_K_Alwand" pitchFamily="2" charset="-78"/>
            </a:endParaRPr>
          </a:p>
          <a:p>
            <a:pPr mar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rgbClr val="333333"/>
                </a:solidFill>
                <a:latin typeface="Arial" panose="020B0604020202020204" pitchFamily="34" charset="0"/>
                <a:cs typeface="Ali_K_Alwand" pitchFamily="2" charset="-78"/>
              </a:rPr>
              <a:t>3 - </a:t>
            </a:r>
            <a:r>
              <a:rPr lang="ar-IQ" dirty="0">
                <a:solidFill>
                  <a:srgbClr val="333333"/>
                </a:solidFill>
                <a:latin typeface="Arial" panose="020B0604020202020204" pitchFamily="34" charset="0"/>
                <a:cs typeface="Ali_K_Alwand" pitchFamily="2" charset="-78"/>
              </a:rPr>
              <a:t>كات بلاَنسى  دياريكراوة و زياد ناكريَت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li_K_Alwand" pitchFamily="2" charset="-78"/>
            </a:endParaRPr>
          </a:p>
          <a:p>
            <a:pPr mar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rgbClr val="333333"/>
                </a:solidFill>
                <a:latin typeface="Arial" panose="020B0604020202020204" pitchFamily="34" charset="0"/>
                <a:cs typeface="Ali_K_Alwand" pitchFamily="2" charset="-78"/>
              </a:rPr>
              <a:t>4 -  </a:t>
            </a:r>
            <a:r>
              <a:rPr lang="ar-IQ" dirty="0">
                <a:solidFill>
                  <a:srgbClr val="333333"/>
                </a:solidFill>
                <a:latin typeface="Arial" panose="020B0604020202020204" pitchFamily="34" charset="0"/>
                <a:cs typeface="Ali_K_Alwand" pitchFamily="2" charset="-78"/>
              </a:rPr>
              <a:t>كات ناكرديَت و نافرؤشريَت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li_K_Alwand" pitchFamily="2" charset="-78"/>
            </a:endParaRPr>
          </a:p>
          <a:p>
            <a:pPr mar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rgbClr val="333333"/>
                </a:solidFill>
                <a:latin typeface="Arial" panose="020B0604020202020204" pitchFamily="34" charset="0"/>
                <a:cs typeface="Ali_K_Alwand" pitchFamily="2" charset="-78"/>
              </a:rPr>
              <a:t>5 -  </a:t>
            </a:r>
            <a:r>
              <a:rPr lang="ar-IQ" dirty="0">
                <a:solidFill>
                  <a:srgbClr val="333333"/>
                </a:solidFill>
                <a:latin typeface="Arial" panose="020B0604020202020204" pitchFamily="34" charset="0"/>
                <a:cs typeface="Ali_K_Alwand" pitchFamily="2" charset="-78"/>
              </a:rPr>
              <a:t>كات ثاشةكةت و هةلَناطيريَت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li_K_Alwand" pitchFamily="2" charset="-78"/>
            </a:endParaRPr>
          </a:p>
          <a:p>
            <a:pPr mar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rgbClr val="333333"/>
                </a:solidFill>
                <a:latin typeface="Arial" panose="020B0604020202020204" pitchFamily="34" charset="0"/>
                <a:cs typeface="Ali_K_Alwand" pitchFamily="2" charset="-78"/>
              </a:rPr>
              <a:t>6 - </a:t>
            </a:r>
            <a:r>
              <a:rPr lang="ar-IQ" dirty="0">
                <a:solidFill>
                  <a:srgbClr val="333333"/>
                </a:solidFill>
                <a:latin typeface="Arial" panose="020B0604020202020204" pitchFamily="34" charset="0"/>
                <a:cs typeface="Ali_K_Alwand" pitchFamily="2" charset="-78"/>
              </a:rPr>
              <a:t>كات بة شيَوةيةكى وورد و دقيق دةروات و ناطةريَتةوة بؤ دواوة.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A41F18-42B9-4D1B-8EA3-AE31C38ACA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85" t="62985" r="66461" b="22099"/>
          <a:stretch/>
        </p:blipFill>
        <p:spPr>
          <a:xfrm>
            <a:off x="1280161" y="1525237"/>
            <a:ext cx="759656" cy="83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99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1A5295-B938-4385-AD43-F20770E26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800" b="1" dirty="0">
                <a:solidFill>
                  <a:srgbClr val="000000"/>
                </a:solidFill>
                <a:latin typeface="+mn-lt"/>
                <a:cs typeface="Helebje Kurdi" pitchFamily="2" charset="-78"/>
              </a:rPr>
              <a:t>ض</a:t>
            </a:r>
            <a:r>
              <a:rPr lang="ar-IQ" sz="4800" b="1" dirty="0">
                <a:solidFill>
                  <a:srgbClr val="000000"/>
                </a:solidFill>
                <a:latin typeface="+mn-lt"/>
                <a:cs typeface="Helebje Kurdi" pitchFamily="2" charset="-78"/>
              </a:rPr>
              <a:t>ؤ</a:t>
            </a:r>
            <a:r>
              <a:rPr lang="ar-SA" sz="4800" b="1" dirty="0">
                <a:solidFill>
                  <a:srgbClr val="000000"/>
                </a:solidFill>
                <a:latin typeface="+mn-lt"/>
                <a:cs typeface="Helebje Kurdi" pitchFamily="2" charset="-78"/>
              </a:rPr>
              <a:t>نيةتى  </a:t>
            </a:r>
            <a:r>
              <a:rPr lang="ar-IQ" sz="4800" b="1" dirty="0">
                <a:solidFill>
                  <a:srgbClr val="000000"/>
                </a:solidFill>
                <a:latin typeface="+mn-lt"/>
                <a:cs typeface="Helebje Kurdi" pitchFamily="2" charset="-78"/>
              </a:rPr>
              <a:t>سود مةند بوون لة كات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5828F9-E629-4AAD-AED6-85DA0A717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8" y="2377441"/>
            <a:ext cx="8088923" cy="3938954"/>
          </a:xfrm>
        </p:spPr>
        <p:txBody>
          <a:bodyPr>
            <a:noAutofit/>
          </a:bodyPr>
          <a:lstStyle/>
          <a:p>
            <a:pPr marL="514350" indent="-514350" algn="just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ar-IQ" dirty="0">
                <a:solidFill>
                  <a:srgbClr val="333333"/>
                </a:solidFill>
                <a:latin typeface="Arial" panose="020B0604020202020204" pitchFamily="34" charset="0"/>
                <a:cs typeface="Ali_K_Alwand" pitchFamily="2" charset="-78"/>
              </a:rPr>
              <a:t>دياريكردنى ئامانج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li_K_Alwand" pitchFamily="2" charset="-78"/>
            </a:endParaRPr>
          </a:p>
          <a:p>
            <a:pPr marL="514350" indent="-514350" algn="just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ar-IQ" dirty="0">
                <a:solidFill>
                  <a:srgbClr val="333333"/>
                </a:solidFill>
                <a:latin typeface="Arial" panose="020B0604020202020204" pitchFamily="34" charset="0"/>
                <a:cs typeface="Ali_K_Alwand" pitchFamily="2" charset="-78"/>
              </a:rPr>
              <a:t>دانانى ثلان ونةخشة بؤ خويَندن و رايةكردنى كاروبارى رؤذانة .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li_K_Alwand" pitchFamily="2" charset="-78"/>
            </a:endParaRPr>
          </a:p>
          <a:p>
            <a:pPr marL="514350" indent="-514350" algn="just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ar-SA" dirty="0">
                <a:solidFill>
                  <a:srgbClr val="333333"/>
                </a:solidFill>
                <a:latin typeface="Arial" panose="020B0604020202020204" pitchFamily="34" charset="0"/>
                <a:cs typeface="Ali_K_Alwand" pitchFamily="2" charset="-78"/>
              </a:rPr>
              <a:t> </a:t>
            </a:r>
            <a:r>
              <a:rPr lang="ar-IQ" dirty="0">
                <a:solidFill>
                  <a:srgbClr val="333333"/>
                </a:solidFill>
                <a:latin typeface="Arial" panose="020B0604020202020204" pitchFamily="34" charset="0"/>
                <a:cs typeface="Ali_K_Alwand" pitchFamily="2" charset="-78"/>
              </a:rPr>
              <a:t>دروست كردنى ليستى كار لة طرينطتروةو بؤ طرينط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li_K_Alwand" pitchFamily="2" charset="-78"/>
            </a:endParaRPr>
          </a:p>
          <a:p>
            <a:pPr marL="514350" indent="-514350" algn="just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ar-IQ" dirty="0">
                <a:solidFill>
                  <a:srgbClr val="333333"/>
                </a:solidFill>
                <a:latin typeface="Arial" panose="020B0604020202020204" pitchFamily="34" charset="0"/>
                <a:cs typeface="Ali_K_Alwand" pitchFamily="2" charset="-78"/>
              </a:rPr>
              <a:t>خؤ ئامادةكردن بؤ بةيانى، راثةراندنى كارةكانى ئةمرؤ لة كاتى خؤى دا.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li_K_Alwand" pitchFamily="2" charset="-78"/>
            </a:endParaRPr>
          </a:p>
          <a:p>
            <a:pPr marL="514350" indent="-514350" algn="just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ar-IQ" dirty="0">
                <a:solidFill>
                  <a:srgbClr val="333333"/>
                </a:solidFill>
                <a:latin typeface="Arial" panose="020B0604020202020204" pitchFamily="34" charset="0"/>
                <a:cs typeface="Ali_K_Alwand" pitchFamily="2" charset="-78"/>
              </a:rPr>
              <a:t>بةكارهينانى ئامرازةكانى ريَكخةرى كات .</a:t>
            </a:r>
          </a:p>
          <a:p>
            <a:pPr marL="342900" indent="-342900" algn="just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ar-SA" dirty="0">
                <a:solidFill>
                  <a:srgbClr val="333333"/>
                </a:solidFill>
                <a:latin typeface="Arial" panose="020B0604020202020204" pitchFamily="34" charset="0"/>
                <a:cs typeface="Ali_K_Alwand" pitchFamily="2" charset="-78"/>
              </a:rPr>
              <a:t> </a:t>
            </a:r>
            <a:r>
              <a:rPr lang="ar-IQ" dirty="0">
                <a:solidFill>
                  <a:srgbClr val="333333"/>
                </a:solidFill>
                <a:latin typeface="Arial" panose="020B0604020202020204" pitchFamily="34" charset="0"/>
                <a:cs typeface="Ali_K_Alwand" pitchFamily="2" charset="-78"/>
              </a:rPr>
              <a:t>بلاَوكردنةوةى رؤشةنبيرى طرينطى كات .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li_K_Alwand" pitchFamily="2" charset="-78"/>
            </a:endParaRPr>
          </a:p>
          <a:p>
            <a:pPr marL="342900" indent="-342900" algn="just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ar-SA" dirty="0">
                <a:solidFill>
                  <a:srgbClr val="333333"/>
                </a:solidFill>
                <a:latin typeface="Arial" panose="020B0604020202020204" pitchFamily="34" charset="0"/>
                <a:cs typeface="Ali_K_Alwand" pitchFamily="2" charset="-78"/>
              </a:rPr>
              <a:t> </a:t>
            </a:r>
            <a:r>
              <a:rPr lang="ar-IQ" dirty="0">
                <a:solidFill>
                  <a:srgbClr val="333333"/>
                </a:solidFill>
                <a:latin typeface="Arial" panose="020B0604020202020204" pitchFamily="34" charset="0"/>
                <a:cs typeface="Ali_K_Alwand" pitchFamily="2" charset="-78"/>
              </a:rPr>
              <a:t>لة كاتى ضوونة دةوام  دوامةكةوة.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li_K_Alwand" pitchFamily="2" charset="-78"/>
            </a:endParaRPr>
          </a:p>
          <a:p>
            <a:pPr marL="342900" indent="-342900" algn="just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ar-IQ" dirty="0">
                <a:solidFill>
                  <a:srgbClr val="333333"/>
                </a:solidFill>
                <a:latin typeface="Arial" panose="020B0604020202020204" pitchFamily="34" charset="0"/>
                <a:cs typeface="Ali_K_Alwand" pitchFamily="2" charset="-78"/>
              </a:rPr>
              <a:t>بؤ ئةنجامدانى هةركاريَك كاتى كؤتايت لةبةرضاوبيَت </a:t>
            </a:r>
            <a:r>
              <a:rPr lang="ar-IQ" sz="2800" dirty="0">
                <a:solidFill>
                  <a:srgbClr val="333333"/>
                </a:solidFill>
                <a:latin typeface="Arial" panose="020B0604020202020204" pitchFamily="34" charset="0"/>
                <a:cs typeface="Ali_K_Alwand" pitchFamily="2" charset="-78"/>
              </a:rPr>
              <a:t>.</a:t>
            </a:r>
            <a:endParaRPr lang="en-US" sz="2800" dirty="0">
              <a:solidFill>
                <a:srgbClr val="333333"/>
              </a:solidFill>
              <a:latin typeface="Arial" panose="020B0604020202020204" pitchFamily="34" charset="0"/>
              <a:cs typeface="Ali_K_Alwand" pitchFamily="2" charset="-78"/>
            </a:endParaRPr>
          </a:p>
          <a:p>
            <a:pPr marL="0" indent="0" algn="r" rtl="1">
              <a:lnSpc>
                <a:spcPct val="115000"/>
              </a:lnSpc>
              <a:spcAft>
                <a:spcPts val="1000"/>
              </a:spcAft>
              <a:buNone/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482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171</TotalTime>
  <Words>252</Words>
  <Application>Microsoft Office PowerPoint</Application>
  <PresentationFormat>On-screen Show (4:3)</PresentationFormat>
  <Paragraphs>64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Ali- Arabesque</vt:lpstr>
      <vt:lpstr>Ali_K_Alwand</vt:lpstr>
      <vt:lpstr>Ali_K_Samik</vt:lpstr>
      <vt:lpstr>Arial</vt:lpstr>
      <vt:lpstr>Calibri</vt:lpstr>
      <vt:lpstr>Calibri Light</vt:lpstr>
      <vt:lpstr>Garamond</vt:lpstr>
      <vt:lpstr>Helebje Kurdi</vt:lpstr>
      <vt:lpstr>Helvetica</vt:lpstr>
      <vt:lpstr>Times New Roman</vt:lpstr>
      <vt:lpstr>Organic</vt:lpstr>
      <vt:lpstr>بةريَوةبردنى كـات</vt:lpstr>
      <vt:lpstr>ئامانج </vt:lpstr>
      <vt:lpstr>بةريَوةبردني كات ضي ية </vt:lpstr>
      <vt:lpstr>كـــــات ضي ية </vt:lpstr>
      <vt:lpstr>كـــــات ضي ية </vt:lpstr>
      <vt:lpstr>كـــــات لة ئاينى بيرؤزى ئيسلامدا  </vt:lpstr>
      <vt:lpstr>كـــــات لة لاي زانايان و دانايان</vt:lpstr>
      <vt:lpstr>تايبةت مةندييةكانى كــات </vt:lpstr>
      <vt:lpstr>ضؤنيةتى  سود مةند بوون لة كات</vt:lpstr>
      <vt:lpstr>  سوودةكانى بةريَوةبردنى كات </vt:lpstr>
      <vt:lpstr>  دزةكـانى كـات</vt:lpstr>
      <vt:lpstr>  سودةمةند بوون لةكات ثةيذةيةك بؤ سةركةوتن لة خويَندندا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كـــــات ضي ية </dc:title>
  <dc:creator>Zanyar Mutalib</dc:creator>
  <cp:lastModifiedBy>Zanyar</cp:lastModifiedBy>
  <cp:revision>57</cp:revision>
  <dcterms:created xsi:type="dcterms:W3CDTF">2021-01-13T17:56:03Z</dcterms:created>
  <dcterms:modified xsi:type="dcterms:W3CDTF">2023-05-02T21:28:47Z</dcterms:modified>
</cp:coreProperties>
</file>