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65" r:id="rId2"/>
    <p:sldId id="268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273" autoAdjust="0"/>
  </p:normalViewPr>
  <p:slideViewPr>
    <p:cSldViewPr snapToGrid="0">
      <p:cViewPr varScale="1">
        <p:scale>
          <a:sx n="63" d="100"/>
          <a:sy n="63" d="100"/>
        </p:scale>
        <p:origin x="153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1A68F-8E21-4364-A309-7683B8D899F7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7188-5A04-4D0C-8C46-73C5C9229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5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05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5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4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7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7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5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46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4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4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75969-7121-4543-9FD1-61659B086256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5E48-35A9-450D-B317-5B5CD73D6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6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B215-35F5-47F5-BAD4-7BC94F67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4920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620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University of Salahaddin-Erbil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College of Education-Shaqlawa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Department of Physical Education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endParaRPr lang="ar-IQ" sz="1800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63B5-D185-41F9-B763-0DB792B0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1" y="2160105"/>
            <a:ext cx="8613915" cy="44792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sz="9600" b="1">
                <a:solidFill>
                  <a:srgbClr val="FF0000"/>
                </a:solidFill>
              </a:rPr>
              <a:t>SPSS</a:t>
            </a:r>
            <a:endParaRPr lang="ar-IQ" sz="4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4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US" altLang="ar-IQ" sz="3300" b="1" dirty="0">
                <a:latin typeface="Times New Roman" panose="02020603050405020304" pitchFamily="18" charset="0"/>
              </a:rPr>
              <a:t>Presented by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3300" b="1" dirty="0">
                <a:latin typeface="Times New Roman" panose="02020603050405020304" pitchFamily="18" charset="0"/>
              </a:rPr>
              <a:t>Zanyar M. Mohammad</a:t>
            </a:r>
            <a:endParaRPr lang="en-US" sz="2200" b="1" dirty="0"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22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2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Academic Year: </a:t>
            </a:r>
            <a:r>
              <a:rPr lang="en-GB" sz="22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2022-202</a:t>
            </a:r>
            <a:r>
              <a:rPr lang="en-US" sz="22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endParaRPr lang="en-US" sz="22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IQ" dirty="0"/>
          </a:p>
        </p:txBody>
      </p:sp>
      <p:pic>
        <p:nvPicPr>
          <p:cNvPr id="4" name="Picture 6" descr="8WaAg-30Dc_251182342">
            <a:extLst>
              <a:ext uri="{FF2B5EF4-FFF2-40B4-BE49-F238E27FC236}">
                <a16:creationId xmlns:a16="http://schemas.microsoft.com/office/drawing/2014/main" id="{B4848624-B62F-48EA-890F-36FB230BA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09" y="365127"/>
            <a:ext cx="1565275" cy="1475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2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" y="454075"/>
            <a:ext cx="87020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</a:rPr>
              <a:t>SPSS</a:t>
            </a:r>
            <a:r>
              <a:rPr lang="en-US" sz="4000" dirty="0" smtClean="0"/>
              <a:t>:- The </a:t>
            </a:r>
            <a:r>
              <a:rPr lang="en-US" sz="4000" dirty="0"/>
              <a:t>software name originally stood for </a:t>
            </a:r>
            <a:r>
              <a:rPr lang="en-US" sz="4000" b="1" dirty="0"/>
              <a:t>Statistical Package for the Social Sciences</a:t>
            </a:r>
            <a:r>
              <a:rPr lang="en-US" sz="4000" dirty="0"/>
              <a:t> (</a:t>
            </a:r>
            <a:r>
              <a:rPr lang="en-US" sz="4000" b="1" dirty="0"/>
              <a:t>SPSS</a:t>
            </a:r>
            <a:r>
              <a:rPr lang="en-US" sz="4000" dirty="0" smtClean="0"/>
              <a:t>),</a:t>
            </a:r>
            <a:r>
              <a:rPr lang="en-US" sz="4000" baseline="30000" dirty="0"/>
              <a:t> </a:t>
            </a:r>
            <a:r>
              <a:rPr lang="en-US" sz="4000" dirty="0" smtClean="0"/>
              <a:t>reflecting </a:t>
            </a:r>
            <a:r>
              <a:rPr lang="en-US" sz="4000" dirty="0"/>
              <a:t>the original market, then later changed to </a:t>
            </a:r>
            <a:r>
              <a:rPr lang="en-US" sz="4000" b="1" dirty="0"/>
              <a:t>Statistical Product and Service Solutions</a:t>
            </a:r>
            <a:endParaRPr lang="en-US" sz="8800" dirty="0"/>
          </a:p>
        </p:txBody>
      </p:sp>
      <p:sp>
        <p:nvSpPr>
          <p:cNvPr id="6" name="Rectangle 5"/>
          <p:cNvSpPr/>
          <p:nvPr/>
        </p:nvSpPr>
        <p:spPr>
          <a:xfrm>
            <a:off x="243840" y="4279494"/>
            <a:ext cx="87020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600" dirty="0"/>
              <a:t>ناوی سۆفتوێرەکە لە بنەڕەتەوە بۆ پاکێجی ئاماری زانستە کۆمەڵایەتیەکان </a:t>
            </a:r>
            <a:r>
              <a:rPr lang="ar-IQ" sz="3600" dirty="0" smtClean="0"/>
              <a:t>وەستاوە</a:t>
            </a:r>
            <a:r>
              <a:rPr lang="en-US" sz="3600" dirty="0"/>
              <a:t>.</a:t>
            </a:r>
            <a:r>
              <a:rPr lang="ar-IQ" sz="3600" dirty="0" smtClean="0"/>
              <a:t> کە </a:t>
            </a:r>
            <a:r>
              <a:rPr lang="ar-IQ" sz="3600" dirty="0"/>
              <a:t>ڕەنگدانەوەی بازاڕی ڕەسەنە، دواتر گۆڕا بۆ بەرهەمی ئامار و چارەسەرەکانی خزمەتگوزاری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731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80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44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University of Salahaddin-Erbil College of Education-Shaqlawa Department of Physical Education  </vt:lpstr>
      <vt:lpstr>PowerPoint Presentation</vt:lpstr>
      <vt:lpstr>PowerPoint Presentation</vt:lpstr>
    </vt:vector>
  </TitlesOfParts>
  <Company>P30Download.com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</dc:creator>
  <cp:lastModifiedBy>Zanyar</cp:lastModifiedBy>
  <cp:revision>22</cp:revision>
  <dcterms:created xsi:type="dcterms:W3CDTF">2022-07-30T10:55:01Z</dcterms:created>
  <dcterms:modified xsi:type="dcterms:W3CDTF">2022-10-18T05:35:51Z</dcterms:modified>
</cp:coreProperties>
</file>