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97" r:id="rId3"/>
    <p:sldId id="834" r:id="rId4"/>
    <p:sldId id="398" r:id="rId5"/>
    <p:sldId id="399" r:id="rId6"/>
    <p:sldId id="400" r:id="rId7"/>
    <p:sldId id="836" r:id="rId8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46F"/>
    <a:srgbClr val="B719A4"/>
    <a:srgbClr val="685E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3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fld id="{A22C538C-6E72-4673-9996-DF91C8A6F7DA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9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fld id="{6DC9AEA7-0FCD-40C1-ADD4-BA1BD1EF40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569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AF373-7A4B-4829-9B57-4FE341850C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606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627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1431F-9D66-4710-8EB7-84AB3D20538E}" type="datetime1">
              <a:rPr lang="ar-SA"/>
              <a:pPr>
                <a:defRPr/>
              </a:pPr>
              <a:t>10/04/1444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F6077-CDB0-4159-9F8F-39D51AEA79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7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849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946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003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221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252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31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7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65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9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DB215-35F5-47F5-BAD4-7BC94F67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4920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620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University of Salahaddin-Erbil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College of Education-Shaqlawa</a:t>
            </a: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Department of Physical Education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Third Stage</a:t>
            </a: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endParaRPr lang="ar-IQ" sz="1800" b="1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363B5-D185-41F9-B763-0DB792B00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99861"/>
            <a:ext cx="7886700" cy="4479235"/>
          </a:xfrm>
        </p:spPr>
        <p:txBody>
          <a:bodyPr>
            <a:normAutofit fontScale="77500" lnSpcReduction="20000"/>
          </a:bodyPr>
          <a:lstStyle/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rgbClr val="006FC0"/>
                </a:solidFill>
                <a:latin typeface="Times New Roman" panose="02020603050405020304" pitchFamily="18" charset="0"/>
              </a:rPr>
              <a:t> </a:t>
            </a:r>
            <a:r>
              <a:rPr lang="en-GB" sz="6900" b="1" dirty="0">
                <a:solidFill>
                  <a:srgbClr val="006FC0"/>
                </a:solidFill>
                <a:latin typeface="Times New Roman" panose="02020603050405020304" pitchFamily="18" charset="0"/>
              </a:rPr>
              <a:t>Principles of Statistics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rgbClr val="006F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US" altLang="ar-IQ" sz="3200" b="1" dirty="0">
                <a:latin typeface="Times New Roman" panose="02020603050405020304" pitchFamily="18" charset="0"/>
              </a:rPr>
              <a:t>Presented by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3200" b="1" dirty="0">
                <a:latin typeface="Times New Roman" panose="02020603050405020304" pitchFamily="18" charset="0"/>
              </a:rPr>
              <a:t>Lecturer’s Zanyar M. Mohammad</a:t>
            </a:r>
            <a:endParaRPr lang="en-US" sz="1800" b="1" dirty="0"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endParaRPr lang="en-GB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endParaRPr lang="en-GB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Academic Year: </a:t>
            </a:r>
            <a:r>
              <a:rPr lang="en-GB" sz="1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2022-202</a:t>
            </a:r>
            <a:r>
              <a:rPr lang="en-US" sz="1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endParaRPr lang="en-US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IQ" dirty="0"/>
          </a:p>
        </p:txBody>
      </p:sp>
      <p:pic>
        <p:nvPicPr>
          <p:cNvPr id="4" name="Picture 6" descr="8WaAg-30Dc_251182342">
            <a:extLst>
              <a:ext uri="{FF2B5EF4-FFF2-40B4-BE49-F238E27FC236}">
                <a16:creationId xmlns:a16="http://schemas.microsoft.com/office/drawing/2014/main" id="{B4848624-B62F-48EA-890F-36FB230BA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09" y="469232"/>
            <a:ext cx="1565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4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3855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rtl="0" eaLnBrk="1" hangingPunct="1"/>
            <a:r>
              <a:rPr lang="en-US" sz="8800" b="1" dirty="0">
                <a:solidFill>
                  <a:srgbClr val="7030A0"/>
                </a:solidFill>
              </a:rPr>
              <a:t>Chapter </a:t>
            </a:r>
            <a:r>
              <a:rPr lang="en-US" sz="8800" b="1" dirty="0" smtClean="0">
                <a:solidFill>
                  <a:srgbClr val="7030A0"/>
                </a:solidFill>
              </a:rPr>
              <a:t>Four</a:t>
            </a:r>
            <a:r>
              <a:rPr lang="en-US" sz="8800" b="1" dirty="0">
                <a:solidFill>
                  <a:srgbClr val="7030A0"/>
                </a:solidFill>
              </a:rPr>
              <a:t/>
            </a:r>
            <a:br>
              <a:rPr lang="en-US" sz="8800" b="1" dirty="0">
                <a:solidFill>
                  <a:srgbClr val="7030A0"/>
                </a:solidFill>
              </a:rPr>
            </a:br>
            <a:r>
              <a:rPr lang="en-US" sz="8800" b="1" dirty="0">
                <a:solidFill>
                  <a:srgbClr val="7030A0"/>
                </a:solidFill>
              </a:rPr>
              <a:t/>
            </a:r>
            <a:br>
              <a:rPr lang="en-US" sz="8800" b="1" dirty="0">
                <a:solidFill>
                  <a:srgbClr val="7030A0"/>
                </a:solidFill>
              </a:rPr>
            </a:br>
            <a:r>
              <a:rPr lang="en-US" sz="8800" b="1" dirty="0">
                <a:solidFill>
                  <a:srgbClr val="7030A0"/>
                </a:solidFill>
              </a:rPr>
              <a:t>Skewness &amp; Kurtosis</a:t>
            </a:r>
          </a:p>
        </p:txBody>
      </p:sp>
    </p:spTree>
    <p:extLst>
      <p:ext uri="{BB962C8B-B14F-4D97-AF65-F5344CB8AC3E}">
        <p14:creationId xmlns:p14="http://schemas.microsoft.com/office/powerpoint/2010/main" val="11689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77092"/>
            <a:ext cx="8784976" cy="6176244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28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Skewness (</a:t>
            </a:r>
            <a:r>
              <a:rPr lang="ar-IQ" sz="4400" b="1" dirty="0">
                <a:solidFill>
                  <a:srgbClr val="FF0000"/>
                </a:solidFill>
              </a:rPr>
              <a:t>التواء</a:t>
            </a:r>
            <a:r>
              <a:rPr lang="en-US" sz="4400" b="1" dirty="0" smtClean="0">
                <a:solidFill>
                  <a:srgbClr val="FF0000"/>
                </a:solidFill>
              </a:rPr>
              <a:t>)</a:t>
            </a:r>
            <a:r>
              <a:rPr lang="ar-IQ" sz="4400" b="1" dirty="0" smtClean="0">
                <a:solidFill>
                  <a:srgbClr val="FF0000"/>
                </a:solidFill>
              </a:rPr>
              <a:t>جةماندن</a:t>
            </a:r>
            <a:endParaRPr lang="en-US" sz="2800" b="1" dirty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2800" b="1" dirty="0"/>
              <a:t>Skewness</a:t>
            </a:r>
            <a:r>
              <a:rPr lang="en-US" sz="2800" dirty="0"/>
              <a:t> is a measure of symmetry(</a:t>
            </a:r>
            <a:r>
              <a:rPr lang="ar-IQ" sz="2800" dirty="0"/>
              <a:t>هاوتايي</a:t>
            </a:r>
            <a:r>
              <a:rPr lang="en-US" sz="2800" dirty="0"/>
              <a:t>).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751913"/>
              </p:ext>
            </p:extLst>
          </p:nvPr>
        </p:nvGraphicFramePr>
        <p:xfrm>
          <a:off x="0" y="1492250"/>
          <a:ext cx="5846763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6" name="Equation" r:id="rId3" imgW="2247840" imgH="482400" progId="Equation.3">
                  <p:embed/>
                </p:oleObj>
              </mc:Choice>
              <mc:Fallback>
                <p:oleObj name="Equation" r:id="rId3" imgW="2247840" imgH="48240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92250"/>
                        <a:ext cx="5846763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379587"/>
              </p:ext>
            </p:extLst>
          </p:nvPr>
        </p:nvGraphicFramePr>
        <p:xfrm>
          <a:off x="179388" y="4084830"/>
          <a:ext cx="87820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7" name="Equation" r:id="rId5" imgW="3225600" imgH="660240" progId="Equation.3">
                  <p:embed/>
                </p:oleObj>
              </mc:Choice>
              <mc:Fallback>
                <p:oleObj name="Equation" r:id="rId5" imgW="3225600" imgH="66024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388" y="4084830"/>
                        <a:ext cx="8782050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012359B5-5937-49C9-ACD4-A853784BC142}"/>
                  </a:ext>
                </a:extLst>
              </p:cNvPr>
              <p:cNvSpPr txBox="1"/>
              <p:nvPr/>
            </p:nvSpPr>
            <p:spPr bwMode="auto">
              <a:xfrm>
                <a:off x="600502" y="2644446"/>
                <a:ext cx="3166280" cy="12178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r>
                  <a:rPr lang="ar-IQ" sz="40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IQ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ar-IQ" sz="40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ar-IQ" sz="40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ar-IQ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ar-IQ" sz="4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ar-IQ" sz="4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ar-IQ" sz="4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ar-IQ" sz="4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̄"/>
                                <m:ctrlPr>
                                  <a:rPr lang="ar-IQ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ar-IQ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sSup>
                              <m:sSupPr>
                                <m:ctrlPr>
                                  <a:rPr lang="ar-IQ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IQ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ar-IQ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ar-IQ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ar-IQ" sz="4000" dirty="0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012359B5-5937-49C9-ACD4-A853784BC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502" y="2644446"/>
                <a:ext cx="3166280" cy="1217870"/>
              </a:xfrm>
              <a:prstGeom prst="rect">
                <a:avLst/>
              </a:prstGeom>
              <a:blipFill>
                <a:blip r:embed="rId7"/>
                <a:stretch>
                  <a:fillRect l="-71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4">
            <a:extLst>
              <a:ext uri="{FF2B5EF4-FFF2-40B4-BE49-F238E27FC236}">
                <a16:creationId xmlns:a16="http://schemas.microsoft.com/office/drawing/2014/main" id="{31B7FAE9-0652-418F-951C-14147D49A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253" y="4795911"/>
            <a:ext cx="158158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dirty="0"/>
              <a:t>(Not Skewed)</a:t>
            </a:r>
          </a:p>
        </p:txBody>
      </p:sp>
    </p:spTree>
    <p:extLst>
      <p:ext uri="{BB962C8B-B14F-4D97-AF65-F5344CB8AC3E}">
        <p14:creationId xmlns:p14="http://schemas.microsoft.com/office/powerpoint/2010/main" val="25249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851"/>
            <a:ext cx="8229600" cy="854968"/>
          </a:xfrm>
        </p:spPr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FF0000"/>
                </a:solidFill>
              </a:rPr>
              <a:t>Central Moments</a:t>
            </a:r>
            <a:endParaRPr lang="en-US" sz="4000" b="1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7376" y="2276872"/>
            <a:ext cx="4038600" cy="41148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sz="2400" dirty="0"/>
              <a:t>First Moment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Second Moment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Third Moment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Fourth Moment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9412" name="Object 4"/>
              <p:cNvSpPr txBox="1">
                <a:spLocks noGrp="1"/>
              </p:cNvSpPr>
              <p:nvPr>
                <p:ph sz="quarter" idx="2"/>
              </p:nvPr>
            </p:nvSpPr>
            <p:spPr bwMode="auto">
              <a:xfrm>
                <a:off x="3371844" y="3146858"/>
                <a:ext cx="2973533" cy="9890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IQ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ar-IQ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ar-IQ" sz="32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ar-IQ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ar-IQ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ar-IQ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ar-IQ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ar-IQ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̄"/>
                                      <m:ctrlPr>
                                        <a:rPr lang="ar-IQ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ar-IQ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ar-IQ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  <m:sup>
                              <m:r>
                                <a:rPr lang="ar-IQ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ar-IQ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ar-IQ" sz="3200" dirty="0"/>
              </a:p>
            </p:txBody>
          </p:sp>
        </mc:Choice>
        <mc:Fallback xmlns="">
          <p:sp>
            <p:nvSpPr>
              <p:cNvPr id="52941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 bwMode="auto">
              <a:xfrm>
                <a:off x="3371844" y="3146858"/>
                <a:ext cx="2973533" cy="989012"/>
              </a:xfrm>
              <a:prstGeom prst="rect">
                <a:avLst/>
              </a:prstGeom>
              <a:blipFill>
                <a:blip r:embed="rId3"/>
                <a:stretch>
                  <a:fillRect b="-308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941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41725" y="5535613"/>
          <a:ext cx="222567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4" name="Equation" r:id="rId4" imgW="1028520" imgH="457200" progId="Equation.3">
                  <p:embed/>
                </p:oleObj>
              </mc:Choice>
              <mc:Fallback>
                <p:oleObj name="Equation" r:id="rId4" imgW="1028520" imgH="457200" progId="Equation.3">
                  <p:embed/>
                  <p:pic>
                    <p:nvPicPr>
                      <p:cNvPr id="529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5535613"/>
                        <a:ext cx="2225675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4" name="Object 6"/>
          <p:cNvGraphicFramePr>
            <a:graphicFrameLocks noChangeAspect="1"/>
          </p:cNvGraphicFramePr>
          <p:nvPr/>
        </p:nvGraphicFramePr>
        <p:xfrm>
          <a:off x="3387725" y="1916113"/>
          <a:ext cx="26892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5" name="Equation" r:id="rId6" imgW="1168200" imgH="431640" progId="Equation.3">
                  <p:embed/>
                </p:oleObj>
              </mc:Choice>
              <mc:Fallback>
                <p:oleObj name="Equation" r:id="rId6" imgW="1168200" imgH="431640" progId="Equation.3">
                  <p:embed/>
                  <p:pic>
                    <p:nvPicPr>
                      <p:cNvPr id="529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1916113"/>
                        <a:ext cx="2689225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5" name="Object 7"/>
          <p:cNvGraphicFramePr>
            <a:graphicFrameLocks noChangeAspect="1"/>
          </p:cNvGraphicFramePr>
          <p:nvPr/>
        </p:nvGraphicFramePr>
        <p:xfrm>
          <a:off x="3414713" y="4333875"/>
          <a:ext cx="23161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6" name="Equation" r:id="rId8" imgW="1015920" imgH="431640" progId="Equation.3">
                  <p:embed/>
                </p:oleObj>
              </mc:Choice>
              <mc:Fallback>
                <p:oleObj name="Equation" r:id="rId8" imgW="1015920" imgH="431640" progId="Equation.3">
                  <p:embed/>
                  <p:pic>
                    <p:nvPicPr>
                      <p:cNvPr id="529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333875"/>
                        <a:ext cx="231616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227697"/>
              </p:ext>
            </p:extLst>
          </p:nvPr>
        </p:nvGraphicFramePr>
        <p:xfrm>
          <a:off x="511099" y="944405"/>
          <a:ext cx="528308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7" name="Equation" r:id="rId10" imgW="2108160" imgH="431640" progId="Equation.3">
                  <p:embed/>
                </p:oleObj>
              </mc:Choice>
              <mc:Fallback>
                <p:oleObj name="Equation" r:id="rId10" imgW="2108160" imgH="43164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99" y="944405"/>
                        <a:ext cx="5283081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6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noFill/>
          <a:ln/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6600" b="1" kern="12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Skewness</a:t>
            </a:r>
          </a:p>
        </p:txBody>
      </p:sp>
      <p:grpSp>
        <p:nvGrpSpPr>
          <p:cNvPr id="100396" name="Group 44"/>
          <p:cNvGrpSpPr>
            <a:grpSpLocks/>
          </p:cNvGrpSpPr>
          <p:nvPr/>
        </p:nvGrpSpPr>
        <p:grpSpPr bwMode="auto">
          <a:xfrm>
            <a:off x="0" y="1523999"/>
            <a:ext cx="9144000" cy="5181601"/>
            <a:chOff x="292" y="1252"/>
            <a:chExt cx="5299" cy="2728"/>
          </a:xfrm>
        </p:grpSpPr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292" y="1252"/>
              <a:ext cx="5299" cy="2728"/>
            </a:xfrm>
            <a:prstGeom prst="rect">
              <a:avLst/>
            </a:prstGeom>
            <a:solidFill>
              <a:schemeClr val="tx1"/>
            </a:solidFill>
            <a:ln w="50800">
              <a:solidFill>
                <a:srgbClr val="F6BF6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100395" name="Group 43"/>
            <p:cNvGrpSpPr>
              <a:grpSpLocks/>
            </p:cNvGrpSpPr>
            <p:nvPr/>
          </p:nvGrpSpPr>
          <p:grpSpPr bwMode="auto">
            <a:xfrm>
              <a:off x="369" y="1350"/>
              <a:ext cx="5050" cy="2524"/>
              <a:chOff x="369" y="1350"/>
              <a:chExt cx="5050" cy="2524"/>
            </a:xfrm>
          </p:grpSpPr>
          <p:grpSp>
            <p:nvGrpSpPr>
              <p:cNvPr id="100372" name="Group 20"/>
              <p:cNvGrpSpPr>
                <a:grpSpLocks/>
              </p:cNvGrpSpPr>
              <p:nvPr/>
            </p:nvGrpSpPr>
            <p:grpSpPr bwMode="auto">
              <a:xfrm>
                <a:off x="369" y="1350"/>
                <a:ext cx="1816" cy="2524"/>
                <a:chOff x="369" y="1350"/>
                <a:chExt cx="1816" cy="2524"/>
              </a:xfrm>
            </p:grpSpPr>
            <p:sp>
              <p:nvSpPr>
                <p:cNvPr id="100358" name="Rectangle 6"/>
                <p:cNvSpPr>
                  <a:spLocks noChangeArrowheads="1"/>
                </p:cNvSpPr>
                <p:nvPr/>
              </p:nvSpPr>
              <p:spPr bwMode="auto">
                <a:xfrm>
                  <a:off x="793" y="3280"/>
                  <a:ext cx="1121" cy="5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accent2"/>
                      </a:solidFill>
                    </a:rPr>
                    <a:t>Negatively</a:t>
                  </a:r>
                </a:p>
                <a:p>
                  <a:pPr algn="ctr"/>
                  <a:r>
                    <a:rPr lang="en-US" sz="2800" b="1">
                      <a:solidFill>
                        <a:schemeClr val="accent2"/>
                      </a:solidFill>
                    </a:rPr>
                    <a:t>Skewed</a:t>
                  </a:r>
                </a:p>
              </p:txBody>
            </p:sp>
            <p:grpSp>
              <p:nvGrpSpPr>
                <p:cNvPr id="100371" name="Group 19"/>
                <p:cNvGrpSpPr>
                  <a:grpSpLocks/>
                </p:cNvGrpSpPr>
                <p:nvPr/>
              </p:nvGrpSpPr>
              <p:grpSpPr bwMode="auto">
                <a:xfrm>
                  <a:off x="369" y="1350"/>
                  <a:ext cx="1816" cy="1918"/>
                  <a:chOff x="369" y="1350"/>
                  <a:chExt cx="1816" cy="1918"/>
                </a:xfrm>
              </p:grpSpPr>
              <p:grpSp>
                <p:nvGrpSpPr>
                  <p:cNvPr id="10036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369" y="1350"/>
                    <a:ext cx="1637" cy="1240"/>
                    <a:chOff x="369" y="1350"/>
                    <a:chExt cx="1637" cy="1240"/>
                  </a:xfrm>
                </p:grpSpPr>
                <p:sp>
                  <p:nvSpPr>
                    <p:cNvPr id="10035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394" y="1350"/>
                      <a:ext cx="1594" cy="1240"/>
                    </a:xfrm>
                    <a:custGeom>
                      <a:avLst/>
                      <a:gdLst>
                        <a:gd name="T0" fmla="*/ 1569 w 1594"/>
                        <a:gd name="T1" fmla="*/ 1122 h 1240"/>
                        <a:gd name="T2" fmla="*/ 1542 w 1594"/>
                        <a:gd name="T3" fmla="*/ 931 h 1240"/>
                        <a:gd name="T4" fmla="*/ 1515 w 1594"/>
                        <a:gd name="T5" fmla="*/ 734 h 1240"/>
                        <a:gd name="T6" fmla="*/ 1487 w 1594"/>
                        <a:gd name="T7" fmla="*/ 553 h 1240"/>
                        <a:gd name="T8" fmla="*/ 1461 w 1594"/>
                        <a:gd name="T9" fmla="*/ 397 h 1240"/>
                        <a:gd name="T10" fmla="*/ 1433 w 1594"/>
                        <a:gd name="T11" fmla="*/ 267 h 1240"/>
                        <a:gd name="T12" fmla="*/ 1406 w 1594"/>
                        <a:gd name="T13" fmla="*/ 166 h 1240"/>
                        <a:gd name="T14" fmla="*/ 1379 w 1594"/>
                        <a:gd name="T15" fmla="*/ 92 h 1240"/>
                        <a:gd name="T16" fmla="*/ 1352 w 1594"/>
                        <a:gd name="T17" fmla="*/ 41 h 1240"/>
                        <a:gd name="T18" fmla="*/ 1325 w 1594"/>
                        <a:gd name="T19" fmla="*/ 11 h 1240"/>
                        <a:gd name="T20" fmla="*/ 1298 w 1594"/>
                        <a:gd name="T21" fmla="*/ 0 h 1240"/>
                        <a:gd name="T22" fmla="*/ 1271 w 1594"/>
                        <a:gd name="T23" fmla="*/ 4 h 1240"/>
                        <a:gd name="T24" fmla="*/ 1244 w 1594"/>
                        <a:gd name="T25" fmla="*/ 22 h 1240"/>
                        <a:gd name="T26" fmla="*/ 1216 w 1594"/>
                        <a:gd name="T27" fmla="*/ 50 h 1240"/>
                        <a:gd name="T28" fmla="*/ 1189 w 1594"/>
                        <a:gd name="T29" fmla="*/ 86 h 1240"/>
                        <a:gd name="T30" fmla="*/ 1163 w 1594"/>
                        <a:gd name="T31" fmla="*/ 130 h 1240"/>
                        <a:gd name="T32" fmla="*/ 1135 w 1594"/>
                        <a:gd name="T33" fmla="*/ 177 h 1240"/>
                        <a:gd name="T34" fmla="*/ 1108 w 1594"/>
                        <a:gd name="T35" fmla="*/ 228 h 1240"/>
                        <a:gd name="T36" fmla="*/ 1081 w 1594"/>
                        <a:gd name="T37" fmla="*/ 280 h 1240"/>
                        <a:gd name="T38" fmla="*/ 1054 w 1594"/>
                        <a:gd name="T39" fmla="*/ 334 h 1240"/>
                        <a:gd name="T40" fmla="*/ 1027 w 1594"/>
                        <a:gd name="T41" fmla="*/ 388 h 1240"/>
                        <a:gd name="T42" fmla="*/ 999 w 1594"/>
                        <a:gd name="T43" fmla="*/ 441 h 1240"/>
                        <a:gd name="T44" fmla="*/ 973 w 1594"/>
                        <a:gd name="T45" fmla="*/ 494 h 1240"/>
                        <a:gd name="T46" fmla="*/ 946 w 1594"/>
                        <a:gd name="T47" fmla="*/ 545 h 1240"/>
                        <a:gd name="T48" fmla="*/ 918 w 1594"/>
                        <a:gd name="T49" fmla="*/ 594 h 1240"/>
                        <a:gd name="T50" fmla="*/ 891 w 1594"/>
                        <a:gd name="T51" fmla="*/ 641 h 1240"/>
                        <a:gd name="T52" fmla="*/ 864 w 1594"/>
                        <a:gd name="T53" fmla="*/ 687 h 1240"/>
                        <a:gd name="T54" fmla="*/ 837 w 1594"/>
                        <a:gd name="T55" fmla="*/ 730 h 1240"/>
                        <a:gd name="T56" fmla="*/ 810 w 1594"/>
                        <a:gd name="T57" fmla="*/ 770 h 1240"/>
                        <a:gd name="T58" fmla="*/ 783 w 1594"/>
                        <a:gd name="T59" fmla="*/ 808 h 1240"/>
                        <a:gd name="T60" fmla="*/ 756 w 1594"/>
                        <a:gd name="T61" fmla="*/ 844 h 1240"/>
                        <a:gd name="T62" fmla="*/ 729 w 1594"/>
                        <a:gd name="T63" fmla="*/ 876 h 1240"/>
                        <a:gd name="T64" fmla="*/ 701 w 1594"/>
                        <a:gd name="T65" fmla="*/ 907 h 1240"/>
                        <a:gd name="T66" fmla="*/ 675 w 1594"/>
                        <a:gd name="T67" fmla="*/ 935 h 1240"/>
                        <a:gd name="T68" fmla="*/ 647 w 1594"/>
                        <a:gd name="T69" fmla="*/ 962 h 1240"/>
                        <a:gd name="T70" fmla="*/ 620 w 1594"/>
                        <a:gd name="T71" fmla="*/ 987 h 1240"/>
                        <a:gd name="T72" fmla="*/ 593 w 1594"/>
                        <a:gd name="T73" fmla="*/ 1009 h 1240"/>
                        <a:gd name="T74" fmla="*/ 566 w 1594"/>
                        <a:gd name="T75" fmla="*/ 1030 h 1240"/>
                        <a:gd name="T76" fmla="*/ 539 w 1594"/>
                        <a:gd name="T77" fmla="*/ 1049 h 1240"/>
                        <a:gd name="T78" fmla="*/ 512 w 1594"/>
                        <a:gd name="T79" fmla="*/ 1067 h 1240"/>
                        <a:gd name="T80" fmla="*/ 484 w 1594"/>
                        <a:gd name="T81" fmla="*/ 1083 h 1240"/>
                        <a:gd name="T82" fmla="*/ 458 w 1594"/>
                        <a:gd name="T83" fmla="*/ 1098 h 1240"/>
                        <a:gd name="T84" fmla="*/ 430 w 1594"/>
                        <a:gd name="T85" fmla="*/ 1112 h 1240"/>
                        <a:gd name="T86" fmla="*/ 403 w 1594"/>
                        <a:gd name="T87" fmla="*/ 1124 h 1240"/>
                        <a:gd name="T88" fmla="*/ 377 w 1594"/>
                        <a:gd name="T89" fmla="*/ 1135 h 1240"/>
                        <a:gd name="T90" fmla="*/ 349 w 1594"/>
                        <a:gd name="T91" fmla="*/ 1145 h 1240"/>
                        <a:gd name="T92" fmla="*/ 322 w 1594"/>
                        <a:gd name="T93" fmla="*/ 1154 h 1240"/>
                        <a:gd name="T94" fmla="*/ 295 w 1594"/>
                        <a:gd name="T95" fmla="*/ 1162 h 1240"/>
                        <a:gd name="T96" fmla="*/ 268 w 1594"/>
                        <a:gd name="T97" fmla="*/ 1170 h 1240"/>
                        <a:gd name="T98" fmla="*/ 241 w 1594"/>
                        <a:gd name="T99" fmla="*/ 1178 h 1240"/>
                        <a:gd name="T100" fmla="*/ 213 w 1594"/>
                        <a:gd name="T101" fmla="*/ 1183 h 1240"/>
                        <a:gd name="T102" fmla="*/ 187 w 1594"/>
                        <a:gd name="T103" fmla="*/ 1189 h 1240"/>
                        <a:gd name="T104" fmla="*/ 160 w 1594"/>
                        <a:gd name="T105" fmla="*/ 1194 h 1240"/>
                        <a:gd name="T106" fmla="*/ 132 w 1594"/>
                        <a:gd name="T107" fmla="*/ 1199 h 1240"/>
                        <a:gd name="T108" fmla="*/ 105 w 1594"/>
                        <a:gd name="T109" fmla="*/ 1202 h 1240"/>
                        <a:gd name="T110" fmla="*/ 78 w 1594"/>
                        <a:gd name="T111" fmla="*/ 1207 h 1240"/>
                        <a:gd name="T112" fmla="*/ 51 w 1594"/>
                        <a:gd name="T113" fmla="*/ 1210 h 1240"/>
                        <a:gd name="T114" fmla="*/ 24 w 1594"/>
                        <a:gd name="T115" fmla="*/ 1213 h 12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1594" h="1240">
                          <a:moveTo>
                            <a:pt x="1593" y="1239"/>
                          </a:moveTo>
                          <a:lnTo>
                            <a:pt x="1590" y="1231"/>
                          </a:lnTo>
                          <a:lnTo>
                            <a:pt x="1587" y="1220"/>
                          </a:lnTo>
                          <a:lnTo>
                            <a:pt x="1584" y="1208"/>
                          </a:lnTo>
                          <a:lnTo>
                            <a:pt x="1581" y="1193"/>
                          </a:lnTo>
                          <a:lnTo>
                            <a:pt x="1578" y="1176"/>
                          </a:lnTo>
                          <a:lnTo>
                            <a:pt x="1575" y="1159"/>
                          </a:lnTo>
                          <a:lnTo>
                            <a:pt x="1572" y="1141"/>
                          </a:lnTo>
                          <a:lnTo>
                            <a:pt x="1569" y="1122"/>
                          </a:lnTo>
                          <a:lnTo>
                            <a:pt x="1566" y="1102"/>
                          </a:lnTo>
                          <a:lnTo>
                            <a:pt x="1563" y="1081"/>
                          </a:lnTo>
                          <a:lnTo>
                            <a:pt x="1560" y="1060"/>
                          </a:lnTo>
                          <a:lnTo>
                            <a:pt x="1557" y="1039"/>
                          </a:lnTo>
                          <a:lnTo>
                            <a:pt x="1554" y="1018"/>
                          </a:lnTo>
                          <a:lnTo>
                            <a:pt x="1551" y="997"/>
                          </a:lnTo>
                          <a:lnTo>
                            <a:pt x="1548" y="974"/>
                          </a:lnTo>
                          <a:lnTo>
                            <a:pt x="1545" y="953"/>
                          </a:lnTo>
                          <a:lnTo>
                            <a:pt x="1542" y="931"/>
                          </a:lnTo>
                          <a:lnTo>
                            <a:pt x="1538" y="908"/>
                          </a:lnTo>
                          <a:lnTo>
                            <a:pt x="1536" y="886"/>
                          </a:lnTo>
                          <a:lnTo>
                            <a:pt x="1533" y="864"/>
                          </a:lnTo>
                          <a:lnTo>
                            <a:pt x="1530" y="842"/>
                          </a:lnTo>
                          <a:lnTo>
                            <a:pt x="1527" y="820"/>
                          </a:lnTo>
                          <a:lnTo>
                            <a:pt x="1524" y="799"/>
                          </a:lnTo>
                          <a:lnTo>
                            <a:pt x="1521" y="776"/>
                          </a:lnTo>
                          <a:lnTo>
                            <a:pt x="1517" y="755"/>
                          </a:lnTo>
                          <a:lnTo>
                            <a:pt x="1515" y="734"/>
                          </a:lnTo>
                          <a:lnTo>
                            <a:pt x="1512" y="713"/>
                          </a:lnTo>
                          <a:lnTo>
                            <a:pt x="1508" y="692"/>
                          </a:lnTo>
                          <a:lnTo>
                            <a:pt x="1506" y="671"/>
                          </a:lnTo>
                          <a:lnTo>
                            <a:pt x="1503" y="650"/>
                          </a:lnTo>
                          <a:lnTo>
                            <a:pt x="1500" y="631"/>
                          </a:lnTo>
                          <a:lnTo>
                            <a:pt x="1496" y="611"/>
                          </a:lnTo>
                          <a:lnTo>
                            <a:pt x="1494" y="591"/>
                          </a:lnTo>
                          <a:lnTo>
                            <a:pt x="1491" y="572"/>
                          </a:lnTo>
                          <a:lnTo>
                            <a:pt x="1487" y="553"/>
                          </a:lnTo>
                          <a:lnTo>
                            <a:pt x="1485" y="534"/>
                          </a:lnTo>
                          <a:lnTo>
                            <a:pt x="1482" y="516"/>
                          </a:lnTo>
                          <a:lnTo>
                            <a:pt x="1478" y="498"/>
                          </a:lnTo>
                          <a:lnTo>
                            <a:pt x="1475" y="480"/>
                          </a:lnTo>
                          <a:lnTo>
                            <a:pt x="1473" y="463"/>
                          </a:lnTo>
                          <a:lnTo>
                            <a:pt x="1470" y="446"/>
                          </a:lnTo>
                          <a:lnTo>
                            <a:pt x="1466" y="429"/>
                          </a:lnTo>
                          <a:lnTo>
                            <a:pt x="1464" y="412"/>
                          </a:lnTo>
                          <a:lnTo>
                            <a:pt x="1461" y="397"/>
                          </a:lnTo>
                          <a:lnTo>
                            <a:pt x="1457" y="381"/>
                          </a:lnTo>
                          <a:lnTo>
                            <a:pt x="1454" y="365"/>
                          </a:lnTo>
                          <a:lnTo>
                            <a:pt x="1452" y="350"/>
                          </a:lnTo>
                          <a:lnTo>
                            <a:pt x="1448" y="335"/>
                          </a:lnTo>
                          <a:lnTo>
                            <a:pt x="1445" y="321"/>
                          </a:lnTo>
                          <a:lnTo>
                            <a:pt x="1443" y="307"/>
                          </a:lnTo>
                          <a:lnTo>
                            <a:pt x="1440" y="294"/>
                          </a:lnTo>
                          <a:lnTo>
                            <a:pt x="1436" y="280"/>
                          </a:lnTo>
                          <a:lnTo>
                            <a:pt x="1433" y="267"/>
                          </a:lnTo>
                          <a:lnTo>
                            <a:pt x="1431" y="255"/>
                          </a:lnTo>
                          <a:lnTo>
                            <a:pt x="1427" y="242"/>
                          </a:lnTo>
                          <a:lnTo>
                            <a:pt x="1424" y="230"/>
                          </a:lnTo>
                          <a:lnTo>
                            <a:pt x="1422" y="219"/>
                          </a:lnTo>
                          <a:lnTo>
                            <a:pt x="1418" y="208"/>
                          </a:lnTo>
                          <a:lnTo>
                            <a:pt x="1415" y="197"/>
                          </a:lnTo>
                          <a:lnTo>
                            <a:pt x="1412" y="187"/>
                          </a:lnTo>
                          <a:lnTo>
                            <a:pt x="1409" y="177"/>
                          </a:lnTo>
                          <a:lnTo>
                            <a:pt x="1406" y="166"/>
                          </a:lnTo>
                          <a:lnTo>
                            <a:pt x="1403" y="156"/>
                          </a:lnTo>
                          <a:lnTo>
                            <a:pt x="1401" y="147"/>
                          </a:lnTo>
                          <a:lnTo>
                            <a:pt x="1397" y="139"/>
                          </a:lnTo>
                          <a:lnTo>
                            <a:pt x="1394" y="130"/>
                          </a:lnTo>
                          <a:lnTo>
                            <a:pt x="1391" y="122"/>
                          </a:lnTo>
                          <a:lnTo>
                            <a:pt x="1388" y="114"/>
                          </a:lnTo>
                          <a:lnTo>
                            <a:pt x="1385" y="106"/>
                          </a:lnTo>
                          <a:lnTo>
                            <a:pt x="1382" y="98"/>
                          </a:lnTo>
                          <a:lnTo>
                            <a:pt x="1379" y="92"/>
                          </a:lnTo>
                          <a:lnTo>
                            <a:pt x="1376" y="85"/>
                          </a:lnTo>
                          <a:lnTo>
                            <a:pt x="1373" y="78"/>
                          </a:lnTo>
                          <a:lnTo>
                            <a:pt x="1370" y="73"/>
                          </a:lnTo>
                          <a:lnTo>
                            <a:pt x="1367" y="66"/>
                          </a:lnTo>
                          <a:lnTo>
                            <a:pt x="1364" y="60"/>
                          </a:lnTo>
                          <a:lnTo>
                            <a:pt x="1361" y="55"/>
                          </a:lnTo>
                          <a:lnTo>
                            <a:pt x="1358" y="50"/>
                          </a:lnTo>
                          <a:lnTo>
                            <a:pt x="1355" y="46"/>
                          </a:lnTo>
                          <a:lnTo>
                            <a:pt x="1352" y="41"/>
                          </a:lnTo>
                          <a:lnTo>
                            <a:pt x="1349" y="37"/>
                          </a:lnTo>
                          <a:lnTo>
                            <a:pt x="1346" y="32"/>
                          </a:lnTo>
                          <a:lnTo>
                            <a:pt x="1343" y="29"/>
                          </a:lnTo>
                          <a:lnTo>
                            <a:pt x="1340" y="26"/>
                          </a:lnTo>
                          <a:lnTo>
                            <a:pt x="1337" y="22"/>
                          </a:lnTo>
                          <a:lnTo>
                            <a:pt x="1334" y="19"/>
                          </a:lnTo>
                          <a:lnTo>
                            <a:pt x="1331" y="17"/>
                          </a:lnTo>
                          <a:lnTo>
                            <a:pt x="1328" y="13"/>
                          </a:lnTo>
                          <a:lnTo>
                            <a:pt x="1325" y="11"/>
                          </a:lnTo>
                          <a:lnTo>
                            <a:pt x="1322" y="9"/>
                          </a:lnTo>
                          <a:lnTo>
                            <a:pt x="1319" y="8"/>
                          </a:lnTo>
                          <a:lnTo>
                            <a:pt x="1316" y="6"/>
                          </a:lnTo>
                          <a:lnTo>
                            <a:pt x="1313" y="4"/>
                          </a:lnTo>
                          <a:lnTo>
                            <a:pt x="1310" y="3"/>
                          </a:lnTo>
                          <a:lnTo>
                            <a:pt x="1307" y="2"/>
                          </a:lnTo>
                          <a:lnTo>
                            <a:pt x="1304" y="1"/>
                          </a:lnTo>
                          <a:lnTo>
                            <a:pt x="1301" y="1"/>
                          </a:lnTo>
                          <a:lnTo>
                            <a:pt x="1298" y="0"/>
                          </a:lnTo>
                          <a:lnTo>
                            <a:pt x="1295" y="0"/>
                          </a:lnTo>
                          <a:lnTo>
                            <a:pt x="1292" y="0"/>
                          </a:lnTo>
                          <a:lnTo>
                            <a:pt x="1289" y="0"/>
                          </a:lnTo>
                          <a:lnTo>
                            <a:pt x="1286" y="1"/>
                          </a:lnTo>
                          <a:lnTo>
                            <a:pt x="1283" y="1"/>
                          </a:lnTo>
                          <a:lnTo>
                            <a:pt x="1279" y="2"/>
                          </a:lnTo>
                          <a:lnTo>
                            <a:pt x="1277" y="2"/>
                          </a:lnTo>
                          <a:lnTo>
                            <a:pt x="1274" y="3"/>
                          </a:lnTo>
                          <a:lnTo>
                            <a:pt x="1271" y="4"/>
                          </a:lnTo>
                          <a:lnTo>
                            <a:pt x="1268" y="7"/>
                          </a:lnTo>
                          <a:lnTo>
                            <a:pt x="1265" y="8"/>
                          </a:lnTo>
                          <a:lnTo>
                            <a:pt x="1262" y="9"/>
                          </a:lnTo>
                          <a:lnTo>
                            <a:pt x="1258" y="11"/>
                          </a:lnTo>
                          <a:lnTo>
                            <a:pt x="1256" y="13"/>
                          </a:lnTo>
                          <a:lnTo>
                            <a:pt x="1253" y="16"/>
                          </a:lnTo>
                          <a:lnTo>
                            <a:pt x="1249" y="18"/>
                          </a:lnTo>
                          <a:lnTo>
                            <a:pt x="1247" y="20"/>
                          </a:lnTo>
                          <a:lnTo>
                            <a:pt x="1244" y="22"/>
                          </a:lnTo>
                          <a:lnTo>
                            <a:pt x="1240" y="25"/>
                          </a:lnTo>
                          <a:lnTo>
                            <a:pt x="1237" y="28"/>
                          </a:lnTo>
                          <a:lnTo>
                            <a:pt x="1235" y="30"/>
                          </a:lnTo>
                          <a:lnTo>
                            <a:pt x="1232" y="34"/>
                          </a:lnTo>
                          <a:lnTo>
                            <a:pt x="1228" y="37"/>
                          </a:lnTo>
                          <a:lnTo>
                            <a:pt x="1226" y="40"/>
                          </a:lnTo>
                          <a:lnTo>
                            <a:pt x="1223" y="44"/>
                          </a:lnTo>
                          <a:lnTo>
                            <a:pt x="1219" y="47"/>
                          </a:lnTo>
                          <a:lnTo>
                            <a:pt x="1216" y="50"/>
                          </a:lnTo>
                          <a:lnTo>
                            <a:pt x="1214" y="54"/>
                          </a:lnTo>
                          <a:lnTo>
                            <a:pt x="1210" y="58"/>
                          </a:lnTo>
                          <a:lnTo>
                            <a:pt x="1207" y="61"/>
                          </a:lnTo>
                          <a:lnTo>
                            <a:pt x="1205" y="66"/>
                          </a:lnTo>
                          <a:lnTo>
                            <a:pt x="1202" y="69"/>
                          </a:lnTo>
                          <a:lnTo>
                            <a:pt x="1198" y="74"/>
                          </a:lnTo>
                          <a:lnTo>
                            <a:pt x="1195" y="78"/>
                          </a:lnTo>
                          <a:lnTo>
                            <a:pt x="1193" y="83"/>
                          </a:lnTo>
                          <a:lnTo>
                            <a:pt x="1189" y="86"/>
                          </a:lnTo>
                          <a:lnTo>
                            <a:pt x="1186" y="90"/>
                          </a:lnTo>
                          <a:lnTo>
                            <a:pt x="1184" y="95"/>
                          </a:lnTo>
                          <a:lnTo>
                            <a:pt x="1180" y="99"/>
                          </a:lnTo>
                          <a:lnTo>
                            <a:pt x="1177" y="105"/>
                          </a:lnTo>
                          <a:lnTo>
                            <a:pt x="1174" y="109"/>
                          </a:lnTo>
                          <a:lnTo>
                            <a:pt x="1172" y="114"/>
                          </a:lnTo>
                          <a:lnTo>
                            <a:pt x="1168" y="120"/>
                          </a:lnTo>
                          <a:lnTo>
                            <a:pt x="1165" y="124"/>
                          </a:lnTo>
                          <a:lnTo>
                            <a:pt x="1163" y="130"/>
                          </a:lnTo>
                          <a:lnTo>
                            <a:pt x="1159" y="134"/>
                          </a:lnTo>
                          <a:lnTo>
                            <a:pt x="1156" y="140"/>
                          </a:lnTo>
                          <a:lnTo>
                            <a:pt x="1153" y="144"/>
                          </a:lnTo>
                          <a:lnTo>
                            <a:pt x="1150" y="150"/>
                          </a:lnTo>
                          <a:lnTo>
                            <a:pt x="1147" y="155"/>
                          </a:lnTo>
                          <a:lnTo>
                            <a:pt x="1144" y="161"/>
                          </a:lnTo>
                          <a:lnTo>
                            <a:pt x="1142" y="165"/>
                          </a:lnTo>
                          <a:lnTo>
                            <a:pt x="1138" y="171"/>
                          </a:lnTo>
                          <a:lnTo>
                            <a:pt x="1135" y="177"/>
                          </a:lnTo>
                          <a:lnTo>
                            <a:pt x="1132" y="182"/>
                          </a:lnTo>
                          <a:lnTo>
                            <a:pt x="1129" y="188"/>
                          </a:lnTo>
                          <a:lnTo>
                            <a:pt x="1126" y="193"/>
                          </a:lnTo>
                          <a:lnTo>
                            <a:pt x="1123" y="199"/>
                          </a:lnTo>
                          <a:lnTo>
                            <a:pt x="1120" y="204"/>
                          </a:lnTo>
                          <a:lnTo>
                            <a:pt x="1117" y="210"/>
                          </a:lnTo>
                          <a:lnTo>
                            <a:pt x="1114" y="216"/>
                          </a:lnTo>
                          <a:lnTo>
                            <a:pt x="1111" y="221"/>
                          </a:lnTo>
                          <a:lnTo>
                            <a:pt x="1108" y="228"/>
                          </a:lnTo>
                          <a:lnTo>
                            <a:pt x="1105" y="233"/>
                          </a:lnTo>
                          <a:lnTo>
                            <a:pt x="1102" y="239"/>
                          </a:lnTo>
                          <a:lnTo>
                            <a:pt x="1099" y="245"/>
                          </a:lnTo>
                          <a:lnTo>
                            <a:pt x="1096" y="250"/>
                          </a:lnTo>
                          <a:lnTo>
                            <a:pt x="1093" y="257"/>
                          </a:lnTo>
                          <a:lnTo>
                            <a:pt x="1090" y="263"/>
                          </a:lnTo>
                          <a:lnTo>
                            <a:pt x="1087" y="268"/>
                          </a:lnTo>
                          <a:lnTo>
                            <a:pt x="1084" y="274"/>
                          </a:lnTo>
                          <a:lnTo>
                            <a:pt x="1081" y="280"/>
                          </a:lnTo>
                          <a:lnTo>
                            <a:pt x="1078" y="286"/>
                          </a:lnTo>
                          <a:lnTo>
                            <a:pt x="1075" y="292"/>
                          </a:lnTo>
                          <a:lnTo>
                            <a:pt x="1072" y="298"/>
                          </a:lnTo>
                          <a:lnTo>
                            <a:pt x="1069" y="304"/>
                          </a:lnTo>
                          <a:lnTo>
                            <a:pt x="1066" y="311"/>
                          </a:lnTo>
                          <a:lnTo>
                            <a:pt x="1063" y="316"/>
                          </a:lnTo>
                          <a:lnTo>
                            <a:pt x="1060" y="322"/>
                          </a:lnTo>
                          <a:lnTo>
                            <a:pt x="1057" y="328"/>
                          </a:lnTo>
                          <a:lnTo>
                            <a:pt x="1054" y="334"/>
                          </a:lnTo>
                          <a:lnTo>
                            <a:pt x="1051" y="340"/>
                          </a:lnTo>
                          <a:lnTo>
                            <a:pt x="1048" y="346"/>
                          </a:lnTo>
                          <a:lnTo>
                            <a:pt x="1045" y="352"/>
                          </a:lnTo>
                          <a:lnTo>
                            <a:pt x="1041" y="358"/>
                          </a:lnTo>
                          <a:lnTo>
                            <a:pt x="1039" y="364"/>
                          </a:lnTo>
                          <a:lnTo>
                            <a:pt x="1036" y="370"/>
                          </a:lnTo>
                          <a:lnTo>
                            <a:pt x="1033" y="377"/>
                          </a:lnTo>
                          <a:lnTo>
                            <a:pt x="1030" y="382"/>
                          </a:lnTo>
                          <a:lnTo>
                            <a:pt x="1027" y="388"/>
                          </a:lnTo>
                          <a:lnTo>
                            <a:pt x="1024" y="394"/>
                          </a:lnTo>
                          <a:lnTo>
                            <a:pt x="1021" y="400"/>
                          </a:lnTo>
                          <a:lnTo>
                            <a:pt x="1018" y="406"/>
                          </a:lnTo>
                          <a:lnTo>
                            <a:pt x="1015" y="412"/>
                          </a:lnTo>
                          <a:lnTo>
                            <a:pt x="1011" y="418"/>
                          </a:lnTo>
                          <a:lnTo>
                            <a:pt x="1009" y="423"/>
                          </a:lnTo>
                          <a:lnTo>
                            <a:pt x="1006" y="430"/>
                          </a:lnTo>
                          <a:lnTo>
                            <a:pt x="1003" y="436"/>
                          </a:lnTo>
                          <a:lnTo>
                            <a:pt x="999" y="441"/>
                          </a:lnTo>
                          <a:lnTo>
                            <a:pt x="997" y="448"/>
                          </a:lnTo>
                          <a:lnTo>
                            <a:pt x="994" y="454"/>
                          </a:lnTo>
                          <a:lnTo>
                            <a:pt x="990" y="459"/>
                          </a:lnTo>
                          <a:lnTo>
                            <a:pt x="988" y="465"/>
                          </a:lnTo>
                          <a:lnTo>
                            <a:pt x="985" y="471"/>
                          </a:lnTo>
                          <a:lnTo>
                            <a:pt x="981" y="477"/>
                          </a:lnTo>
                          <a:lnTo>
                            <a:pt x="978" y="483"/>
                          </a:lnTo>
                          <a:lnTo>
                            <a:pt x="976" y="488"/>
                          </a:lnTo>
                          <a:lnTo>
                            <a:pt x="973" y="494"/>
                          </a:lnTo>
                          <a:lnTo>
                            <a:pt x="969" y="501"/>
                          </a:lnTo>
                          <a:lnTo>
                            <a:pt x="967" y="506"/>
                          </a:lnTo>
                          <a:lnTo>
                            <a:pt x="964" y="512"/>
                          </a:lnTo>
                          <a:lnTo>
                            <a:pt x="960" y="517"/>
                          </a:lnTo>
                          <a:lnTo>
                            <a:pt x="957" y="523"/>
                          </a:lnTo>
                          <a:lnTo>
                            <a:pt x="955" y="528"/>
                          </a:lnTo>
                          <a:lnTo>
                            <a:pt x="951" y="534"/>
                          </a:lnTo>
                          <a:lnTo>
                            <a:pt x="948" y="540"/>
                          </a:lnTo>
                          <a:lnTo>
                            <a:pt x="946" y="545"/>
                          </a:lnTo>
                          <a:lnTo>
                            <a:pt x="943" y="551"/>
                          </a:lnTo>
                          <a:lnTo>
                            <a:pt x="939" y="556"/>
                          </a:lnTo>
                          <a:lnTo>
                            <a:pt x="936" y="562"/>
                          </a:lnTo>
                          <a:lnTo>
                            <a:pt x="934" y="568"/>
                          </a:lnTo>
                          <a:lnTo>
                            <a:pt x="930" y="573"/>
                          </a:lnTo>
                          <a:lnTo>
                            <a:pt x="927" y="579"/>
                          </a:lnTo>
                          <a:lnTo>
                            <a:pt x="925" y="583"/>
                          </a:lnTo>
                          <a:lnTo>
                            <a:pt x="921" y="589"/>
                          </a:lnTo>
                          <a:lnTo>
                            <a:pt x="918" y="594"/>
                          </a:lnTo>
                          <a:lnTo>
                            <a:pt x="915" y="600"/>
                          </a:lnTo>
                          <a:lnTo>
                            <a:pt x="913" y="606"/>
                          </a:lnTo>
                          <a:lnTo>
                            <a:pt x="909" y="610"/>
                          </a:lnTo>
                          <a:lnTo>
                            <a:pt x="906" y="616"/>
                          </a:lnTo>
                          <a:lnTo>
                            <a:pt x="904" y="621"/>
                          </a:lnTo>
                          <a:lnTo>
                            <a:pt x="900" y="626"/>
                          </a:lnTo>
                          <a:lnTo>
                            <a:pt x="897" y="631"/>
                          </a:lnTo>
                          <a:lnTo>
                            <a:pt x="894" y="637"/>
                          </a:lnTo>
                          <a:lnTo>
                            <a:pt x="891" y="641"/>
                          </a:lnTo>
                          <a:lnTo>
                            <a:pt x="888" y="647"/>
                          </a:lnTo>
                          <a:lnTo>
                            <a:pt x="885" y="651"/>
                          </a:lnTo>
                          <a:lnTo>
                            <a:pt x="883" y="657"/>
                          </a:lnTo>
                          <a:lnTo>
                            <a:pt x="879" y="663"/>
                          </a:lnTo>
                          <a:lnTo>
                            <a:pt x="876" y="667"/>
                          </a:lnTo>
                          <a:lnTo>
                            <a:pt x="873" y="671"/>
                          </a:lnTo>
                          <a:lnTo>
                            <a:pt x="870" y="677"/>
                          </a:lnTo>
                          <a:lnTo>
                            <a:pt x="867" y="682"/>
                          </a:lnTo>
                          <a:lnTo>
                            <a:pt x="864" y="687"/>
                          </a:lnTo>
                          <a:lnTo>
                            <a:pt x="861" y="692"/>
                          </a:lnTo>
                          <a:lnTo>
                            <a:pt x="858" y="696"/>
                          </a:lnTo>
                          <a:lnTo>
                            <a:pt x="855" y="702"/>
                          </a:lnTo>
                          <a:lnTo>
                            <a:pt x="852" y="706"/>
                          </a:lnTo>
                          <a:lnTo>
                            <a:pt x="849" y="711"/>
                          </a:lnTo>
                          <a:lnTo>
                            <a:pt x="846" y="715"/>
                          </a:lnTo>
                          <a:lnTo>
                            <a:pt x="843" y="721"/>
                          </a:lnTo>
                          <a:lnTo>
                            <a:pt x="840" y="725"/>
                          </a:lnTo>
                          <a:lnTo>
                            <a:pt x="837" y="730"/>
                          </a:lnTo>
                          <a:lnTo>
                            <a:pt x="834" y="734"/>
                          </a:lnTo>
                          <a:lnTo>
                            <a:pt x="831" y="738"/>
                          </a:lnTo>
                          <a:lnTo>
                            <a:pt x="828" y="743"/>
                          </a:lnTo>
                          <a:lnTo>
                            <a:pt x="825" y="747"/>
                          </a:lnTo>
                          <a:lnTo>
                            <a:pt x="822" y="752"/>
                          </a:lnTo>
                          <a:lnTo>
                            <a:pt x="819" y="756"/>
                          </a:lnTo>
                          <a:lnTo>
                            <a:pt x="816" y="761"/>
                          </a:lnTo>
                          <a:lnTo>
                            <a:pt x="813" y="765"/>
                          </a:lnTo>
                          <a:lnTo>
                            <a:pt x="810" y="770"/>
                          </a:lnTo>
                          <a:lnTo>
                            <a:pt x="807" y="774"/>
                          </a:lnTo>
                          <a:lnTo>
                            <a:pt x="804" y="778"/>
                          </a:lnTo>
                          <a:lnTo>
                            <a:pt x="801" y="782"/>
                          </a:lnTo>
                          <a:lnTo>
                            <a:pt x="798" y="787"/>
                          </a:lnTo>
                          <a:lnTo>
                            <a:pt x="795" y="791"/>
                          </a:lnTo>
                          <a:lnTo>
                            <a:pt x="792" y="795"/>
                          </a:lnTo>
                          <a:lnTo>
                            <a:pt x="789" y="799"/>
                          </a:lnTo>
                          <a:lnTo>
                            <a:pt x="786" y="803"/>
                          </a:lnTo>
                          <a:lnTo>
                            <a:pt x="783" y="808"/>
                          </a:lnTo>
                          <a:lnTo>
                            <a:pt x="780" y="811"/>
                          </a:lnTo>
                          <a:lnTo>
                            <a:pt x="777" y="816"/>
                          </a:lnTo>
                          <a:lnTo>
                            <a:pt x="774" y="819"/>
                          </a:lnTo>
                          <a:lnTo>
                            <a:pt x="771" y="823"/>
                          </a:lnTo>
                          <a:lnTo>
                            <a:pt x="768" y="828"/>
                          </a:lnTo>
                          <a:lnTo>
                            <a:pt x="765" y="831"/>
                          </a:lnTo>
                          <a:lnTo>
                            <a:pt x="762" y="836"/>
                          </a:lnTo>
                          <a:lnTo>
                            <a:pt x="759" y="839"/>
                          </a:lnTo>
                          <a:lnTo>
                            <a:pt x="756" y="844"/>
                          </a:lnTo>
                          <a:lnTo>
                            <a:pt x="753" y="847"/>
                          </a:lnTo>
                          <a:lnTo>
                            <a:pt x="750" y="850"/>
                          </a:lnTo>
                          <a:lnTo>
                            <a:pt x="747" y="855"/>
                          </a:lnTo>
                          <a:lnTo>
                            <a:pt x="744" y="858"/>
                          </a:lnTo>
                          <a:lnTo>
                            <a:pt x="741" y="861"/>
                          </a:lnTo>
                          <a:lnTo>
                            <a:pt x="738" y="866"/>
                          </a:lnTo>
                          <a:lnTo>
                            <a:pt x="735" y="869"/>
                          </a:lnTo>
                          <a:lnTo>
                            <a:pt x="731" y="873"/>
                          </a:lnTo>
                          <a:lnTo>
                            <a:pt x="729" y="876"/>
                          </a:lnTo>
                          <a:lnTo>
                            <a:pt x="726" y="879"/>
                          </a:lnTo>
                          <a:lnTo>
                            <a:pt x="723" y="884"/>
                          </a:lnTo>
                          <a:lnTo>
                            <a:pt x="720" y="887"/>
                          </a:lnTo>
                          <a:lnTo>
                            <a:pt x="717" y="890"/>
                          </a:lnTo>
                          <a:lnTo>
                            <a:pt x="714" y="894"/>
                          </a:lnTo>
                          <a:lnTo>
                            <a:pt x="710" y="897"/>
                          </a:lnTo>
                          <a:lnTo>
                            <a:pt x="708" y="900"/>
                          </a:lnTo>
                          <a:lnTo>
                            <a:pt x="705" y="904"/>
                          </a:lnTo>
                          <a:lnTo>
                            <a:pt x="701" y="907"/>
                          </a:lnTo>
                          <a:lnTo>
                            <a:pt x="699" y="911"/>
                          </a:lnTo>
                          <a:lnTo>
                            <a:pt x="696" y="914"/>
                          </a:lnTo>
                          <a:lnTo>
                            <a:pt x="692" y="916"/>
                          </a:lnTo>
                          <a:lnTo>
                            <a:pt x="689" y="919"/>
                          </a:lnTo>
                          <a:lnTo>
                            <a:pt x="687" y="923"/>
                          </a:lnTo>
                          <a:lnTo>
                            <a:pt x="684" y="926"/>
                          </a:lnTo>
                          <a:lnTo>
                            <a:pt x="680" y="930"/>
                          </a:lnTo>
                          <a:lnTo>
                            <a:pt x="678" y="933"/>
                          </a:lnTo>
                          <a:lnTo>
                            <a:pt x="675" y="935"/>
                          </a:lnTo>
                          <a:lnTo>
                            <a:pt x="671" y="938"/>
                          </a:lnTo>
                          <a:lnTo>
                            <a:pt x="668" y="942"/>
                          </a:lnTo>
                          <a:lnTo>
                            <a:pt x="666" y="945"/>
                          </a:lnTo>
                          <a:lnTo>
                            <a:pt x="662" y="947"/>
                          </a:lnTo>
                          <a:lnTo>
                            <a:pt x="659" y="951"/>
                          </a:lnTo>
                          <a:lnTo>
                            <a:pt x="657" y="954"/>
                          </a:lnTo>
                          <a:lnTo>
                            <a:pt x="653" y="956"/>
                          </a:lnTo>
                          <a:lnTo>
                            <a:pt x="650" y="960"/>
                          </a:lnTo>
                          <a:lnTo>
                            <a:pt x="647" y="962"/>
                          </a:lnTo>
                          <a:lnTo>
                            <a:pt x="645" y="965"/>
                          </a:lnTo>
                          <a:lnTo>
                            <a:pt x="641" y="968"/>
                          </a:lnTo>
                          <a:lnTo>
                            <a:pt x="638" y="971"/>
                          </a:lnTo>
                          <a:lnTo>
                            <a:pt x="636" y="973"/>
                          </a:lnTo>
                          <a:lnTo>
                            <a:pt x="632" y="976"/>
                          </a:lnTo>
                          <a:lnTo>
                            <a:pt x="629" y="979"/>
                          </a:lnTo>
                          <a:lnTo>
                            <a:pt x="626" y="982"/>
                          </a:lnTo>
                          <a:lnTo>
                            <a:pt x="623" y="984"/>
                          </a:lnTo>
                          <a:lnTo>
                            <a:pt x="620" y="987"/>
                          </a:lnTo>
                          <a:lnTo>
                            <a:pt x="617" y="990"/>
                          </a:lnTo>
                          <a:lnTo>
                            <a:pt x="615" y="992"/>
                          </a:lnTo>
                          <a:lnTo>
                            <a:pt x="611" y="994"/>
                          </a:lnTo>
                          <a:lnTo>
                            <a:pt x="608" y="997"/>
                          </a:lnTo>
                          <a:lnTo>
                            <a:pt x="605" y="1000"/>
                          </a:lnTo>
                          <a:lnTo>
                            <a:pt x="602" y="1002"/>
                          </a:lnTo>
                          <a:lnTo>
                            <a:pt x="599" y="1004"/>
                          </a:lnTo>
                          <a:lnTo>
                            <a:pt x="596" y="1007"/>
                          </a:lnTo>
                          <a:lnTo>
                            <a:pt x="593" y="1009"/>
                          </a:lnTo>
                          <a:lnTo>
                            <a:pt x="590" y="1012"/>
                          </a:lnTo>
                          <a:lnTo>
                            <a:pt x="587" y="1014"/>
                          </a:lnTo>
                          <a:lnTo>
                            <a:pt x="584" y="1017"/>
                          </a:lnTo>
                          <a:lnTo>
                            <a:pt x="581" y="1019"/>
                          </a:lnTo>
                          <a:lnTo>
                            <a:pt x="578" y="1021"/>
                          </a:lnTo>
                          <a:lnTo>
                            <a:pt x="575" y="1023"/>
                          </a:lnTo>
                          <a:lnTo>
                            <a:pt x="572" y="1026"/>
                          </a:lnTo>
                          <a:lnTo>
                            <a:pt x="569" y="1028"/>
                          </a:lnTo>
                          <a:lnTo>
                            <a:pt x="566" y="1030"/>
                          </a:lnTo>
                          <a:lnTo>
                            <a:pt x="563" y="1032"/>
                          </a:lnTo>
                          <a:lnTo>
                            <a:pt x="560" y="1035"/>
                          </a:lnTo>
                          <a:lnTo>
                            <a:pt x="557" y="1037"/>
                          </a:lnTo>
                          <a:lnTo>
                            <a:pt x="554" y="1039"/>
                          </a:lnTo>
                          <a:lnTo>
                            <a:pt x="551" y="1041"/>
                          </a:lnTo>
                          <a:lnTo>
                            <a:pt x="548" y="1043"/>
                          </a:lnTo>
                          <a:lnTo>
                            <a:pt x="545" y="1046"/>
                          </a:lnTo>
                          <a:lnTo>
                            <a:pt x="542" y="1047"/>
                          </a:lnTo>
                          <a:lnTo>
                            <a:pt x="539" y="1049"/>
                          </a:lnTo>
                          <a:lnTo>
                            <a:pt x="536" y="1051"/>
                          </a:lnTo>
                          <a:lnTo>
                            <a:pt x="533" y="1054"/>
                          </a:lnTo>
                          <a:lnTo>
                            <a:pt x="530" y="1056"/>
                          </a:lnTo>
                          <a:lnTo>
                            <a:pt x="527" y="1057"/>
                          </a:lnTo>
                          <a:lnTo>
                            <a:pt x="524" y="1059"/>
                          </a:lnTo>
                          <a:lnTo>
                            <a:pt x="521" y="1061"/>
                          </a:lnTo>
                          <a:lnTo>
                            <a:pt x="518" y="1064"/>
                          </a:lnTo>
                          <a:lnTo>
                            <a:pt x="515" y="1065"/>
                          </a:lnTo>
                          <a:lnTo>
                            <a:pt x="512" y="1067"/>
                          </a:lnTo>
                          <a:lnTo>
                            <a:pt x="509" y="1069"/>
                          </a:lnTo>
                          <a:lnTo>
                            <a:pt x="506" y="1070"/>
                          </a:lnTo>
                          <a:lnTo>
                            <a:pt x="503" y="1073"/>
                          </a:lnTo>
                          <a:lnTo>
                            <a:pt x="500" y="1075"/>
                          </a:lnTo>
                          <a:lnTo>
                            <a:pt x="497" y="1076"/>
                          </a:lnTo>
                          <a:lnTo>
                            <a:pt x="494" y="1078"/>
                          </a:lnTo>
                          <a:lnTo>
                            <a:pt x="491" y="1079"/>
                          </a:lnTo>
                          <a:lnTo>
                            <a:pt x="488" y="1081"/>
                          </a:lnTo>
                          <a:lnTo>
                            <a:pt x="484" y="1083"/>
                          </a:lnTo>
                          <a:lnTo>
                            <a:pt x="482" y="1085"/>
                          </a:lnTo>
                          <a:lnTo>
                            <a:pt x="479" y="1086"/>
                          </a:lnTo>
                          <a:lnTo>
                            <a:pt x="476" y="1088"/>
                          </a:lnTo>
                          <a:lnTo>
                            <a:pt x="472" y="1089"/>
                          </a:lnTo>
                          <a:lnTo>
                            <a:pt x="470" y="1092"/>
                          </a:lnTo>
                          <a:lnTo>
                            <a:pt x="467" y="1093"/>
                          </a:lnTo>
                          <a:lnTo>
                            <a:pt x="464" y="1095"/>
                          </a:lnTo>
                          <a:lnTo>
                            <a:pt x="461" y="1096"/>
                          </a:lnTo>
                          <a:lnTo>
                            <a:pt x="458" y="1098"/>
                          </a:lnTo>
                          <a:lnTo>
                            <a:pt x="454" y="1099"/>
                          </a:lnTo>
                          <a:lnTo>
                            <a:pt x="451" y="1100"/>
                          </a:lnTo>
                          <a:lnTo>
                            <a:pt x="449" y="1103"/>
                          </a:lnTo>
                          <a:lnTo>
                            <a:pt x="446" y="1104"/>
                          </a:lnTo>
                          <a:lnTo>
                            <a:pt x="442" y="1105"/>
                          </a:lnTo>
                          <a:lnTo>
                            <a:pt x="440" y="1107"/>
                          </a:lnTo>
                          <a:lnTo>
                            <a:pt x="437" y="1108"/>
                          </a:lnTo>
                          <a:lnTo>
                            <a:pt x="433" y="1109"/>
                          </a:lnTo>
                          <a:lnTo>
                            <a:pt x="430" y="1112"/>
                          </a:lnTo>
                          <a:lnTo>
                            <a:pt x="428" y="1113"/>
                          </a:lnTo>
                          <a:lnTo>
                            <a:pt x="424" y="1114"/>
                          </a:lnTo>
                          <a:lnTo>
                            <a:pt x="421" y="1115"/>
                          </a:lnTo>
                          <a:lnTo>
                            <a:pt x="419" y="1117"/>
                          </a:lnTo>
                          <a:lnTo>
                            <a:pt x="416" y="1118"/>
                          </a:lnTo>
                          <a:lnTo>
                            <a:pt x="412" y="1119"/>
                          </a:lnTo>
                          <a:lnTo>
                            <a:pt x="409" y="1121"/>
                          </a:lnTo>
                          <a:lnTo>
                            <a:pt x="407" y="1122"/>
                          </a:lnTo>
                          <a:lnTo>
                            <a:pt x="403" y="1124"/>
                          </a:lnTo>
                          <a:lnTo>
                            <a:pt x="400" y="1125"/>
                          </a:lnTo>
                          <a:lnTo>
                            <a:pt x="398" y="1126"/>
                          </a:lnTo>
                          <a:lnTo>
                            <a:pt x="394" y="1127"/>
                          </a:lnTo>
                          <a:lnTo>
                            <a:pt x="391" y="1128"/>
                          </a:lnTo>
                          <a:lnTo>
                            <a:pt x="388" y="1130"/>
                          </a:lnTo>
                          <a:lnTo>
                            <a:pt x="386" y="1131"/>
                          </a:lnTo>
                          <a:lnTo>
                            <a:pt x="382" y="1132"/>
                          </a:lnTo>
                          <a:lnTo>
                            <a:pt x="379" y="1134"/>
                          </a:lnTo>
                          <a:lnTo>
                            <a:pt x="377" y="1135"/>
                          </a:lnTo>
                          <a:lnTo>
                            <a:pt x="373" y="1136"/>
                          </a:lnTo>
                          <a:lnTo>
                            <a:pt x="370" y="1137"/>
                          </a:lnTo>
                          <a:lnTo>
                            <a:pt x="367" y="1138"/>
                          </a:lnTo>
                          <a:lnTo>
                            <a:pt x="364" y="1140"/>
                          </a:lnTo>
                          <a:lnTo>
                            <a:pt x="361" y="1141"/>
                          </a:lnTo>
                          <a:lnTo>
                            <a:pt x="358" y="1142"/>
                          </a:lnTo>
                          <a:lnTo>
                            <a:pt x="356" y="1143"/>
                          </a:lnTo>
                          <a:lnTo>
                            <a:pt x="352" y="1144"/>
                          </a:lnTo>
                          <a:lnTo>
                            <a:pt x="349" y="1145"/>
                          </a:lnTo>
                          <a:lnTo>
                            <a:pt x="346" y="1146"/>
                          </a:lnTo>
                          <a:lnTo>
                            <a:pt x="343" y="1147"/>
                          </a:lnTo>
                          <a:lnTo>
                            <a:pt x="340" y="1149"/>
                          </a:lnTo>
                          <a:lnTo>
                            <a:pt x="337" y="1149"/>
                          </a:lnTo>
                          <a:lnTo>
                            <a:pt x="334" y="1150"/>
                          </a:lnTo>
                          <a:lnTo>
                            <a:pt x="331" y="1151"/>
                          </a:lnTo>
                          <a:lnTo>
                            <a:pt x="328" y="1152"/>
                          </a:lnTo>
                          <a:lnTo>
                            <a:pt x="325" y="1153"/>
                          </a:lnTo>
                          <a:lnTo>
                            <a:pt x="322" y="1154"/>
                          </a:lnTo>
                          <a:lnTo>
                            <a:pt x="319" y="1155"/>
                          </a:lnTo>
                          <a:lnTo>
                            <a:pt x="316" y="1156"/>
                          </a:lnTo>
                          <a:lnTo>
                            <a:pt x="313" y="1157"/>
                          </a:lnTo>
                          <a:lnTo>
                            <a:pt x="310" y="1157"/>
                          </a:lnTo>
                          <a:lnTo>
                            <a:pt x="307" y="1159"/>
                          </a:lnTo>
                          <a:lnTo>
                            <a:pt x="304" y="1160"/>
                          </a:lnTo>
                          <a:lnTo>
                            <a:pt x="301" y="1161"/>
                          </a:lnTo>
                          <a:lnTo>
                            <a:pt x="298" y="1162"/>
                          </a:lnTo>
                          <a:lnTo>
                            <a:pt x="295" y="1162"/>
                          </a:lnTo>
                          <a:lnTo>
                            <a:pt x="292" y="1163"/>
                          </a:lnTo>
                          <a:lnTo>
                            <a:pt x="289" y="1164"/>
                          </a:lnTo>
                          <a:lnTo>
                            <a:pt x="286" y="1165"/>
                          </a:lnTo>
                          <a:lnTo>
                            <a:pt x="283" y="1166"/>
                          </a:lnTo>
                          <a:lnTo>
                            <a:pt x="280" y="1166"/>
                          </a:lnTo>
                          <a:lnTo>
                            <a:pt x="277" y="1167"/>
                          </a:lnTo>
                          <a:lnTo>
                            <a:pt x="274" y="1169"/>
                          </a:lnTo>
                          <a:lnTo>
                            <a:pt x="271" y="1170"/>
                          </a:lnTo>
                          <a:lnTo>
                            <a:pt x="268" y="1170"/>
                          </a:lnTo>
                          <a:lnTo>
                            <a:pt x="265" y="1171"/>
                          </a:lnTo>
                          <a:lnTo>
                            <a:pt x="262" y="1172"/>
                          </a:lnTo>
                          <a:lnTo>
                            <a:pt x="259" y="1172"/>
                          </a:lnTo>
                          <a:lnTo>
                            <a:pt x="256" y="1173"/>
                          </a:lnTo>
                          <a:lnTo>
                            <a:pt x="253" y="1174"/>
                          </a:lnTo>
                          <a:lnTo>
                            <a:pt x="250" y="1175"/>
                          </a:lnTo>
                          <a:lnTo>
                            <a:pt x="247" y="1175"/>
                          </a:lnTo>
                          <a:lnTo>
                            <a:pt x="244" y="1176"/>
                          </a:lnTo>
                          <a:lnTo>
                            <a:pt x="241" y="1178"/>
                          </a:lnTo>
                          <a:lnTo>
                            <a:pt x="238" y="1178"/>
                          </a:lnTo>
                          <a:lnTo>
                            <a:pt x="234" y="1179"/>
                          </a:lnTo>
                          <a:lnTo>
                            <a:pt x="232" y="1179"/>
                          </a:lnTo>
                          <a:lnTo>
                            <a:pt x="229" y="1180"/>
                          </a:lnTo>
                          <a:lnTo>
                            <a:pt x="226" y="1181"/>
                          </a:lnTo>
                          <a:lnTo>
                            <a:pt x="223" y="1181"/>
                          </a:lnTo>
                          <a:lnTo>
                            <a:pt x="220" y="1182"/>
                          </a:lnTo>
                          <a:lnTo>
                            <a:pt x="217" y="1182"/>
                          </a:lnTo>
                          <a:lnTo>
                            <a:pt x="213" y="1183"/>
                          </a:lnTo>
                          <a:lnTo>
                            <a:pt x="211" y="1184"/>
                          </a:lnTo>
                          <a:lnTo>
                            <a:pt x="208" y="1184"/>
                          </a:lnTo>
                          <a:lnTo>
                            <a:pt x="204" y="1185"/>
                          </a:lnTo>
                          <a:lnTo>
                            <a:pt x="202" y="1185"/>
                          </a:lnTo>
                          <a:lnTo>
                            <a:pt x="199" y="1186"/>
                          </a:lnTo>
                          <a:lnTo>
                            <a:pt x="196" y="1186"/>
                          </a:lnTo>
                          <a:lnTo>
                            <a:pt x="192" y="1188"/>
                          </a:lnTo>
                          <a:lnTo>
                            <a:pt x="190" y="1189"/>
                          </a:lnTo>
                          <a:lnTo>
                            <a:pt x="187" y="1189"/>
                          </a:lnTo>
                          <a:lnTo>
                            <a:pt x="183" y="1190"/>
                          </a:lnTo>
                          <a:lnTo>
                            <a:pt x="181" y="1190"/>
                          </a:lnTo>
                          <a:lnTo>
                            <a:pt x="178" y="1191"/>
                          </a:lnTo>
                          <a:lnTo>
                            <a:pt x="174" y="1191"/>
                          </a:lnTo>
                          <a:lnTo>
                            <a:pt x="171" y="1192"/>
                          </a:lnTo>
                          <a:lnTo>
                            <a:pt x="169" y="1192"/>
                          </a:lnTo>
                          <a:lnTo>
                            <a:pt x="166" y="1193"/>
                          </a:lnTo>
                          <a:lnTo>
                            <a:pt x="162" y="1193"/>
                          </a:lnTo>
                          <a:lnTo>
                            <a:pt x="160" y="1194"/>
                          </a:lnTo>
                          <a:lnTo>
                            <a:pt x="157" y="1194"/>
                          </a:lnTo>
                          <a:lnTo>
                            <a:pt x="153" y="1195"/>
                          </a:lnTo>
                          <a:lnTo>
                            <a:pt x="150" y="1195"/>
                          </a:lnTo>
                          <a:lnTo>
                            <a:pt x="148" y="1197"/>
                          </a:lnTo>
                          <a:lnTo>
                            <a:pt x="144" y="1197"/>
                          </a:lnTo>
                          <a:lnTo>
                            <a:pt x="141" y="1197"/>
                          </a:lnTo>
                          <a:lnTo>
                            <a:pt x="139" y="1198"/>
                          </a:lnTo>
                          <a:lnTo>
                            <a:pt x="136" y="1198"/>
                          </a:lnTo>
                          <a:lnTo>
                            <a:pt x="132" y="1199"/>
                          </a:lnTo>
                          <a:lnTo>
                            <a:pt x="129" y="1199"/>
                          </a:lnTo>
                          <a:lnTo>
                            <a:pt x="127" y="1200"/>
                          </a:lnTo>
                          <a:lnTo>
                            <a:pt x="123" y="1200"/>
                          </a:lnTo>
                          <a:lnTo>
                            <a:pt x="120" y="1201"/>
                          </a:lnTo>
                          <a:lnTo>
                            <a:pt x="118" y="1201"/>
                          </a:lnTo>
                          <a:lnTo>
                            <a:pt x="114" y="1201"/>
                          </a:lnTo>
                          <a:lnTo>
                            <a:pt x="111" y="1202"/>
                          </a:lnTo>
                          <a:lnTo>
                            <a:pt x="108" y="1202"/>
                          </a:lnTo>
                          <a:lnTo>
                            <a:pt x="105" y="1202"/>
                          </a:lnTo>
                          <a:lnTo>
                            <a:pt x="102" y="1203"/>
                          </a:lnTo>
                          <a:lnTo>
                            <a:pt x="99" y="1203"/>
                          </a:lnTo>
                          <a:lnTo>
                            <a:pt x="97" y="1204"/>
                          </a:lnTo>
                          <a:lnTo>
                            <a:pt x="93" y="1204"/>
                          </a:lnTo>
                          <a:lnTo>
                            <a:pt x="90" y="1204"/>
                          </a:lnTo>
                          <a:lnTo>
                            <a:pt x="87" y="1205"/>
                          </a:lnTo>
                          <a:lnTo>
                            <a:pt x="84" y="1205"/>
                          </a:lnTo>
                          <a:lnTo>
                            <a:pt x="81" y="1207"/>
                          </a:lnTo>
                          <a:lnTo>
                            <a:pt x="78" y="1207"/>
                          </a:lnTo>
                          <a:lnTo>
                            <a:pt x="75" y="1207"/>
                          </a:lnTo>
                          <a:lnTo>
                            <a:pt x="72" y="1208"/>
                          </a:lnTo>
                          <a:lnTo>
                            <a:pt x="69" y="1208"/>
                          </a:lnTo>
                          <a:lnTo>
                            <a:pt x="66" y="1208"/>
                          </a:lnTo>
                          <a:lnTo>
                            <a:pt x="63" y="1209"/>
                          </a:lnTo>
                          <a:lnTo>
                            <a:pt x="60" y="1209"/>
                          </a:lnTo>
                          <a:lnTo>
                            <a:pt x="57" y="1209"/>
                          </a:lnTo>
                          <a:lnTo>
                            <a:pt x="54" y="1210"/>
                          </a:lnTo>
                          <a:lnTo>
                            <a:pt x="51" y="1210"/>
                          </a:lnTo>
                          <a:lnTo>
                            <a:pt x="48" y="1210"/>
                          </a:lnTo>
                          <a:lnTo>
                            <a:pt x="45" y="1211"/>
                          </a:lnTo>
                          <a:lnTo>
                            <a:pt x="42" y="1211"/>
                          </a:lnTo>
                          <a:lnTo>
                            <a:pt x="39" y="1211"/>
                          </a:lnTo>
                          <a:lnTo>
                            <a:pt x="36" y="1211"/>
                          </a:lnTo>
                          <a:lnTo>
                            <a:pt x="33" y="1212"/>
                          </a:lnTo>
                          <a:lnTo>
                            <a:pt x="30" y="1212"/>
                          </a:lnTo>
                          <a:lnTo>
                            <a:pt x="27" y="1212"/>
                          </a:lnTo>
                          <a:lnTo>
                            <a:pt x="24" y="1213"/>
                          </a:lnTo>
                          <a:lnTo>
                            <a:pt x="21" y="1213"/>
                          </a:lnTo>
                          <a:lnTo>
                            <a:pt x="18" y="1213"/>
                          </a:lnTo>
                          <a:lnTo>
                            <a:pt x="15" y="1214"/>
                          </a:lnTo>
                          <a:lnTo>
                            <a:pt x="12" y="1214"/>
                          </a:lnTo>
                          <a:lnTo>
                            <a:pt x="9" y="1214"/>
                          </a:lnTo>
                          <a:lnTo>
                            <a:pt x="6" y="1214"/>
                          </a:lnTo>
                          <a:lnTo>
                            <a:pt x="3" y="1216"/>
                          </a:lnTo>
                          <a:lnTo>
                            <a:pt x="0" y="1216"/>
                          </a:lnTo>
                        </a:path>
                      </a:pathLst>
                    </a:custGeom>
                    <a:solidFill>
                      <a:schemeClr val="accent2"/>
                    </a:solidFill>
                    <a:ln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ar-IQ"/>
                    </a:p>
                  </p:txBody>
                </p:sp>
                <p:sp>
                  <p:nvSpPr>
                    <p:cNvPr id="100360" name="Line 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69" y="2587"/>
                      <a:ext cx="1637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IQ"/>
                    </a:p>
                  </p:txBody>
                </p:sp>
              </p:grpSp>
              <p:sp>
                <p:nvSpPr>
                  <p:cNvPr id="10036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692" y="1358"/>
                    <a:ext cx="0" cy="1218"/>
                  </a:xfrm>
                  <a:prstGeom prst="line">
                    <a:avLst/>
                  </a:prstGeom>
                  <a:noFill/>
                  <a:ln w="508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10036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473" y="1625"/>
                    <a:ext cx="0" cy="948"/>
                  </a:xfrm>
                  <a:prstGeom prst="line">
                    <a:avLst/>
                  </a:prstGeom>
                  <a:noFill/>
                  <a:ln w="508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10036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245" y="2090"/>
                    <a:ext cx="0" cy="480"/>
                  </a:xfrm>
                  <a:prstGeom prst="line">
                    <a:avLst/>
                  </a:prstGeom>
                  <a:noFill/>
                  <a:ln w="508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10036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714" y="2758"/>
                    <a:ext cx="471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r>
                      <a:rPr lang="en-US" sz="1800" b="1">
                        <a:solidFill>
                          <a:schemeClr val="bg1"/>
                        </a:solidFill>
                      </a:rPr>
                      <a:t>Mode</a:t>
                    </a:r>
                  </a:p>
                </p:txBody>
              </p:sp>
              <p:sp>
                <p:nvSpPr>
                  <p:cNvPr id="10036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074" y="3037"/>
                    <a:ext cx="5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r>
                      <a:rPr lang="en-US" sz="1800" b="1" dirty="0">
                        <a:solidFill>
                          <a:schemeClr val="bg1"/>
                        </a:solidFill>
                      </a:rPr>
                      <a:t>Median</a:t>
                    </a:r>
                  </a:p>
                </p:txBody>
              </p:sp>
              <p:sp>
                <p:nvSpPr>
                  <p:cNvPr id="10036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508" y="2695"/>
                    <a:ext cx="471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r>
                      <a:rPr lang="en-US" sz="1800" b="1" dirty="0">
                        <a:solidFill>
                          <a:schemeClr val="bg1"/>
                        </a:solidFill>
                      </a:rPr>
                      <a:t>Mean</a:t>
                    </a:r>
                  </a:p>
                </p:txBody>
              </p:sp>
              <p:sp>
                <p:nvSpPr>
                  <p:cNvPr id="100368" name="Arc 16"/>
                  <p:cNvSpPr>
                    <a:spLocks/>
                  </p:cNvSpPr>
                  <p:nvPr/>
                </p:nvSpPr>
                <p:spPr bwMode="auto">
                  <a:xfrm>
                    <a:off x="945" y="2619"/>
                    <a:ext cx="280" cy="190"/>
                  </a:xfrm>
                  <a:custGeom>
                    <a:avLst/>
                    <a:gdLst>
                      <a:gd name="G0" fmla="+- 0 0 0"/>
                      <a:gd name="G1" fmla="+- 0 0 0"/>
                      <a:gd name="G2" fmla="+- 21600 0 0"/>
                      <a:gd name="T0" fmla="*/ 21600 w 21600"/>
                      <a:gd name="T1" fmla="*/ 0 h 21600"/>
                      <a:gd name="T2" fmla="*/ 0 w 21600"/>
                      <a:gd name="T3" fmla="*/ 21600 h 21600"/>
                      <a:gd name="T4" fmla="*/ 0 w 2160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21600" y="0"/>
                        </a:moveTo>
                        <a:cubicBezTo>
                          <a:pt x="21600" y="11929"/>
                          <a:pt x="11929" y="21599"/>
                          <a:pt x="0" y="21599"/>
                        </a:cubicBezTo>
                      </a:path>
                      <a:path w="21600" h="21600" stroke="0" extrusionOk="0">
                        <a:moveTo>
                          <a:pt x="21600" y="0"/>
                        </a:moveTo>
                        <a:cubicBezTo>
                          <a:pt x="21600" y="11929"/>
                          <a:pt x="11929" y="21599"/>
                          <a:pt x="0" y="21599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bg2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100369" name="Arc 17"/>
                  <p:cNvSpPr>
                    <a:spLocks/>
                  </p:cNvSpPr>
                  <p:nvPr/>
                </p:nvSpPr>
                <p:spPr bwMode="auto">
                  <a:xfrm>
                    <a:off x="1708" y="2625"/>
                    <a:ext cx="64" cy="271"/>
                  </a:xfrm>
                  <a:custGeom>
                    <a:avLst/>
                    <a:gdLst>
                      <a:gd name="G0" fmla="+- 21600 0 0"/>
                      <a:gd name="G1" fmla="+- 0 0 0"/>
                      <a:gd name="G2" fmla="+- 21600 0 0"/>
                      <a:gd name="T0" fmla="*/ 21600 w 21600"/>
                      <a:gd name="T1" fmla="*/ 21600 h 21600"/>
                      <a:gd name="T2" fmla="*/ 0 w 21600"/>
                      <a:gd name="T3" fmla="*/ 0 h 21600"/>
                      <a:gd name="T4" fmla="*/ 21600 w 2160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21600" y="21599"/>
                        </a:moveTo>
                        <a:cubicBezTo>
                          <a:pt x="9670" y="21599"/>
                          <a:pt x="0" y="11929"/>
                          <a:pt x="0" y="0"/>
                        </a:cubicBezTo>
                      </a:path>
                      <a:path w="21600" h="21600" stroke="0" extrusionOk="0">
                        <a:moveTo>
                          <a:pt x="21600" y="21599"/>
                        </a:moveTo>
                        <a:cubicBezTo>
                          <a:pt x="9670" y="21599"/>
                          <a:pt x="0" y="11929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bg2"/>
                    </a:solidFill>
                    <a:round/>
                    <a:headEnd type="triangle" w="med" len="med"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100370" name="Arc 18"/>
                  <p:cNvSpPr>
                    <a:spLocks/>
                  </p:cNvSpPr>
                  <p:nvPr/>
                </p:nvSpPr>
                <p:spPr bwMode="auto">
                  <a:xfrm>
                    <a:off x="1480" y="2622"/>
                    <a:ext cx="8" cy="442"/>
                  </a:xfrm>
                  <a:custGeom>
                    <a:avLst/>
                    <a:gdLst>
                      <a:gd name="G0" fmla="+- 21600 0 0"/>
                      <a:gd name="G1" fmla="+- 0 0 0"/>
                      <a:gd name="G2" fmla="+- 21600 0 0"/>
                      <a:gd name="T0" fmla="*/ 21600 w 21600"/>
                      <a:gd name="T1" fmla="*/ 21600 h 21600"/>
                      <a:gd name="T2" fmla="*/ 0 w 21600"/>
                      <a:gd name="T3" fmla="*/ 0 h 21600"/>
                      <a:gd name="T4" fmla="*/ 21600 w 2160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21600" y="21599"/>
                        </a:moveTo>
                        <a:cubicBezTo>
                          <a:pt x="9670" y="21599"/>
                          <a:pt x="0" y="11929"/>
                          <a:pt x="0" y="0"/>
                        </a:cubicBezTo>
                      </a:path>
                      <a:path w="21600" h="21600" stroke="0" extrusionOk="0">
                        <a:moveTo>
                          <a:pt x="21600" y="21599"/>
                        </a:moveTo>
                        <a:cubicBezTo>
                          <a:pt x="9670" y="21599"/>
                          <a:pt x="0" y="11929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bg2"/>
                    </a:solidFill>
                    <a:round/>
                    <a:headEnd type="triangle" w="med" len="med"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</p:grpSp>
          </p:grpSp>
          <p:grpSp>
            <p:nvGrpSpPr>
              <p:cNvPr id="100379" name="Group 27"/>
              <p:cNvGrpSpPr>
                <a:grpSpLocks/>
              </p:cNvGrpSpPr>
              <p:nvPr/>
            </p:nvGrpSpPr>
            <p:grpSpPr bwMode="auto">
              <a:xfrm>
                <a:off x="2121" y="1468"/>
                <a:ext cx="1589" cy="2393"/>
                <a:chOff x="2121" y="1468"/>
                <a:chExt cx="1589" cy="2393"/>
              </a:xfrm>
            </p:grpSpPr>
            <p:grpSp>
              <p:nvGrpSpPr>
                <p:cNvPr id="100375" name="Group 23"/>
                <p:cNvGrpSpPr>
                  <a:grpSpLocks/>
                </p:cNvGrpSpPr>
                <p:nvPr/>
              </p:nvGrpSpPr>
              <p:grpSpPr bwMode="auto">
                <a:xfrm>
                  <a:off x="2121" y="1468"/>
                  <a:ext cx="1589" cy="1131"/>
                  <a:chOff x="2121" y="1468"/>
                  <a:chExt cx="1589" cy="1131"/>
                </a:xfrm>
              </p:grpSpPr>
              <p:sp>
                <p:nvSpPr>
                  <p:cNvPr id="100373" name="Freeform 21"/>
                  <p:cNvSpPr>
                    <a:spLocks/>
                  </p:cNvSpPr>
                  <p:nvPr/>
                </p:nvSpPr>
                <p:spPr bwMode="auto">
                  <a:xfrm>
                    <a:off x="2161" y="1468"/>
                    <a:ext cx="1518" cy="1118"/>
                  </a:xfrm>
                  <a:custGeom>
                    <a:avLst/>
                    <a:gdLst>
                      <a:gd name="T0" fmla="*/ 23 w 1518"/>
                      <a:gd name="T1" fmla="*/ 1113 h 1118"/>
                      <a:gd name="T2" fmla="*/ 48 w 1518"/>
                      <a:gd name="T3" fmla="*/ 1108 h 1118"/>
                      <a:gd name="T4" fmla="*/ 73 w 1518"/>
                      <a:gd name="T5" fmla="*/ 1101 h 1118"/>
                      <a:gd name="T6" fmla="*/ 99 w 1518"/>
                      <a:gd name="T7" fmla="*/ 1092 h 1118"/>
                      <a:gd name="T8" fmla="*/ 124 w 1518"/>
                      <a:gd name="T9" fmla="*/ 1082 h 1118"/>
                      <a:gd name="T10" fmla="*/ 149 w 1518"/>
                      <a:gd name="T11" fmla="*/ 1068 h 1118"/>
                      <a:gd name="T12" fmla="*/ 174 w 1518"/>
                      <a:gd name="T13" fmla="*/ 1051 h 1118"/>
                      <a:gd name="T14" fmla="*/ 199 w 1518"/>
                      <a:gd name="T15" fmla="*/ 1031 h 1118"/>
                      <a:gd name="T16" fmla="*/ 225 w 1518"/>
                      <a:gd name="T17" fmla="*/ 1008 h 1118"/>
                      <a:gd name="T18" fmla="*/ 250 w 1518"/>
                      <a:gd name="T19" fmla="*/ 980 h 1118"/>
                      <a:gd name="T20" fmla="*/ 275 w 1518"/>
                      <a:gd name="T21" fmla="*/ 947 h 1118"/>
                      <a:gd name="T22" fmla="*/ 301 w 1518"/>
                      <a:gd name="T23" fmla="*/ 910 h 1118"/>
                      <a:gd name="T24" fmla="*/ 326 w 1518"/>
                      <a:gd name="T25" fmla="*/ 868 h 1118"/>
                      <a:gd name="T26" fmla="*/ 351 w 1518"/>
                      <a:gd name="T27" fmla="*/ 820 h 1118"/>
                      <a:gd name="T28" fmla="*/ 377 w 1518"/>
                      <a:gd name="T29" fmla="*/ 769 h 1118"/>
                      <a:gd name="T30" fmla="*/ 402 w 1518"/>
                      <a:gd name="T31" fmla="*/ 711 h 1118"/>
                      <a:gd name="T32" fmla="*/ 427 w 1518"/>
                      <a:gd name="T33" fmla="*/ 650 h 1118"/>
                      <a:gd name="T34" fmla="*/ 453 w 1518"/>
                      <a:gd name="T35" fmla="*/ 587 h 1118"/>
                      <a:gd name="T36" fmla="*/ 478 w 1518"/>
                      <a:gd name="T37" fmla="*/ 520 h 1118"/>
                      <a:gd name="T38" fmla="*/ 503 w 1518"/>
                      <a:gd name="T39" fmla="*/ 451 h 1118"/>
                      <a:gd name="T40" fmla="*/ 528 w 1518"/>
                      <a:gd name="T41" fmla="*/ 383 h 1118"/>
                      <a:gd name="T42" fmla="*/ 554 w 1518"/>
                      <a:gd name="T43" fmla="*/ 316 h 1118"/>
                      <a:gd name="T44" fmla="*/ 579 w 1518"/>
                      <a:gd name="T45" fmla="*/ 251 h 1118"/>
                      <a:gd name="T46" fmla="*/ 604 w 1518"/>
                      <a:gd name="T47" fmla="*/ 191 h 1118"/>
                      <a:gd name="T48" fmla="*/ 629 w 1518"/>
                      <a:gd name="T49" fmla="*/ 137 h 1118"/>
                      <a:gd name="T50" fmla="*/ 655 w 1518"/>
                      <a:gd name="T51" fmla="*/ 90 h 1118"/>
                      <a:gd name="T52" fmla="*/ 680 w 1518"/>
                      <a:gd name="T53" fmla="*/ 53 h 1118"/>
                      <a:gd name="T54" fmla="*/ 705 w 1518"/>
                      <a:gd name="T55" fmla="*/ 25 h 1118"/>
                      <a:gd name="T56" fmla="*/ 730 w 1518"/>
                      <a:gd name="T57" fmla="*/ 7 h 1118"/>
                      <a:gd name="T58" fmla="*/ 756 w 1518"/>
                      <a:gd name="T59" fmla="*/ 0 h 1118"/>
                      <a:gd name="T60" fmla="*/ 781 w 1518"/>
                      <a:gd name="T61" fmla="*/ 5 h 1118"/>
                      <a:gd name="T62" fmla="*/ 806 w 1518"/>
                      <a:gd name="T63" fmla="*/ 20 h 1118"/>
                      <a:gd name="T64" fmla="*/ 832 w 1518"/>
                      <a:gd name="T65" fmla="*/ 47 h 1118"/>
                      <a:gd name="T66" fmla="*/ 857 w 1518"/>
                      <a:gd name="T67" fmla="*/ 82 h 1118"/>
                      <a:gd name="T68" fmla="*/ 883 w 1518"/>
                      <a:gd name="T69" fmla="*/ 128 h 1118"/>
                      <a:gd name="T70" fmla="*/ 908 w 1518"/>
                      <a:gd name="T71" fmla="*/ 181 h 1118"/>
                      <a:gd name="T72" fmla="*/ 933 w 1518"/>
                      <a:gd name="T73" fmla="*/ 239 h 1118"/>
                      <a:gd name="T74" fmla="*/ 958 w 1518"/>
                      <a:gd name="T75" fmla="*/ 303 h 1118"/>
                      <a:gd name="T76" fmla="*/ 983 w 1518"/>
                      <a:gd name="T77" fmla="*/ 370 h 1118"/>
                      <a:gd name="T78" fmla="*/ 1009 w 1518"/>
                      <a:gd name="T79" fmla="*/ 438 h 1118"/>
                      <a:gd name="T80" fmla="*/ 1034 w 1518"/>
                      <a:gd name="T81" fmla="*/ 506 h 1118"/>
                      <a:gd name="T82" fmla="*/ 1059 w 1518"/>
                      <a:gd name="T83" fmla="*/ 573 h 1118"/>
                      <a:gd name="T84" fmla="*/ 1084 w 1518"/>
                      <a:gd name="T85" fmla="*/ 638 h 1118"/>
                      <a:gd name="T86" fmla="*/ 1110 w 1518"/>
                      <a:gd name="T87" fmla="*/ 699 h 1118"/>
                      <a:gd name="T88" fmla="*/ 1135 w 1518"/>
                      <a:gd name="T89" fmla="*/ 757 h 1118"/>
                      <a:gd name="T90" fmla="*/ 1160 w 1518"/>
                      <a:gd name="T91" fmla="*/ 811 h 1118"/>
                      <a:gd name="T92" fmla="*/ 1186 w 1518"/>
                      <a:gd name="T93" fmla="*/ 859 h 1118"/>
                      <a:gd name="T94" fmla="*/ 1211 w 1518"/>
                      <a:gd name="T95" fmla="*/ 902 h 1118"/>
                      <a:gd name="T96" fmla="*/ 1236 w 1518"/>
                      <a:gd name="T97" fmla="*/ 940 h 1118"/>
                      <a:gd name="T98" fmla="*/ 1261 w 1518"/>
                      <a:gd name="T99" fmla="*/ 974 h 1118"/>
                      <a:gd name="T100" fmla="*/ 1287 w 1518"/>
                      <a:gd name="T101" fmla="*/ 1002 h 1118"/>
                      <a:gd name="T102" fmla="*/ 1312 w 1518"/>
                      <a:gd name="T103" fmla="*/ 1027 h 1118"/>
                      <a:gd name="T104" fmla="*/ 1337 w 1518"/>
                      <a:gd name="T105" fmla="*/ 1048 h 1118"/>
                      <a:gd name="T106" fmla="*/ 1363 w 1518"/>
                      <a:gd name="T107" fmla="*/ 1064 h 1118"/>
                      <a:gd name="T108" fmla="*/ 1388 w 1518"/>
                      <a:gd name="T109" fmla="*/ 1078 h 1118"/>
                      <a:gd name="T110" fmla="*/ 1414 w 1518"/>
                      <a:gd name="T111" fmla="*/ 1090 h 1118"/>
                      <a:gd name="T112" fmla="*/ 1439 w 1518"/>
                      <a:gd name="T113" fmla="*/ 1099 h 1118"/>
                      <a:gd name="T114" fmla="*/ 1464 w 1518"/>
                      <a:gd name="T115" fmla="*/ 1106 h 1118"/>
                      <a:gd name="T116" fmla="*/ 1489 w 1518"/>
                      <a:gd name="T117" fmla="*/ 1112 h 1118"/>
                      <a:gd name="T118" fmla="*/ 1514 w 1518"/>
                      <a:gd name="T119" fmla="*/ 1117 h 1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1518" h="1118">
                        <a:moveTo>
                          <a:pt x="0" y="1117"/>
                        </a:moveTo>
                        <a:lnTo>
                          <a:pt x="2" y="1117"/>
                        </a:lnTo>
                        <a:lnTo>
                          <a:pt x="5" y="1116"/>
                        </a:lnTo>
                        <a:lnTo>
                          <a:pt x="8" y="1116"/>
                        </a:lnTo>
                        <a:lnTo>
                          <a:pt x="10" y="1116"/>
                        </a:lnTo>
                        <a:lnTo>
                          <a:pt x="12" y="1115"/>
                        </a:lnTo>
                        <a:lnTo>
                          <a:pt x="15" y="1115"/>
                        </a:lnTo>
                        <a:lnTo>
                          <a:pt x="17" y="1113"/>
                        </a:lnTo>
                        <a:lnTo>
                          <a:pt x="20" y="1113"/>
                        </a:lnTo>
                        <a:lnTo>
                          <a:pt x="23" y="1113"/>
                        </a:lnTo>
                        <a:lnTo>
                          <a:pt x="25" y="1112"/>
                        </a:lnTo>
                        <a:lnTo>
                          <a:pt x="27" y="1112"/>
                        </a:lnTo>
                        <a:lnTo>
                          <a:pt x="30" y="1111"/>
                        </a:lnTo>
                        <a:lnTo>
                          <a:pt x="33" y="1111"/>
                        </a:lnTo>
                        <a:lnTo>
                          <a:pt x="35" y="1111"/>
                        </a:lnTo>
                        <a:lnTo>
                          <a:pt x="38" y="1110"/>
                        </a:lnTo>
                        <a:lnTo>
                          <a:pt x="40" y="1110"/>
                        </a:lnTo>
                        <a:lnTo>
                          <a:pt x="43" y="1109"/>
                        </a:lnTo>
                        <a:lnTo>
                          <a:pt x="46" y="1109"/>
                        </a:lnTo>
                        <a:lnTo>
                          <a:pt x="48" y="1108"/>
                        </a:lnTo>
                        <a:lnTo>
                          <a:pt x="50" y="1108"/>
                        </a:lnTo>
                        <a:lnTo>
                          <a:pt x="53" y="1106"/>
                        </a:lnTo>
                        <a:lnTo>
                          <a:pt x="56" y="1106"/>
                        </a:lnTo>
                        <a:lnTo>
                          <a:pt x="58" y="1105"/>
                        </a:lnTo>
                        <a:lnTo>
                          <a:pt x="61" y="1105"/>
                        </a:lnTo>
                        <a:lnTo>
                          <a:pt x="63" y="1104"/>
                        </a:lnTo>
                        <a:lnTo>
                          <a:pt x="65" y="1103"/>
                        </a:lnTo>
                        <a:lnTo>
                          <a:pt x="68" y="1103"/>
                        </a:lnTo>
                        <a:lnTo>
                          <a:pt x="71" y="1102"/>
                        </a:lnTo>
                        <a:lnTo>
                          <a:pt x="73" y="1101"/>
                        </a:lnTo>
                        <a:lnTo>
                          <a:pt x="76" y="1101"/>
                        </a:lnTo>
                        <a:lnTo>
                          <a:pt x="78" y="1099"/>
                        </a:lnTo>
                        <a:lnTo>
                          <a:pt x="81" y="1098"/>
                        </a:lnTo>
                        <a:lnTo>
                          <a:pt x="84" y="1098"/>
                        </a:lnTo>
                        <a:lnTo>
                          <a:pt x="86" y="1097"/>
                        </a:lnTo>
                        <a:lnTo>
                          <a:pt x="88" y="1096"/>
                        </a:lnTo>
                        <a:lnTo>
                          <a:pt x="91" y="1095"/>
                        </a:lnTo>
                        <a:lnTo>
                          <a:pt x="94" y="1094"/>
                        </a:lnTo>
                        <a:lnTo>
                          <a:pt x="96" y="1094"/>
                        </a:lnTo>
                        <a:lnTo>
                          <a:pt x="99" y="1092"/>
                        </a:lnTo>
                        <a:lnTo>
                          <a:pt x="101" y="1091"/>
                        </a:lnTo>
                        <a:lnTo>
                          <a:pt x="103" y="1090"/>
                        </a:lnTo>
                        <a:lnTo>
                          <a:pt x="107" y="1089"/>
                        </a:lnTo>
                        <a:lnTo>
                          <a:pt x="109" y="1088"/>
                        </a:lnTo>
                        <a:lnTo>
                          <a:pt x="111" y="1086"/>
                        </a:lnTo>
                        <a:lnTo>
                          <a:pt x="114" y="1086"/>
                        </a:lnTo>
                        <a:lnTo>
                          <a:pt x="116" y="1084"/>
                        </a:lnTo>
                        <a:lnTo>
                          <a:pt x="119" y="1084"/>
                        </a:lnTo>
                        <a:lnTo>
                          <a:pt x="122" y="1082"/>
                        </a:lnTo>
                        <a:lnTo>
                          <a:pt x="124" y="1082"/>
                        </a:lnTo>
                        <a:lnTo>
                          <a:pt x="126" y="1079"/>
                        </a:lnTo>
                        <a:lnTo>
                          <a:pt x="129" y="1078"/>
                        </a:lnTo>
                        <a:lnTo>
                          <a:pt x="132" y="1077"/>
                        </a:lnTo>
                        <a:lnTo>
                          <a:pt x="134" y="1076"/>
                        </a:lnTo>
                        <a:lnTo>
                          <a:pt x="136" y="1075"/>
                        </a:lnTo>
                        <a:lnTo>
                          <a:pt x="139" y="1074"/>
                        </a:lnTo>
                        <a:lnTo>
                          <a:pt x="142" y="1072"/>
                        </a:lnTo>
                        <a:lnTo>
                          <a:pt x="144" y="1070"/>
                        </a:lnTo>
                        <a:lnTo>
                          <a:pt x="147" y="1069"/>
                        </a:lnTo>
                        <a:lnTo>
                          <a:pt x="149" y="1068"/>
                        </a:lnTo>
                        <a:lnTo>
                          <a:pt x="151" y="1067"/>
                        </a:lnTo>
                        <a:lnTo>
                          <a:pt x="154" y="1064"/>
                        </a:lnTo>
                        <a:lnTo>
                          <a:pt x="157" y="1063"/>
                        </a:lnTo>
                        <a:lnTo>
                          <a:pt x="159" y="1062"/>
                        </a:lnTo>
                        <a:lnTo>
                          <a:pt x="162" y="1060"/>
                        </a:lnTo>
                        <a:lnTo>
                          <a:pt x="164" y="1058"/>
                        </a:lnTo>
                        <a:lnTo>
                          <a:pt x="167" y="1057"/>
                        </a:lnTo>
                        <a:lnTo>
                          <a:pt x="170" y="1055"/>
                        </a:lnTo>
                        <a:lnTo>
                          <a:pt x="172" y="1052"/>
                        </a:lnTo>
                        <a:lnTo>
                          <a:pt x="174" y="1051"/>
                        </a:lnTo>
                        <a:lnTo>
                          <a:pt x="177" y="1050"/>
                        </a:lnTo>
                        <a:lnTo>
                          <a:pt x="180" y="1048"/>
                        </a:lnTo>
                        <a:lnTo>
                          <a:pt x="182" y="1045"/>
                        </a:lnTo>
                        <a:lnTo>
                          <a:pt x="185" y="1043"/>
                        </a:lnTo>
                        <a:lnTo>
                          <a:pt x="187" y="1042"/>
                        </a:lnTo>
                        <a:lnTo>
                          <a:pt x="189" y="1040"/>
                        </a:lnTo>
                        <a:lnTo>
                          <a:pt x="192" y="1038"/>
                        </a:lnTo>
                        <a:lnTo>
                          <a:pt x="195" y="1036"/>
                        </a:lnTo>
                        <a:lnTo>
                          <a:pt x="197" y="1034"/>
                        </a:lnTo>
                        <a:lnTo>
                          <a:pt x="199" y="1031"/>
                        </a:lnTo>
                        <a:lnTo>
                          <a:pt x="202" y="1029"/>
                        </a:lnTo>
                        <a:lnTo>
                          <a:pt x="205" y="1027"/>
                        </a:lnTo>
                        <a:lnTo>
                          <a:pt x="207" y="1024"/>
                        </a:lnTo>
                        <a:lnTo>
                          <a:pt x="210" y="1022"/>
                        </a:lnTo>
                        <a:lnTo>
                          <a:pt x="212" y="1021"/>
                        </a:lnTo>
                        <a:lnTo>
                          <a:pt x="215" y="1018"/>
                        </a:lnTo>
                        <a:lnTo>
                          <a:pt x="218" y="1015"/>
                        </a:lnTo>
                        <a:lnTo>
                          <a:pt x="220" y="1013"/>
                        </a:lnTo>
                        <a:lnTo>
                          <a:pt x="222" y="1010"/>
                        </a:lnTo>
                        <a:lnTo>
                          <a:pt x="225" y="1008"/>
                        </a:lnTo>
                        <a:lnTo>
                          <a:pt x="227" y="1006"/>
                        </a:lnTo>
                        <a:lnTo>
                          <a:pt x="230" y="1002"/>
                        </a:lnTo>
                        <a:lnTo>
                          <a:pt x="233" y="1000"/>
                        </a:lnTo>
                        <a:lnTo>
                          <a:pt x="235" y="997"/>
                        </a:lnTo>
                        <a:lnTo>
                          <a:pt x="237" y="995"/>
                        </a:lnTo>
                        <a:lnTo>
                          <a:pt x="240" y="991"/>
                        </a:lnTo>
                        <a:lnTo>
                          <a:pt x="243" y="988"/>
                        </a:lnTo>
                        <a:lnTo>
                          <a:pt x="245" y="986"/>
                        </a:lnTo>
                        <a:lnTo>
                          <a:pt x="248" y="983"/>
                        </a:lnTo>
                        <a:lnTo>
                          <a:pt x="250" y="980"/>
                        </a:lnTo>
                        <a:lnTo>
                          <a:pt x="253" y="976"/>
                        </a:lnTo>
                        <a:lnTo>
                          <a:pt x="256" y="974"/>
                        </a:lnTo>
                        <a:lnTo>
                          <a:pt x="258" y="970"/>
                        </a:lnTo>
                        <a:lnTo>
                          <a:pt x="260" y="968"/>
                        </a:lnTo>
                        <a:lnTo>
                          <a:pt x="262" y="964"/>
                        </a:lnTo>
                        <a:lnTo>
                          <a:pt x="266" y="961"/>
                        </a:lnTo>
                        <a:lnTo>
                          <a:pt x="268" y="957"/>
                        </a:lnTo>
                        <a:lnTo>
                          <a:pt x="270" y="954"/>
                        </a:lnTo>
                        <a:lnTo>
                          <a:pt x="273" y="950"/>
                        </a:lnTo>
                        <a:lnTo>
                          <a:pt x="275" y="947"/>
                        </a:lnTo>
                        <a:lnTo>
                          <a:pt x="278" y="943"/>
                        </a:lnTo>
                        <a:lnTo>
                          <a:pt x="281" y="940"/>
                        </a:lnTo>
                        <a:lnTo>
                          <a:pt x="283" y="936"/>
                        </a:lnTo>
                        <a:lnTo>
                          <a:pt x="285" y="933"/>
                        </a:lnTo>
                        <a:lnTo>
                          <a:pt x="288" y="929"/>
                        </a:lnTo>
                        <a:lnTo>
                          <a:pt x="291" y="926"/>
                        </a:lnTo>
                        <a:lnTo>
                          <a:pt x="293" y="922"/>
                        </a:lnTo>
                        <a:lnTo>
                          <a:pt x="296" y="918"/>
                        </a:lnTo>
                        <a:lnTo>
                          <a:pt x="298" y="914"/>
                        </a:lnTo>
                        <a:lnTo>
                          <a:pt x="301" y="910"/>
                        </a:lnTo>
                        <a:lnTo>
                          <a:pt x="304" y="906"/>
                        </a:lnTo>
                        <a:lnTo>
                          <a:pt x="306" y="902"/>
                        </a:lnTo>
                        <a:lnTo>
                          <a:pt x="308" y="898"/>
                        </a:lnTo>
                        <a:lnTo>
                          <a:pt x="311" y="894"/>
                        </a:lnTo>
                        <a:lnTo>
                          <a:pt x="313" y="889"/>
                        </a:lnTo>
                        <a:lnTo>
                          <a:pt x="316" y="886"/>
                        </a:lnTo>
                        <a:lnTo>
                          <a:pt x="319" y="881"/>
                        </a:lnTo>
                        <a:lnTo>
                          <a:pt x="321" y="876"/>
                        </a:lnTo>
                        <a:lnTo>
                          <a:pt x="323" y="872"/>
                        </a:lnTo>
                        <a:lnTo>
                          <a:pt x="326" y="868"/>
                        </a:lnTo>
                        <a:lnTo>
                          <a:pt x="329" y="864"/>
                        </a:lnTo>
                        <a:lnTo>
                          <a:pt x="331" y="859"/>
                        </a:lnTo>
                        <a:lnTo>
                          <a:pt x="333" y="854"/>
                        </a:lnTo>
                        <a:lnTo>
                          <a:pt x="336" y="849"/>
                        </a:lnTo>
                        <a:lnTo>
                          <a:pt x="339" y="845"/>
                        </a:lnTo>
                        <a:lnTo>
                          <a:pt x="341" y="840"/>
                        </a:lnTo>
                        <a:lnTo>
                          <a:pt x="344" y="835"/>
                        </a:lnTo>
                        <a:lnTo>
                          <a:pt x="346" y="831"/>
                        </a:lnTo>
                        <a:lnTo>
                          <a:pt x="348" y="826"/>
                        </a:lnTo>
                        <a:lnTo>
                          <a:pt x="351" y="820"/>
                        </a:lnTo>
                        <a:lnTo>
                          <a:pt x="354" y="815"/>
                        </a:lnTo>
                        <a:lnTo>
                          <a:pt x="356" y="811"/>
                        </a:lnTo>
                        <a:lnTo>
                          <a:pt x="359" y="805"/>
                        </a:lnTo>
                        <a:lnTo>
                          <a:pt x="361" y="800"/>
                        </a:lnTo>
                        <a:lnTo>
                          <a:pt x="364" y="796"/>
                        </a:lnTo>
                        <a:lnTo>
                          <a:pt x="367" y="790"/>
                        </a:lnTo>
                        <a:lnTo>
                          <a:pt x="369" y="785"/>
                        </a:lnTo>
                        <a:lnTo>
                          <a:pt x="371" y="779"/>
                        </a:lnTo>
                        <a:lnTo>
                          <a:pt x="374" y="773"/>
                        </a:lnTo>
                        <a:lnTo>
                          <a:pt x="377" y="769"/>
                        </a:lnTo>
                        <a:lnTo>
                          <a:pt x="379" y="763"/>
                        </a:lnTo>
                        <a:lnTo>
                          <a:pt x="382" y="757"/>
                        </a:lnTo>
                        <a:lnTo>
                          <a:pt x="384" y="752"/>
                        </a:lnTo>
                        <a:lnTo>
                          <a:pt x="386" y="746"/>
                        </a:lnTo>
                        <a:lnTo>
                          <a:pt x="390" y="740"/>
                        </a:lnTo>
                        <a:lnTo>
                          <a:pt x="392" y="734"/>
                        </a:lnTo>
                        <a:lnTo>
                          <a:pt x="394" y="729"/>
                        </a:lnTo>
                        <a:lnTo>
                          <a:pt x="396" y="723"/>
                        </a:lnTo>
                        <a:lnTo>
                          <a:pt x="399" y="717"/>
                        </a:lnTo>
                        <a:lnTo>
                          <a:pt x="402" y="711"/>
                        </a:lnTo>
                        <a:lnTo>
                          <a:pt x="404" y="705"/>
                        </a:lnTo>
                        <a:lnTo>
                          <a:pt x="407" y="699"/>
                        </a:lnTo>
                        <a:lnTo>
                          <a:pt x="409" y="693"/>
                        </a:lnTo>
                        <a:lnTo>
                          <a:pt x="412" y="688"/>
                        </a:lnTo>
                        <a:lnTo>
                          <a:pt x="415" y="682"/>
                        </a:lnTo>
                        <a:lnTo>
                          <a:pt x="417" y="676"/>
                        </a:lnTo>
                        <a:lnTo>
                          <a:pt x="419" y="669"/>
                        </a:lnTo>
                        <a:lnTo>
                          <a:pt x="422" y="663"/>
                        </a:lnTo>
                        <a:lnTo>
                          <a:pt x="425" y="657"/>
                        </a:lnTo>
                        <a:lnTo>
                          <a:pt x="427" y="650"/>
                        </a:lnTo>
                        <a:lnTo>
                          <a:pt x="430" y="644"/>
                        </a:lnTo>
                        <a:lnTo>
                          <a:pt x="432" y="638"/>
                        </a:lnTo>
                        <a:lnTo>
                          <a:pt x="434" y="631"/>
                        </a:lnTo>
                        <a:lnTo>
                          <a:pt x="437" y="625"/>
                        </a:lnTo>
                        <a:lnTo>
                          <a:pt x="440" y="618"/>
                        </a:lnTo>
                        <a:lnTo>
                          <a:pt x="442" y="612"/>
                        </a:lnTo>
                        <a:lnTo>
                          <a:pt x="445" y="607"/>
                        </a:lnTo>
                        <a:lnTo>
                          <a:pt x="447" y="600"/>
                        </a:lnTo>
                        <a:lnTo>
                          <a:pt x="450" y="593"/>
                        </a:lnTo>
                        <a:lnTo>
                          <a:pt x="453" y="587"/>
                        </a:lnTo>
                        <a:lnTo>
                          <a:pt x="455" y="580"/>
                        </a:lnTo>
                        <a:lnTo>
                          <a:pt x="457" y="573"/>
                        </a:lnTo>
                        <a:lnTo>
                          <a:pt x="460" y="567"/>
                        </a:lnTo>
                        <a:lnTo>
                          <a:pt x="463" y="560"/>
                        </a:lnTo>
                        <a:lnTo>
                          <a:pt x="465" y="554"/>
                        </a:lnTo>
                        <a:lnTo>
                          <a:pt x="467" y="547"/>
                        </a:lnTo>
                        <a:lnTo>
                          <a:pt x="470" y="540"/>
                        </a:lnTo>
                        <a:lnTo>
                          <a:pt x="472" y="533"/>
                        </a:lnTo>
                        <a:lnTo>
                          <a:pt x="475" y="527"/>
                        </a:lnTo>
                        <a:lnTo>
                          <a:pt x="478" y="520"/>
                        </a:lnTo>
                        <a:lnTo>
                          <a:pt x="480" y="513"/>
                        </a:lnTo>
                        <a:lnTo>
                          <a:pt x="482" y="506"/>
                        </a:lnTo>
                        <a:lnTo>
                          <a:pt x="485" y="499"/>
                        </a:lnTo>
                        <a:lnTo>
                          <a:pt x="488" y="492"/>
                        </a:lnTo>
                        <a:lnTo>
                          <a:pt x="490" y="486"/>
                        </a:lnTo>
                        <a:lnTo>
                          <a:pt x="493" y="479"/>
                        </a:lnTo>
                        <a:lnTo>
                          <a:pt x="495" y="472"/>
                        </a:lnTo>
                        <a:lnTo>
                          <a:pt x="498" y="465"/>
                        </a:lnTo>
                        <a:lnTo>
                          <a:pt x="501" y="458"/>
                        </a:lnTo>
                        <a:lnTo>
                          <a:pt x="503" y="451"/>
                        </a:lnTo>
                        <a:lnTo>
                          <a:pt x="505" y="445"/>
                        </a:lnTo>
                        <a:lnTo>
                          <a:pt x="508" y="438"/>
                        </a:lnTo>
                        <a:lnTo>
                          <a:pt x="510" y="431"/>
                        </a:lnTo>
                        <a:lnTo>
                          <a:pt x="513" y="424"/>
                        </a:lnTo>
                        <a:lnTo>
                          <a:pt x="516" y="417"/>
                        </a:lnTo>
                        <a:lnTo>
                          <a:pt x="518" y="409"/>
                        </a:lnTo>
                        <a:lnTo>
                          <a:pt x="520" y="404"/>
                        </a:lnTo>
                        <a:lnTo>
                          <a:pt x="523" y="397"/>
                        </a:lnTo>
                        <a:lnTo>
                          <a:pt x="526" y="390"/>
                        </a:lnTo>
                        <a:lnTo>
                          <a:pt x="528" y="383"/>
                        </a:lnTo>
                        <a:lnTo>
                          <a:pt x="531" y="375"/>
                        </a:lnTo>
                        <a:lnTo>
                          <a:pt x="533" y="370"/>
                        </a:lnTo>
                        <a:lnTo>
                          <a:pt x="536" y="363"/>
                        </a:lnTo>
                        <a:lnTo>
                          <a:pt x="539" y="356"/>
                        </a:lnTo>
                        <a:lnTo>
                          <a:pt x="541" y="348"/>
                        </a:lnTo>
                        <a:lnTo>
                          <a:pt x="543" y="343"/>
                        </a:lnTo>
                        <a:lnTo>
                          <a:pt x="546" y="336"/>
                        </a:lnTo>
                        <a:lnTo>
                          <a:pt x="549" y="329"/>
                        </a:lnTo>
                        <a:lnTo>
                          <a:pt x="551" y="323"/>
                        </a:lnTo>
                        <a:lnTo>
                          <a:pt x="554" y="316"/>
                        </a:lnTo>
                        <a:lnTo>
                          <a:pt x="556" y="310"/>
                        </a:lnTo>
                        <a:lnTo>
                          <a:pt x="558" y="303"/>
                        </a:lnTo>
                        <a:lnTo>
                          <a:pt x="561" y="296"/>
                        </a:lnTo>
                        <a:lnTo>
                          <a:pt x="564" y="290"/>
                        </a:lnTo>
                        <a:lnTo>
                          <a:pt x="566" y="283"/>
                        </a:lnTo>
                        <a:lnTo>
                          <a:pt x="569" y="277"/>
                        </a:lnTo>
                        <a:lnTo>
                          <a:pt x="571" y="270"/>
                        </a:lnTo>
                        <a:lnTo>
                          <a:pt x="574" y="264"/>
                        </a:lnTo>
                        <a:lnTo>
                          <a:pt x="577" y="258"/>
                        </a:lnTo>
                        <a:lnTo>
                          <a:pt x="579" y="251"/>
                        </a:lnTo>
                        <a:lnTo>
                          <a:pt x="581" y="245"/>
                        </a:lnTo>
                        <a:lnTo>
                          <a:pt x="584" y="239"/>
                        </a:lnTo>
                        <a:lnTo>
                          <a:pt x="587" y="233"/>
                        </a:lnTo>
                        <a:lnTo>
                          <a:pt x="589" y="226"/>
                        </a:lnTo>
                        <a:lnTo>
                          <a:pt x="592" y="221"/>
                        </a:lnTo>
                        <a:lnTo>
                          <a:pt x="594" y="215"/>
                        </a:lnTo>
                        <a:lnTo>
                          <a:pt x="596" y="209"/>
                        </a:lnTo>
                        <a:lnTo>
                          <a:pt x="599" y="203"/>
                        </a:lnTo>
                        <a:lnTo>
                          <a:pt x="602" y="197"/>
                        </a:lnTo>
                        <a:lnTo>
                          <a:pt x="604" y="191"/>
                        </a:lnTo>
                        <a:lnTo>
                          <a:pt x="606" y="185"/>
                        </a:lnTo>
                        <a:lnTo>
                          <a:pt x="609" y="181"/>
                        </a:lnTo>
                        <a:lnTo>
                          <a:pt x="612" y="175"/>
                        </a:lnTo>
                        <a:lnTo>
                          <a:pt x="614" y="169"/>
                        </a:lnTo>
                        <a:lnTo>
                          <a:pt x="617" y="163"/>
                        </a:lnTo>
                        <a:lnTo>
                          <a:pt x="619" y="158"/>
                        </a:lnTo>
                        <a:lnTo>
                          <a:pt x="622" y="154"/>
                        </a:lnTo>
                        <a:lnTo>
                          <a:pt x="625" y="148"/>
                        </a:lnTo>
                        <a:lnTo>
                          <a:pt x="627" y="142"/>
                        </a:lnTo>
                        <a:lnTo>
                          <a:pt x="629" y="137"/>
                        </a:lnTo>
                        <a:lnTo>
                          <a:pt x="632" y="133"/>
                        </a:lnTo>
                        <a:lnTo>
                          <a:pt x="634" y="128"/>
                        </a:lnTo>
                        <a:lnTo>
                          <a:pt x="637" y="123"/>
                        </a:lnTo>
                        <a:lnTo>
                          <a:pt x="640" y="117"/>
                        </a:lnTo>
                        <a:lnTo>
                          <a:pt x="642" y="113"/>
                        </a:lnTo>
                        <a:lnTo>
                          <a:pt x="644" y="108"/>
                        </a:lnTo>
                        <a:lnTo>
                          <a:pt x="647" y="104"/>
                        </a:lnTo>
                        <a:lnTo>
                          <a:pt x="650" y="100"/>
                        </a:lnTo>
                        <a:lnTo>
                          <a:pt x="652" y="95"/>
                        </a:lnTo>
                        <a:lnTo>
                          <a:pt x="655" y="90"/>
                        </a:lnTo>
                        <a:lnTo>
                          <a:pt x="657" y="87"/>
                        </a:lnTo>
                        <a:lnTo>
                          <a:pt x="660" y="82"/>
                        </a:lnTo>
                        <a:lnTo>
                          <a:pt x="663" y="79"/>
                        </a:lnTo>
                        <a:lnTo>
                          <a:pt x="665" y="74"/>
                        </a:lnTo>
                        <a:lnTo>
                          <a:pt x="667" y="70"/>
                        </a:lnTo>
                        <a:lnTo>
                          <a:pt x="670" y="67"/>
                        </a:lnTo>
                        <a:lnTo>
                          <a:pt x="673" y="63"/>
                        </a:lnTo>
                        <a:lnTo>
                          <a:pt x="675" y="60"/>
                        </a:lnTo>
                        <a:lnTo>
                          <a:pt x="678" y="56"/>
                        </a:lnTo>
                        <a:lnTo>
                          <a:pt x="680" y="53"/>
                        </a:lnTo>
                        <a:lnTo>
                          <a:pt x="682" y="49"/>
                        </a:lnTo>
                        <a:lnTo>
                          <a:pt x="685" y="47"/>
                        </a:lnTo>
                        <a:lnTo>
                          <a:pt x="688" y="43"/>
                        </a:lnTo>
                        <a:lnTo>
                          <a:pt x="690" y="40"/>
                        </a:lnTo>
                        <a:lnTo>
                          <a:pt x="693" y="38"/>
                        </a:lnTo>
                        <a:lnTo>
                          <a:pt x="695" y="35"/>
                        </a:lnTo>
                        <a:lnTo>
                          <a:pt x="698" y="32"/>
                        </a:lnTo>
                        <a:lnTo>
                          <a:pt x="701" y="29"/>
                        </a:lnTo>
                        <a:lnTo>
                          <a:pt x="703" y="27"/>
                        </a:lnTo>
                        <a:lnTo>
                          <a:pt x="705" y="25"/>
                        </a:lnTo>
                        <a:lnTo>
                          <a:pt x="708" y="22"/>
                        </a:lnTo>
                        <a:lnTo>
                          <a:pt x="711" y="20"/>
                        </a:lnTo>
                        <a:lnTo>
                          <a:pt x="713" y="18"/>
                        </a:lnTo>
                        <a:lnTo>
                          <a:pt x="716" y="16"/>
                        </a:lnTo>
                        <a:lnTo>
                          <a:pt x="718" y="14"/>
                        </a:lnTo>
                        <a:lnTo>
                          <a:pt x="720" y="12"/>
                        </a:lnTo>
                        <a:lnTo>
                          <a:pt x="723" y="11"/>
                        </a:lnTo>
                        <a:lnTo>
                          <a:pt x="726" y="9"/>
                        </a:lnTo>
                        <a:lnTo>
                          <a:pt x="728" y="8"/>
                        </a:lnTo>
                        <a:lnTo>
                          <a:pt x="730" y="7"/>
                        </a:lnTo>
                        <a:lnTo>
                          <a:pt x="733" y="5"/>
                        </a:lnTo>
                        <a:lnTo>
                          <a:pt x="736" y="5"/>
                        </a:lnTo>
                        <a:lnTo>
                          <a:pt x="738" y="4"/>
                        </a:lnTo>
                        <a:lnTo>
                          <a:pt x="741" y="2"/>
                        </a:lnTo>
                        <a:lnTo>
                          <a:pt x="743" y="2"/>
                        </a:lnTo>
                        <a:lnTo>
                          <a:pt x="746" y="1"/>
                        </a:lnTo>
                        <a:lnTo>
                          <a:pt x="749" y="1"/>
                        </a:lnTo>
                        <a:lnTo>
                          <a:pt x="751" y="0"/>
                        </a:lnTo>
                        <a:lnTo>
                          <a:pt x="753" y="0"/>
                        </a:lnTo>
                        <a:lnTo>
                          <a:pt x="756" y="0"/>
                        </a:lnTo>
                        <a:lnTo>
                          <a:pt x="759" y="0"/>
                        </a:lnTo>
                        <a:lnTo>
                          <a:pt x="761" y="0"/>
                        </a:lnTo>
                        <a:lnTo>
                          <a:pt x="764" y="0"/>
                        </a:lnTo>
                        <a:lnTo>
                          <a:pt x="766" y="0"/>
                        </a:lnTo>
                        <a:lnTo>
                          <a:pt x="768" y="1"/>
                        </a:lnTo>
                        <a:lnTo>
                          <a:pt x="771" y="1"/>
                        </a:lnTo>
                        <a:lnTo>
                          <a:pt x="774" y="2"/>
                        </a:lnTo>
                        <a:lnTo>
                          <a:pt x="776" y="2"/>
                        </a:lnTo>
                        <a:lnTo>
                          <a:pt x="779" y="4"/>
                        </a:lnTo>
                        <a:lnTo>
                          <a:pt x="781" y="5"/>
                        </a:lnTo>
                        <a:lnTo>
                          <a:pt x="784" y="5"/>
                        </a:lnTo>
                        <a:lnTo>
                          <a:pt x="786" y="7"/>
                        </a:lnTo>
                        <a:lnTo>
                          <a:pt x="789" y="8"/>
                        </a:lnTo>
                        <a:lnTo>
                          <a:pt x="791" y="9"/>
                        </a:lnTo>
                        <a:lnTo>
                          <a:pt x="793" y="11"/>
                        </a:lnTo>
                        <a:lnTo>
                          <a:pt x="797" y="12"/>
                        </a:lnTo>
                        <a:lnTo>
                          <a:pt x="799" y="14"/>
                        </a:lnTo>
                        <a:lnTo>
                          <a:pt x="801" y="16"/>
                        </a:lnTo>
                        <a:lnTo>
                          <a:pt x="804" y="18"/>
                        </a:lnTo>
                        <a:lnTo>
                          <a:pt x="806" y="20"/>
                        </a:lnTo>
                        <a:lnTo>
                          <a:pt x="809" y="22"/>
                        </a:lnTo>
                        <a:lnTo>
                          <a:pt x="812" y="25"/>
                        </a:lnTo>
                        <a:lnTo>
                          <a:pt x="814" y="27"/>
                        </a:lnTo>
                        <a:lnTo>
                          <a:pt x="816" y="29"/>
                        </a:lnTo>
                        <a:lnTo>
                          <a:pt x="819" y="32"/>
                        </a:lnTo>
                        <a:lnTo>
                          <a:pt x="822" y="35"/>
                        </a:lnTo>
                        <a:lnTo>
                          <a:pt x="824" y="38"/>
                        </a:lnTo>
                        <a:lnTo>
                          <a:pt x="827" y="40"/>
                        </a:lnTo>
                        <a:lnTo>
                          <a:pt x="829" y="43"/>
                        </a:lnTo>
                        <a:lnTo>
                          <a:pt x="832" y="47"/>
                        </a:lnTo>
                        <a:lnTo>
                          <a:pt x="835" y="49"/>
                        </a:lnTo>
                        <a:lnTo>
                          <a:pt x="837" y="53"/>
                        </a:lnTo>
                        <a:lnTo>
                          <a:pt x="839" y="56"/>
                        </a:lnTo>
                        <a:lnTo>
                          <a:pt x="842" y="60"/>
                        </a:lnTo>
                        <a:lnTo>
                          <a:pt x="844" y="63"/>
                        </a:lnTo>
                        <a:lnTo>
                          <a:pt x="847" y="67"/>
                        </a:lnTo>
                        <a:lnTo>
                          <a:pt x="850" y="70"/>
                        </a:lnTo>
                        <a:lnTo>
                          <a:pt x="852" y="74"/>
                        </a:lnTo>
                        <a:lnTo>
                          <a:pt x="854" y="79"/>
                        </a:lnTo>
                        <a:lnTo>
                          <a:pt x="857" y="82"/>
                        </a:lnTo>
                        <a:lnTo>
                          <a:pt x="860" y="87"/>
                        </a:lnTo>
                        <a:lnTo>
                          <a:pt x="862" y="90"/>
                        </a:lnTo>
                        <a:lnTo>
                          <a:pt x="864" y="95"/>
                        </a:lnTo>
                        <a:lnTo>
                          <a:pt x="867" y="100"/>
                        </a:lnTo>
                        <a:lnTo>
                          <a:pt x="870" y="104"/>
                        </a:lnTo>
                        <a:lnTo>
                          <a:pt x="872" y="108"/>
                        </a:lnTo>
                        <a:lnTo>
                          <a:pt x="875" y="113"/>
                        </a:lnTo>
                        <a:lnTo>
                          <a:pt x="877" y="117"/>
                        </a:lnTo>
                        <a:lnTo>
                          <a:pt x="879" y="123"/>
                        </a:lnTo>
                        <a:lnTo>
                          <a:pt x="883" y="128"/>
                        </a:lnTo>
                        <a:lnTo>
                          <a:pt x="885" y="133"/>
                        </a:lnTo>
                        <a:lnTo>
                          <a:pt x="887" y="137"/>
                        </a:lnTo>
                        <a:lnTo>
                          <a:pt x="890" y="142"/>
                        </a:lnTo>
                        <a:lnTo>
                          <a:pt x="892" y="148"/>
                        </a:lnTo>
                        <a:lnTo>
                          <a:pt x="895" y="154"/>
                        </a:lnTo>
                        <a:lnTo>
                          <a:pt x="898" y="158"/>
                        </a:lnTo>
                        <a:lnTo>
                          <a:pt x="900" y="163"/>
                        </a:lnTo>
                        <a:lnTo>
                          <a:pt x="902" y="169"/>
                        </a:lnTo>
                        <a:lnTo>
                          <a:pt x="905" y="175"/>
                        </a:lnTo>
                        <a:lnTo>
                          <a:pt x="908" y="181"/>
                        </a:lnTo>
                        <a:lnTo>
                          <a:pt x="910" y="185"/>
                        </a:lnTo>
                        <a:lnTo>
                          <a:pt x="913" y="191"/>
                        </a:lnTo>
                        <a:lnTo>
                          <a:pt x="915" y="197"/>
                        </a:lnTo>
                        <a:lnTo>
                          <a:pt x="918" y="203"/>
                        </a:lnTo>
                        <a:lnTo>
                          <a:pt x="920" y="209"/>
                        </a:lnTo>
                        <a:lnTo>
                          <a:pt x="923" y="215"/>
                        </a:lnTo>
                        <a:lnTo>
                          <a:pt x="925" y="221"/>
                        </a:lnTo>
                        <a:lnTo>
                          <a:pt x="927" y="226"/>
                        </a:lnTo>
                        <a:lnTo>
                          <a:pt x="930" y="233"/>
                        </a:lnTo>
                        <a:lnTo>
                          <a:pt x="933" y="239"/>
                        </a:lnTo>
                        <a:lnTo>
                          <a:pt x="935" y="245"/>
                        </a:lnTo>
                        <a:lnTo>
                          <a:pt x="938" y="251"/>
                        </a:lnTo>
                        <a:lnTo>
                          <a:pt x="940" y="258"/>
                        </a:lnTo>
                        <a:lnTo>
                          <a:pt x="943" y="264"/>
                        </a:lnTo>
                        <a:lnTo>
                          <a:pt x="946" y="270"/>
                        </a:lnTo>
                        <a:lnTo>
                          <a:pt x="948" y="277"/>
                        </a:lnTo>
                        <a:lnTo>
                          <a:pt x="950" y="283"/>
                        </a:lnTo>
                        <a:lnTo>
                          <a:pt x="953" y="290"/>
                        </a:lnTo>
                        <a:lnTo>
                          <a:pt x="956" y="296"/>
                        </a:lnTo>
                        <a:lnTo>
                          <a:pt x="958" y="303"/>
                        </a:lnTo>
                        <a:lnTo>
                          <a:pt x="961" y="310"/>
                        </a:lnTo>
                        <a:lnTo>
                          <a:pt x="963" y="316"/>
                        </a:lnTo>
                        <a:lnTo>
                          <a:pt x="965" y="323"/>
                        </a:lnTo>
                        <a:lnTo>
                          <a:pt x="968" y="329"/>
                        </a:lnTo>
                        <a:lnTo>
                          <a:pt x="971" y="336"/>
                        </a:lnTo>
                        <a:lnTo>
                          <a:pt x="973" y="343"/>
                        </a:lnTo>
                        <a:lnTo>
                          <a:pt x="976" y="348"/>
                        </a:lnTo>
                        <a:lnTo>
                          <a:pt x="978" y="356"/>
                        </a:lnTo>
                        <a:lnTo>
                          <a:pt x="981" y="363"/>
                        </a:lnTo>
                        <a:lnTo>
                          <a:pt x="983" y="370"/>
                        </a:lnTo>
                        <a:lnTo>
                          <a:pt x="986" y="375"/>
                        </a:lnTo>
                        <a:lnTo>
                          <a:pt x="988" y="383"/>
                        </a:lnTo>
                        <a:lnTo>
                          <a:pt x="991" y="390"/>
                        </a:lnTo>
                        <a:lnTo>
                          <a:pt x="994" y="397"/>
                        </a:lnTo>
                        <a:lnTo>
                          <a:pt x="996" y="404"/>
                        </a:lnTo>
                        <a:lnTo>
                          <a:pt x="998" y="409"/>
                        </a:lnTo>
                        <a:lnTo>
                          <a:pt x="1001" y="417"/>
                        </a:lnTo>
                        <a:lnTo>
                          <a:pt x="1003" y="424"/>
                        </a:lnTo>
                        <a:lnTo>
                          <a:pt x="1006" y="431"/>
                        </a:lnTo>
                        <a:lnTo>
                          <a:pt x="1009" y="438"/>
                        </a:lnTo>
                        <a:lnTo>
                          <a:pt x="1011" y="445"/>
                        </a:lnTo>
                        <a:lnTo>
                          <a:pt x="1013" y="451"/>
                        </a:lnTo>
                        <a:lnTo>
                          <a:pt x="1016" y="458"/>
                        </a:lnTo>
                        <a:lnTo>
                          <a:pt x="1019" y="465"/>
                        </a:lnTo>
                        <a:lnTo>
                          <a:pt x="1021" y="472"/>
                        </a:lnTo>
                        <a:lnTo>
                          <a:pt x="1024" y="479"/>
                        </a:lnTo>
                        <a:lnTo>
                          <a:pt x="1026" y="486"/>
                        </a:lnTo>
                        <a:lnTo>
                          <a:pt x="1029" y="492"/>
                        </a:lnTo>
                        <a:lnTo>
                          <a:pt x="1032" y="499"/>
                        </a:lnTo>
                        <a:lnTo>
                          <a:pt x="1034" y="506"/>
                        </a:lnTo>
                        <a:lnTo>
                          <a:pt x="1036" y="513"/>
                        </a:lnTo>
                        <a:lnTo>
                          <a:pt x="1039" y="520"/>
                        </a:lnTo>
                        <a:lnTo>
                          <a:pt x="1042" y="527"/>
                        </a:lnTo>
                        <a:lnTo>
                          <a:pt x="1044" y="533"/>
                        </a:lnTo>
                        <a:lnTo>
                          <a:pt x="1047" y="540"/>
                        </a:lnTo>
                        <a:lnTo>
                          <a:pt x="1049" y="547"/>
                        </a:lnTo>
                        <a:lnTo>
                          <a:pt x="1051" y="554"/>
                        </a:lnTo>
                        <a:lnTo>
                          <a:pt x="1054" y="560"/>
                        </a:lnTo>
                        <a:lnTo>
                          <a:pt x="1057" y="567"/>
                        </a:lnTo>
                        <a:lnTo>
                          <a:pt x="1059" y="573"/>
                        </a:lnTo>
                        <a:lnTo>
                          <a:pt x="1061" y="580"/>
                        </a:lnTo>
                        <a:lnTo>
                          <a:pt x="1064" y="587"/>
                        </a:lnTo>
                        <a:lnTo>
                          <a:pt x="1067" y="593"/>
                        </a:lnTo>
                        <a:lnTo>
                          <a:pt x="1069" y="600"/>
                        </a:lnTo>
                        <a:lnTo>
                          <a:pt x="1072" y="607"/>
                        </a:lnTo>
                        <a:lnTo>
                          <a:pt x="1074" y="612"/>
                        </a:lnTo>
                        <a:lnTo>
                          <a:pt x="1077" y="618"/>
                        </a:lnTo>
                        <a:lnTo>
                          <a:pt x="1080" y="625"/>
                        </a:lnTo>
                        <a:lnTo>
                          <a:pt x="1082" y="631"/>
                        </a:lnTo>
                        <a:lnTo>
                          <a:pt x="1084" y="638"/>
                        </a:lnTo>
                        <a:lnTo>
                          <a:pt x="1087" y="644"/>
                        </a:lnTo>
                        <a:lnTo>
                          <a:pt x="1089" y="650"/>
                        </a:lnTo>
                        <a:lnTo>
                          <a:pt x="1092" y="657"/>
                        </a:lnTo>
                        <a:lnTo>
                          <a:pt x="1095" y="663"/>
                        </a:lnTo>
                        <a:lnTo>
                          <a:pt x="1097" y="669"/>
                        </a:lnTo>
                        <a:lnTo>
                          <a:pt x="1099" y="676"/>
                        </a:lnTo>
                        <a:lnTo>
                          <a:pt x="1102" y="682"/>
                        </a:lnTo>
                        <a:lnTo>
                          <a:pt x="1105" y="688"/>
                        </a:lnTo>
                        <a:lnTo>
                          <a:pt x="1107" y="693"/>
                        </a:lnTo>
                        <a:lnTo>
                          <a:pt x="1110" y="699"/>
                        </a:lnTo>
                        <a:lnTo>
                          <a:pt x="1112" y="705"/>
                        </a:lnTo>
                        <a:lnTo>
                          <a:pt x="1115" y="711"/>
                        </a:lnTo>
                        <a:lnTo>
                          <a:pt x="1118" y="717"/>
                        </a:lnTo>
                        <a:lnTo>
                          <a:pt x="1120" y="723"/>
                        </a:lnTo>
                        <a:lnTo>
                          <a:pt x="1122" y="729"/>
                        </a:lnTo>
                        <a:lnTo>
                          <a:pt x="1125" y="734"/>
                        </a:lnTo>
                        <a:lnTo>
                          <a:pt x="1127" y="740"/>
                        </a:lnTo>
                        <a:lnTo>
                          <a:pt x="1130" y="746"/>
                        </a:lnTo>
                        <a:lnTo>
                          <a:pt x="1133" y="752"/>
                        </a:lnTo>
                        <a:lnTo>
                          <a:pt x="1135" y="757"/>
                        </a:lnTo>
                        <a:lnTo>
                          <a:pt x="1137" y="763"/>
                        </a:lnTo>
                        <a:lnTo>
                          <a:pt x="1140" y="769"/>
                        </a:lnTo>
                        <a:lnTo>
                          <a:pt x="1143" y="773"/>
                        </a:lnTo>
                        <a:lnTo>
                          <a:pt x="1145" y="779"/>
                        </a:lnTo>
                        <a:lnTo>
                          <a:pt x="1148" y="785"/>
                        </a:lnTo>
                        <a:lnTo>
                          <a:pt x="1150" y="790"/>
                        </a:lnTo>
                        <a:lnTo>
                          <a:pt x="1153" y="796"/>
                        </a:lnTo>
                        <a:lnTo>
                          <a:pt x="1156" y="800"/>
                        </a:lnTo>
                        <a:lnTo>
                          <a:pt x="1158" y="805"/>
                        </a:lnTo>
                        <a:lnTo>
                          <a:pt x="1160" y="811"/>
                        </a:lnTo>
                        <a:lnTo>
                          <a:pt x="1163" y="815"/>
                        </a:lnTo>
                        <a:lnTo>
                          <a:pt x="1166" y="820"/>
                        </a:lnTo>
                        <a:lnTo>
                          <a:pt x="1168" y="826"/>
                        </a:lnTo>
                        <a:lnTo>
                          <a:pt x="1171" y="831"/>
                        </a:lnTo>
                        <a:lnTo>
                          <a:pt x="1173" y="835"/>
                        </a:lnTo>
                        <a:lnTo>
                          <a:pt x="1175" y="840"/>
                        </a:lnTo>
                        <a:lnTo>
                          <a:pt x="1178" y="845"/>
                        </a:lnTo>
                        <a:lnTo>
                          <a:pt x="1181" y="849"/>
                        </a:lnTo>
                        <a:lnTo>
                          <a:pt x="1183" y="854"/>
                        </a:lnTo>
                        <a:lnTo>
                          <a:pt x="1186" y="859"/>
                        </a:lnTo>
                        <a:lnTo>
                          <a:pt x="1188" y="864"/>
                        </a:lnTo>
                        <a:lnTo>
                          <a:pt x="1191" y="868"/>
                        </a:lnTo>
                        <a:lnTo>
                          <a:pt x="1194" y="872"/>
                        </a:lnTo>
                        <a:lnTo>
                          <a:pt x="1196" y="876"/>
                        </a:lnTo>
                        <a:lnTo>
                          <a:pt x="1198" y="881"/>
                        </a:lnTo>
                        <a:lnTo>
                          <a:pt x="1201" y="886"/>
                        </a:lnTo>
                        <a:lnTo>
                          <a:pt x="1204" y="889"/>
                        </a:lnTo>
                        <a:lnTo>
                          <a:pt x="1206" y="894"/>
                        </a:lnTo>
                        <a:lnTo>
                          <a:pt x="1209" y="898"/>
                        </a:lnTo>
                        <a:lnTo>
                          <a:pt x="1211" y="902"/>
                        </a:lnTo>
                        <a:lnTo>
                          <a:pt x="1213" y="906"/>
                        </a:lnTo>
                        <a:lnTo>
                          <a:pt x="1216" y="910"/>
                        </a:lnTo>
                        <a:lnTo>
                          <a:pt x="1219" y="914"/>
                        </a:lnTo>
                        <a:lnTo>
                          <a:pt x="1221" y="918"/>
                        </a:lnTo>
                        <a:lnTo>
                          <a:pt x="1223" y="922"/>
                        </a:lnTo>
                        <a:lnTo>
                          <a:pt x="1226" y="926"/>
                        </a:lnTo>
                        <a:lnTo>
                          <a:pt x="1229" y="929"/>
                        </a:lnTo>
                        <a:lnTo>
                          <a:pt x="1231" y="933"/>
                        </a:lnTo>
                        <a:lnTo>
                          <a:pt x="1234" y="936"/>
                        </a:lnTo>
                        <a:lnTo>
                          <a:pt x="1236" y="940"/>
                        </a:lnTo>
                        <a:lnTo>
                          <a:pt x="1239" y="943"/>
                        </a:lnTo>
                        <a:lnTo>
                          <a:pt x="1242" y="947"/>
                        </a:lnTo>
                        <a:lnTo>
                          <a:pt x="1244" y="950"/>
                        </a:lnTo>
                        <a:lnTo>
                          <a:pt x="1246" y="954"/>
                        </a:lnTo>
                        <a:lnTo>
                          <a:pt x="1249" y="957"/>
                        </a:lnTo>
                        <a:lnTo>
                          <a:pt x="1251" y="961"/>
                        </a:lnTo>
                        <a:lnTo>
                          <a:pt x="1254" y="964"/>
                        </a:lnTo>
                        <a:lnTo>
                          <a:pt x="1257" y="968"/>
                        </a:lnTo>
                        <a:lnTo>
                          <a:pt x="1259" y="970"/>
                        </a:lnTo>
                        <a:lnTo>
                          <a:pt x="1261" y="974"/>
                        </a:lnTo>
                        <a:lnTo>
                          <a:pt x="1264" y="976"/>
                        </a:lnTo>
                        <a:lnTo>
                          <a:pt x="1267" y="980"/>
                        </a:lnTo>
                        <a:lnTo>
                          <a:pt x="1269" y="983"/>
                        </a:lnTo>
                        <a:lnTo>
                          <a:pt x="1272" y="986"/>
                        </a:lnTo>
                        <a:lnTo>
                          <a:pt x="1274" y="988"/>
                        </a:lnTo>
                        <a:lnTo>
                          <a:pt x="1277" y="991"/>
                        </a:lnTo>
                        <a:lnTo>
                          <a:pt x="1280" y="995"/>
                        </a:lnTo>
                        <a:lnTo>
                          <a:pt x="1282" y="997"/>
                        </a:lnTo>
                        <a:lnTo>
                          <a:pt x="1284" y="1000"/>
                        </a:lnTo>
                        <a:lnTo>
                          <a:pt x="1287" y="1002"/>
                        </a:lnTo>
                        <a:lnTo>
                          <a:pt x="1290" y="1006"/>
                        </a:lnTo>
                        <a:lnTo>
                          <a:pt x="1292" y="1008"/>
                        </a:lnTo>
                        <a:lnTo>
                          <a:pt x="1295" y="1010"/>
                        </a:lnTo>
                        <a:lnTo>
                          <a:pt x="1297" y="1013"/>
                        </a:lnTo>
                        <a:lnTo>
                          <a:pt x="1299" y="1015"/>
                        </a:lnTo>
                        <a:lnTo>
                          <a:pt x="1302" y="1018"/>
                        </a:lnTo>
                        <a:lnTo>
                          <a:pt x="1305" y="1021"/>
                        </a:lnTo>
                        <a:lnTo>
                          <a:pt x="1307" y="1022"/>
                        </a:lnTo>
                        <a:lnTo>
                          <a:pt x="1310" y="1024"/>
                        </a:lnTo>
                        <a:lnTo>
                          <a:pt x="1312" y="1027"/>
                        </a:lnTo>
                        <a:lnTo>
                          <a:pt x="1315" y="1029"/>
                        </a:lnTo>
                        <a:lnTo>
                          <a:pt x="1317" y="1031"/>
                        </a:lnTo>
                        <a:lnTo>
                          <a:pt x="1320" y="1034"/>
                        </a:lnTo>
                        <a:lnTo>
                          <a:pt x="1322" y="1036"/>
                        </a:lnTo>
                        <a:lnTo>
                          <a:pt x="1325" y="1038"/>
                        </a:lnTo>
                        <a:lnTo>
                          <a:pt x="1328" y="1040"/>
                        </a:lnTo>
                        <a:lnTo>
                          <a:pt x="1330" y="1042"/>
                        </a:lnTo>
                        <a:lnTo>
                          <a:pt x="1332" y="1043"/>
                        </a:lnTo>
                        <a:lnTo>
                          <a:pt x="1335" y="1045"/>
                        </a:lnTo>
                        <a:lnTo>
                          <a:pt x="1337" y="1048"/>
                        </a:lnTo>
                        <a:lnTo>
                          <a:pt x="1340" y="1050"/>
                        </a:lnTo>
                        <a:lnTo>
                          <a:pt x="1343" y="1051"/>
                        </a:lnTo>
                        <a:lnTo>
                          <a:pt x="1345" y="1052"/>
                        </a:lnTo>
                        <a:lnTo>
                          <a:pt x="1347" y="1055"/>
                        </a:lnTo>
                        <a:lnTo>
                          <a:pt x="1350" y="1057"/>
                        </a:lnTo>
                        <a:lnTo>
                          <a:pt x="1353" y="1058"/>
                        </a:lnTo>
                        <a:lnTo>
                          <a:pt x="1355" y="1060"/>
                        </a:lnTo>
                        <a:lnTo>
                          <a:pt x="1358" y="1062"/>
                        </a:lnTo>
                        <a:lnTo>
                          <a:pt x="1360" y="1063"/>
                        </a:lnTo>
                        <a:lnTo>
                          <a:pt x="1363" y="1064"/>
                        </a:lnTo>
                        <a:lnTo>
                          <a:pt x="1366" y="1067"/>
                        </a:lnTo>
                        <a:lnTo>
                          <a:pt x="1368" y="1068"/>
                        </a:lnTo>
                        <a:lnTo>
                          <a:pt x="1370" y="1069"/>
                        </a:lnTo>
                        <a:lnTo>
                          <a:pt x="1373" y="1070"/>
                        </a:lnTo>
                        <a:lnTo>
                          <a:pt x="1375" y="1072"/>
                        </a:lnTo>
                        <a:lnTo>
                          <a:pt x="1378" y="1074"/>
                        </a:lnTo>
                        <a:lnTo>
                          <a:pt x="1380" y="1075"/>
                        </a:lnTo>
                        <a:lnTo>
                          <a:pt x="1383" y="1076"/>
                        </a:lnTo>
                        <a:lnTo>
                          <a:pt x="1385" y="1077"/>
                        </a:lnTo>
                        <a:lnTo>
                          <a:pt x="1388" y="1078"/>
                        </a:lnTo>
                        <a:lnTo>
                          <a:pt x="1391" y="1079"/>
                        </a:lnTo>
                        <a:lnTo>
                          <a:pt x="1393" y="1082"/>
                        </a:lnTo>
                        <a:lnTo>
                          <a:pt x="1395" y="1082"/>
                        </a:lnTo>
                        <a:lnTo>
                          <a:pt x="1398" y="1084"/>
                        </a:lnTo>
                        <a:lnTo>
                          <a:pt x="1401" y="1084"/>
                        </a:lnTo>
                        <a:lnTo>
                          <a:pt x="1403" y="1086"/>
                        </a:lnTo>
                        <a:lnTo>
                          <a:pt x="1406" y="1086"/>
                        </a:lnTo>
                        <a:lnTo>
                          <a:pt x="1408" y="1088"/>
                        </a:lnTo>
                        <a:lnTo>
                          <a:pt x="1410" y="1089"/>
                        </a:lnTo>
                        <a:lnTo>
                          <a:pt x="1414" y="1090"/>
                        </a:lnTo>
                        <a:lnTo>
                          <a:pt x="1416" y="1091"/>
                        </a:lnTo>
                        <a:lnTo>
                          <a:pt x="1418" y="1092"/>
                        </a:lnTo>
                        <a:lnTo>
                          <a:pt x="1421" y="1094"/>
                        </a:lnTo>
                        <a:lnTo>
                          <a:pt x="1423" y="1094"/>
                        </a:lnTo>
                        <a:lnTo>
                          <a:pt x="1426" y="1095"/>
                        </a:lnTo>
                        <a:lnTo>
                          <a:pt x="1429" y="1096"/>
                        </a:lnTo>
                        <a:lnTo>
                          <a:pt x="1431" y="1097"/>
                        </a:lnTo>
                        <a:lnTo>
                          <a:pt x="1433" y="1098"/>
                        </a:lnTo>
                        <a:lnTo>
                          <a:pt x="1436" y="1098"/>
                        </a:lnTo>
                        <a:lnTo>
                          <a:pt x="1439" y="1099"/>
                        </a:lnTo>
                        <a:lnTo>
                          <a:pt x="1441" y="1101"/>
                        </a:lnTo>
                        <a:lnTo>
                          <a:pt x="1443" y="1101"/>
                        </a:lnTo>
                        <a:lnTo>
                          <a:pt x="1446" y="1102"/>
                        </a:lnTo>
                        <a:lnTo>
                          <a:pt x="1449" y="1103"/>
                        </a:lnTo>
                        <a:lnTo>
                          <a:pt x="1451" y="1103"/>
                        </a:lnTo>
                        <a:lnTo>
                          <a:pt x="1454" y="1104"/>
                        </a:lnTo>
                        <a:lnTo>
                          <a:pt x="1456" y="1105"/>
                        </a:lnTo>
                        <a:lnTo>
                          <a:pt x="1458" y="1105"/>
                        </a:lnTo>
                        <a:lnTo>
                          <a:pt x="1461" y="1106"/>
                        </a:lnTo>
                        <a:lnTo>
                          <a:pt x="1464" y="1106"/>
                        </a:lnTo>
                        <a:lnTo>
                          <a:pt x="1466" y="1108"/>
                        </a:lnTo>
                        <a:lnTo>
                          <a:pt x="1469" y="1108"/>
                        </a:lnTo>
                        <a:lnTo>
                          <a:pt x="1471" y="1109"/>
                        </a:lnTo>
                        <a:lnTo>
                          <a:pt x="1474" y="1109"/>
                        </a:lnTo>
                        <a:lnTo>
                          <a:pt x="1477" y="1110"/>
                        </a:lnTo>
                        <a:lnTo>
                          <a:pt x="1479" y="1110"/>
                        </a:lnTo>
                        <a:lnTo>
                          <a:pt x="1481" y="1111"/>
                        </a:lnTo>
                        <a:lnTo>
                          <a:pt x="1484" y="1111"/>
                        </a:lnTo>
                        <a:lnTo>
                          <a:pt x="1487" y="1111"/>
                        </a:lnTo>
                        <a:lnTo>
                          <a:pt x="1489" y="1112"/>
                        </a:lnTo>
                        <a:lnTo>
                          <a:pt x="1492" y="1112"/>
                        </a:lnTo>
                        <a:lnTo>
                          <a:pt x="1494" y="1113"/>
                        </a:lnTo>
                        <a:lnTo>
                          <a:pt x="1496" y="1113"/>
                        </a:lnTo>
                        <a:lnTo>
                          <a:pt x="1500" y="1113"/>
                        </a:lnTo>
                        <a:lnTo>
                          <a:pt x="1502" y="1115"/>
                        </a:lnTo>
                        <a:lnTo>
                          <a:pt x="1504" y="1115"/>
                        </a:lnTo>
                        <a:lnTo>
                          <a:pt x="1507" y="1116"/>
                        </a:lnTo>
                        <a:lnTo>
                          <a:pt x="1509" y="1116"/>
                        </a:lnTo>
                        <a:lnTo>
                          <a:pt x="1512" y="1116"/>
                        </a:lnTo>
                        <a:lnTo>
                          <a:pt x="1514" y="1117"/>
                        </a:lnTo>
                        <a:lnTo>
                          <a:pt x="1517" y="1117"/>
                        </a:lnTo>
                      </a:path>
                    </a:pathLst>
                  </a:custGeom>
                  <a:solidFill>
                    <a:schemeClr val="folHlink"/>
                  </a:solidFill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ar-IQ"/>
                  </a:p>
                </p:txBody>
              </p:sp>
              <p:sp>
                <p:nvSpPr>
                  <p:cNvPr id="100374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21" y="2599"/>
                    <a:ext cx="1589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</p:grpSp>
            <p:sp>
              <p:nvSpPr>
                <p:cNvPr id="100376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7" y="3267"/>
                  <a:ext cx="1404" cy="5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2800" b="1" dirty="0">
                      <a:solidFill>
                        <a:schemeClr val="folHlink"/>
                      </a:solidFill>
                    </a:rPr>
                    <a:t>Symmetric</a:t>
                  </a:r>
                </a:p>
                <a:p>
                  <a:pPr algn="ctr"/>
                  <a:r>
                    <a:rPr lang="en-US" sz="2800" b="1" dirty="0">
                      <a:solidFill>
                        <a:schemeClr val="folHlink"/>
                      </a:solidFill>
                    </a:rPr>
                    <a:t>(Not Skewed)</a:t>
                  </a:r>
                </a:p>
              </p:txBody>
            </p:sp>
            <p:sp>
              <p:nvSpPr>
                <p:cNvPr id="100377" name="Line 25"/>
                <p:cNvSpPr>
                  <a:spLocks noChangeShapeType="1"/>
                </p:cNvSpPr>
                <p:nvPr/>
              </p:nvSpPr>
              <p:spPr bwMode="auto">
                <a:xfrm>
                  <a:off x="2911" y="1487"/>
                  <a:ext cx="0" cy="1101"/>
                </a:xfrm>
                <a:prstGeom prst="line">
                  <a:avLst/>
                </a:prstGeom>
                <a:noFill/>
                <a:ln w="508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100378" name="Rectangle 26"/>
                <p:cNvSpPr>
                  <a:spLocks noChangeArrowheads="1"/>
                </p:cNvSpPr>
                <p:nvPr/>
              </p:nvSpPr>
              <p:spPr bwMode="auto">
                <a:xfrm>
                  <a:off x="2613" y="2713"/>
                  <a:ext cx="592" cy="5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1800" b="1" dirty="0">
                      <a:solidFill>
                        <a:schemeClr val="bg1"/>
                      </a:solidFill>
                    </a:rPr>
                    <a:t>Mean</a:t>
                  </a:r>
                </a:p>
                <a:p>
                  <a:pPr algn="ctr"/>
                  <a:r>
                    <a:rPr lang="en-US" sz="1800" b="1" dirty="0">
                      <a:solidFill>
                        <a:schemeClr val="bg1"/>
                      </a:solidFill>
                    </a:rPr>
                    <a:t>Median</a:t>
                  </a:r>
                </a:p>
                <a:p>
                  <a:pPr algn="ctr"/>
                  <a:r>
                    <a:rPr lang="en-US" sz="1800" b="1" dirty="0">
                      <a:solidFill>
                        <a:schemeClr val="bg1"/>
                      </a:solidFill>
                    </a:rPr>
                    <a:t>Mode</a:t>
                  </a:r>
                </a:p>
              </p:txBody>
            </p:sp>
          </p:grpSp>
          <p:grpSp>
            <p:nvGrpSpPr>
              <p:cNvPr id="100394" name="Group 42"/>
              <p:cNvGrpSpPr>
                <a:grpSpLocks/>
              </p:cNvGrpSpPr>
              <p:nvPr/>
            </p:nvGrpSpPr>
            <p:grpSpPr bwMode="auto">
              <a:xfrm>
                <a:off x="3628" y="1365"/>
                <a:ext cx="1791" cy="2503"/>
                <a:chOff x="3628" y="1365"/>
                <a:chExt cx="1791" cy="2503"/>
              </a:xfrm>
            </p:grpSpPr>
            <p:sp>
              <p:nvSpPr>
                <p:cNvPr id="100380" name="Rectangle 28"/>
                <p:cNvSpPr>
                  <a:spLocks noChangeArrowheads="1"/>
                </p:cNvSpPr>
                <p:nvPr/>
              </p:nvSpPr>
              <p:spPr bwMode="auto">
                <a:xfrm>
                  <a:off x="3969" y="3274"/>
                  <a:ext cx="1034" cy="5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2800" b="1" dirty="0">
                      <a:solidFill>
                        <a:srgbClr val="00AE00"/>
                      </a:solidFill>
                    </a:rPr>
                    <a:t>Positively</a:t>
                  </a:r>
                </a:p>
                <a:p>
                  <a:pPr algn="ctr"/>
                  <a:r>
                    <a:rPr lang="en-US" sz="2800" b="1" dirty="0">
                      <a:solidFill>
                        <a:srgbClr val="00AE00"/>
                      </a:solidFill>
                    </a:rPr>
                    <a:t>Skewed</a:t>
                  </a:r>
                </a:p>
              </p:txBody>
            </p:sp>
            <p:grpSp>
              <p:nvGrpSpPr>
                <p:cNvPr id="100393" name="Group 41"/>
                <p:cNvGrpSpPr>
                  <a:grpSpLocks/>
                </p:cNvGrpSpPr>
                <p:nvPr/>
              </p:nvGrpSpPr>
              <p:grpSpPr bwMode="auto">
                <a:xfrm>
                  <a:off x="3628" y="1365"/>
                  <a:ext cx="1791" cy="1918"/>
                  <a:chOff x="3628" y="1365"/>
                  <a:chExt cx="1791" cy="1918"/>
                </a:xfrm>
              </p:grpSpPr>
              <p:sp>
                <p:nvSpPr>
                  <p:cNvPr id="10038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839" y="2602"/>
                    <a:ext cx="1573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grpSp>
                <p:nvGrpSpPr>
                  <p:cNvPr id="100392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3628" y="1365"/>
                    <a:ext cx="1791" cy="1918"/>
                    <a:chOff x="3628" y="1365"/>
                    <a:chExt cx="1791" cy="1918"/>
                  </a:xfrm>
                </p:grpSpPr>
                <p:sp>
                  <p:nvSpPr>
                    <p:cNvPr id="10038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3825" y="1365"/>
                      <a:ext cx="1594" cy="1240"/>
                    </a:xfrm>
                    <a:custGeom>
                      <a:avLst/>
                      <a:gdLst>
                        <a:gd name="T0" fmla="*/ 24 w 1594"/>
                        <a:gd name="T1" fmla="*/ 1122 h 1240"/>
                        <a:gd name="T2" fmla="*/ 51 w 1594"/>
                        <a:gd name="T3" fmla="*/ 931 h 1240"/>
                        <a:gd name="T4" fmla="*/ 78 w 1594"/>
                        <a:gd name="T5" fmla="*/ 734 h 1240"/>
                        <a:gd name="T6" fmla="*/ 106 w 1594"/>
                        <a:gd name="T7" fmla="*/ 553 h 1240"/>
                        <a:gd name="T8" fmla="*/ 132 w 1594"/>
                        <a:gd name="T9" fmla="*/ 397 h 1240"/>
                        <a:gd name="T10" fmla="*/ 160 w 1594"/>
                        <a:gd name="T11" fmla="*/ 267 h 1240"/>
                        <a:gd name="T12" fmla="*/ 187 w 1594"/>
                        <a:gd name="T13" fmla="*/ 166 h 1240"/>
                        <a:gd name="T14" fmla="*/ 214 w 1594"/>
                        <a:gd name="T15" fmla="*/ 92 h 1240"/>
                        <a:gd name="T16" fmla="*/ 241 w 1594"/>
                        <a:gd name="T17" fmla="*/ 41 h 1240"/>
                        <a:gd name="T18" fmla="*/ 268 w 1594"/>
                        <a:gd name="T19" fmla="*/ 11 h 1240"/>
                        <a:gd name="T20" fmla="*/ 295 w 1594"/>
                        <a:gd name="T21" fmla="*/ 0 h 1240"/>
                        <a:gd name="T22" fmla="*/ 322 w 1594"/>
                        <a:gd name="T23" fmla="*/ 4 h 1240"/>
                        <a:gd name="T24" fmla="*/ 349 w 1594"/>
                        <a:gd name="T25" fmla="*/ 22 h 1240"/>
                        <a:gd name="T26" fmla="*/ 377 w 1594"/>
                        <a:gd name="T27" fmla="*/ 50 h 1240"/>
                        <a:gd name="T28" fmla="*/ 404 w 1594"/>
                        <a:gd name="T29" fmla="*/ 86 h 1240"/>
                        <a:gd name="T30" fmla="*/ 430 w 1594"/>
                        <a:gd name="T31" fmla="*/ 130 h 1240"/>
                        <a:gd name="T32" fmla="*/ 458 w 1594"/>
                        <a:gd name="T33" fmla="*/ 177 h 1240"/>
                        <a:gd name="T34" fmla="*/ 485 w 1594"/>
                        <a:gd name="T35" fmla="*/ 228 h 1240"/>
                        <a:gd name="T36" fmla="*/ 512 w 1594"/>
                        <a:gd name="T37" fmla="*/ 280 h 1240"/>
                        <a:gd name="T38" fmla="*/ 539 w 1594"/>
                        <a:gd name="T39" fmla="*/ 334 h 1240"/>
                        <a:gd name="T40" fmla="*/ 566 w 1594"/>
                        <a:gd name="T41" fmla="*/ 388 h 1240"/>
                        <a:gd name="T42" fmla="*/ 594 w 1594"/>
                        <a:gd name="T43" fmla="*/ 441 h 1240"/>
                        <a:gd name="T44" fmla="*/ 620 w 1594"/>
                        <a:gd name="T45" fmla="*/ 494 h 1240"/>
                        <a:gd name="T46" fmla="*/ 647 w 1594"/>
                        <a:gd name="T47" fmla="*/ 545 h 1240"/>
                        <a:gd name="T48" fmla="*/ 675 w 1594"/>
                        <a:gd name="T49" fmla="*/ 594 h 1240"/>
                        <a:gd name="T50" fmla="*/ 702 w 1594"/>
                        <a:gd name="T51" fmla="*/ 641 h 1240"/>
                        <a:gd name="T52" fmla="*/ 729 w 1594"/>
                        <a:gd name="T53" fmla="*/ 687 h 1240"/>
                        <a:gd name="T54" fmla="*/ 756 w 1594"/>
                        <a:gd name="T55" fmla="*/ 730 h 1240"/>
                        <a:gd name="T56" fmla="*/ 783 w 1594"/>
                        <a:gd name="T57" fmla="*/ 770 h 1240"/>
                        <a:gd name="T58" fmla="*/ 810 w 1594"/>
                        <a:gd name="T59" fmla="*/ 808 h 1240"/>
                        <a:gd name="T60" fmla="*/ 837 w 1594"/>
                        <a:gd name="T61" fmla="*/ 844 h 1240"/>
                        <a:gd name="T62" fmla="*/ 864 w 1594"/>
                        <a:gd name="T63" fmla="*/ 876 h 1240"/>
                        <a:gd name="T64" fmla="*/ 892 w 1594"/>
                        <a:gd name="T65" fmla="*/ 907 h 1240"/>
                        <a:gd name="T66" fmla="*/ 918 w 1594"/>
                        <a:gd name="T67" fmla="*/ 935 h 1240"/>
                        <a:gd name="T68" fmla="*/ 946 w 1594"/>
                        <a:gd name="T69" fmla="*/ 962 h 1240"/>
                        <a:gd name="T70" fmla="*/ 973 w 1594"/>
                        <a:gd name="T71" fmla="*/ 987 h 1240"/>
                        <a:gd name="T72" fmla="*/ 1000 w 1594"/>
                        <a:gd name="T73" fmla="*/ 1009 h 1240"/>
                        <a:gd name="T74" fmla="*/ 1027 w 1594"/>
                        <a:gd name="T75" fmla="*/ 1030 h 1240"/>
                        <a:gd name="T76" fmla="*/ 1054 w 1594"/>
                        <a:gd name="T77" fmla="*/ 1049 h 1240"/>
                        <a:gd name="T78" fmla="*/ 1081 w 1594"/>
                        <a:gd name="T79" fmla="*/ 1067 h 1240"/>
                        <a:gd name="T80" fmla="*/ 1109 w 1594"/>
                        <a:gd name="T81" fmla="*/ 1083 h 1240"/>
                        <a:gd name="T82" fmla="*/ 1135 w 1594"/>
                        <a:gd name="T83" fmla="*/ 1098 h 1240"/>
                        <a:gd name="T84" fmla="*/ 1163 w 1594"/>
                        <a:gd name="T85" fmla="*/ 1112 h 1240"/>
                        <a:gd name="T86" fmla="*/ 1190 w 1594"/>
                        <a:gd name="T87" fmla="*/ 1124 h 1240"/>
                        <a:gd name="T88" fmla="*/ 1216 w 1594"/>
                        <a:gd name="T89" fmla="*/ 1135 h 1240"/>
                        <a:gd name="T90" fmla="*/ 1244 w 1594"/>
                        <a:gd name="T91" fmla="*/ 1145 h 1240"/>
                        <a:gd name="T92" fmla="*/ 1271 w 1594"/>
                        <a:gd name="T93" fmla="*/ 1154 h 1240"/>
                        <a:gd name="T94" fmla="*/ 1298 w 1594"/>
                        <a:gd name="T95" fmla="*/ 1162 h 1240"/>
                        <a:gd name="T96" fmla="*/ 1325 w 1594"/>
                        <a:gd name="T97" fmla="*/ 1170 h 1240"/>
                        <a:gd name="T98" fmla="*/ 1352 w 1594"/>
                        <a:gd name="T99" fmla="*/ 1178 h 1240"/>
                        <a:gd name="T100" fmla="*/ 1380 w 1594"/>
                        <a:gd name="T101" fmla="*/ 1183 h 1240"/>
                        <a:gd name="T102" fmla="*/ 1406 w 1594"/>
                        <a:gd name="T103" fmla="*/ 1189 h 1240"/>
                        <a:gd name="T104" fmla="*/ 1433 w 1594"/>
                        <a:gd name="T105" fmla="*/ 1194 h 1240"/>
                        <a:gd name="T106" fmla="*/ 1461 w 1594"/>
                        <a:gd name="T107" fmla="*/ 1199 h 1240"/>
                        <a:gd name="T108" fmla="*/ 1488 w 1594"/>
                        <a:gd name="T109" fmla="*/ 1202 h 1240"/>
                        <a:gd name="T110" fmla="*/ 1515 w 1594"/>
                        <a:gd name="T111" fmla="*/ 1207 h 1240"/>
                        <a:gd name="T112" fmla="*/ 1542 w 1594"/>
                        <a:gd name="T113" fmla="*/ 1210 h 1240"/>
                        <a:gd name="T114" fmla="*/ 1569 w 1594"/>
                        <a:gd name="T115" fmla="*/ 1213 h 12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1594" h="1240">
                          <a:moveTo>
                            <a:pt x="0" y="1239"/>
                          </a:moveTo>
                          <a:lnTo>
                            <a:pt x="3" y="1231"/>
                          </a:lnTo>
                          <a:lnTo>
                            <a:pt x="6" y="1220"/>
                          </a:lnTo>
                          <a:lnTo>
                            <a:pt x="9" y="1208"/>
                          </a:lnTo>
                          <a:lnTo>
                            <a:pt x="12" y="1193"/>
                          </a:lnTo>
                          <a:lnTo>
                            <a:pt x="15" y="1176"/>
                          </a:lnTo>
                          <a:lnTo>
                            <a:pt x="18" y="1159"/>
                          </a:lnTo>
                          <a:lnTo>
                            <a:pt x="21" y="1141"/>
                          </a:lnTo>
                          <a:lnTo>
                            <a:pt x="24" y="1122"/>
                          </a:lnTo>
                          <a:lnTo>
                            <a:pt x="27" y="1102"/>
                          </a:lnTo>
                          <a:lnTo>
                            <a:pt x="30" y="1081"/>
                          </a:lnTo>
                          <a:lnTo>
                            <a:pt x="33" y="1060"/>
                          </a:lnTo>
                          <a:lnTo>
                            <a:pt x="36" y="1039"/>
                          </a:lnTo>
                          <a:lnTo>
                            <a:pt x="39" y="1018"/>
                          </a:lnTo>
                          <a:lnTo>
                            <a:pt x="42" y="997"/>
                          </a:lnTo>
                          <a:lnTo>
                            <a:pt x="45" y="974"/>
                          </a:lnTo>
                          <a:lnTo>
                            <a:pt x="48" y="953"/>
                          </a:lnTo>
                          <a:lnTo>
                            <a:pt x="51" y="931"/>
                          </a:lnTo>
                          <a:lnTo>
                            <a:pt x="55" y="908"/>
                          </a:lnTo>
                          <a:lnTo>
                            <a:pt x="57" y="886"/>
                          </a:lnTo>
                          <a:lnTo>
                            <a:pt x="60" y="864"/>
                          </a:lnTo>
                          <a:lnTo>
                            <a:pt x="63" y="842"/>
                          </a:lnTo>
                          <a:lnTo>
                            <a:pt x="66" y="820"/>
                          </a:lnTo>
                          <a:lnTo>
                            <a:pt x="69" y="799"/>
                          </a:lnTo>
                          <a:lnTo>
                            <a:pt x="72" y="776"/>
                          </a:lnTo>
                          <a:lnTo>
                            <a:pt x="76" y="755"/>
                          </a:lnTo>
                          <a:lnTo>
                            <a:pt x="78" y="734"/>
                          </a:lnTo>
                          <a:lnTo>
                            <a:pt x="81" y="713"/>
                          </a:lnTo>
                          <a:lnTo>
                            <a:pt x="85" y="692"/>
                          </a:lnTo>
                          <a:lnTo>
                            <a:pt x="87" y="671"/>
                          </a:lnTo>
                          <a:lnTo>
                            <a:pt x="90" y="650"/>
                          </a:lnTo>
                          <a:lnTo>
                            <a:pt x="93" y="631"/>
                          </a:lnTo>
                          <a:lnTo>
                            <a:pt x="97" y="611"/>
                          </a:lnTo>
                          <a:lnTo>
                            <a:pt x="99" y="591"/>
                          </a:lnTo>
                          <a:lnTo>
                            <a:pt x="102" y="572"/>
                          </a:lnTo>
                          <a:lnTo>
                            <a:pt x="106" y="553"/>
                          </a:lnTo>
                          <a:lnTo>
                            <a:pt x="108" y="534"/>
                          </a:lnTo>
                          <a:lnTo>
                            <a:pt x="111" y="516"/>
                          </a:lnTo>
                          <a:lnTo>
                            <a:pt x="115" y="498"/>
                          </a:lnTo>
                          <a:lnTo>
                            <a:pt x="118" y="480"/>
                          </a:lnTo>
                          <a:lnTo>
                            <a:pt x="120" y="463"/>
                          </a:lnTo>
                          <a:lnTo>
                            <a:pt x="123" y="446"/>
                          </a:lnTo>
                          <a:lnTo>
                            <a:pt x="127" y="429"/>
                          </a:lnTo>
                          <a:lnTo>
                            <a:pt x="129" y="412"/>
                          </a:lnTo>
                          <a:lnTo>
                            <a:pt x="132" y="397"/>
                          </a:lnTo>
                          <a:lnTo>
                            <a:pt x="136" y="381"/>
                          </a:lnTo>
                          <a:lnTo>
                            <a:pt x="139" y="365"/>
                          </a:lnTo>
                          <a:lnTo>
                            <a:pt x="141" y="350"/>
                          </a:lnTo>
                          <a:lnTo>
                            <a:pt x="145" y="335"/>
                          </a:lnTo>
                          <a:lnTo>
                            <a:pt x="148" y="321"/>
                          </a:lnTo>
                          <a:lnTo>
                            <a:pt x="150" y="307"/>
                          </a:lnTo>
                          <a:lnTo>
                            <a:pt x="153" y="294"/>
                          </a:lnTo>
                          <a:lnTo>
                            <a:pt x="157" y="280"/>
                          </a:lnTo>
                          <a:lnTo>
                            <a:pt x="160" y="267"/>
                          </a:lnTo>
                          <a:lnTo>
                            <a:pt x="162" y="255"/>
                          </a:lnTo>
                          <a:lnTo>
                            <a:pt x="166" y="242"/>
                          </a:lnTo>
                          <a:lnTo>
                            <a:pt x="169" y="230"/>
                          </a:lnTo>
                          <a:lnTo>
                            <a:pt x="171" y="219"/>
                          </a:lnTo>
                          <a:lnTo>
                            <a:pt x="175" y="208"/>
                          </a:lnTo>
                          <a:lnTo>
                            <a:pt x="178" y="197"/>
                          </a:lnTo>
                          <a:lnTo>
                            <a:pt x="181" y="187"/>
                          </a:lnTo>
                          <a:lnTo>
                            <a:pt x="184" y="177"/>
                          </a:lnTo>
                          <a:lnTo>
                            <a:pt x="187" y="166"/>
                          </a:lnTo>
                          <a:lnTo>
                            <a:pt x="190" y="156"/>
                          </a:lnTo>
                          <a:lnTo>
                            <a:pt x="192" y="147"/>
                          </a:lnTo>
                          <a:lnTo>
                            <a:pt x="196" y="139"/>
                          </a:lnTo>
                          <a:lnTo>
                            <a:pt x="199" y="130"/>
                          </a:lnTo>
                          <a:lnTo>
                            <a:pt x="202" y="122"/>
                          </a:lnTo>
                          <a:lnTo>
                            <a:pt x="205" y="114"/>
                          </a:lnTo>
                          <a:lnTo>
                            <a:pt x="208" y="106"/>
                          </a:lnTo>
                          <a:lnTo>
                            <a:pt x="211" y="98"/>
                          </a:lnTo>
                          <a:lnTo>
                            <a:pt x="214" y="92"/>
                          </a:lnTo>
                          <a:lnTo>
                            <a:pt x="217" y="85"/>
                          </a:lnTo>
                          <a:lnTo>
                            <a:pt x="220" y="78"/>
                          </a:lnTo>
                          <a:lnTo>
                            <a:pt x="223" y="73"/>
                          </a:lnTo>
                          <a:lnTo>
                            <a:pt x="226" y="66"/>
                          </a:lnTo>
                          <a:lnTo>
                            <a:pt x="229" y="60"/>
                          </a:lnTo>
                          <a:lnTo>
                            <a:pt x="232" y="55"/>
                          </a:lnTo>
                          <a:lnTo>
                            <a:pt x="235" y="50"/>
                          </a:lnTo>
                          <a:lnTo>
                            <a:pt x="238" y="46"/>
                          </a:lnTo>
                          <a:lnTo>
                            <a:pt x="241" y="41"/>
                          </a:lnTo>
                          <a:lnTo>
                            <a:pt x="244" y="37"/>
                          </a:lnTo>
                          <a:lnTo>
                            <a:pt x="247" y="32"/>
                          </a:lnTo>
                          <a:lnTo>
                            <a:pt x="250" y="29"/>
                          </a:lnTo>
                          <a:lnTo>
                            <a:pt x="253" y="26"/>
                          </a:lnTo>
                          <a:lnTo>
                            <a:pt x="256" y="22"/>
                          </a:lnTo>
                          <a:lnTo>
                            <a:pt x="259" y="19"/>
                          </a:lnTo>
                          <a:lnTo>
                            <a:pt x="262" y="17"/>
                          </a:lnTo>
                          <a:lnTo>
                            <a:pt x="265" y="13"/>
                          </a:lnTo>
                          <a:lnTo>
                            <a:pt x="268" y="11"/>
                          </a:lnTo>
                          <a:lnTo>
                            <a:pt x="271" y="9"/>
                          </a:lnTo>
                          <a:lnTo>
                            <a:pt x="274" y="8"/>
                          </a:lnTo>
                          <a:lnTo>
                            <a:pt x="277" y="6"/>
                          </a:lnTo>
                          <a:lnTo>
                            <a:pt x="280" y="4"/>
                          </a:lnTo>
                          <a:lnTo>
                            <a:pt x="283" y="3"/>
                          </a:lnTo>
                          <a:lnTo>
                            <a:pt x="286" y="2"/>
                          </a:lnTo>
                          <a:lnTo>
                            <a:pt x="289" y="1"/>
                          </a:lnTo>
                          <a:lnTo>
                            <a:pt x="292" y="1"/>
                          </a:lnTo>
                          <a:lnTo>
                            <a:pt x="295" y="0"/>
                          </a:lnTo>
                          <a:lnTo>
                            <a:pt x="298" y="0"/>
                          </a:lnTo>
                          <a:lnTo>
                            <a:pt x="301" y="0"/>
                          </a:lnTo>
                          <a:lnTo>
                            <a:pt x="304" y="0"/>
                          </a:lnTo>
                          <a:lnTo>
                            <a:pt x="307" y="1"/>
                          </a:lnTo>
                          <a:lnTo>
                            <a:pt x="310" y="1"/>
                          </a:lnTo>
                          <a:lnTo>
                            <a:pt x="314" y="2"/>
                          </a:lnTo>
                          <a:lnTo>
                            <a:pt x="316" y="2"/>
                          </a:lnTo>
                          <a:lnTo>
                            <a:pt x="319" y="3"/>
                          </a:lnTo>
                          <a:lnTo>
                            <a:pt x="322" y="4"/>
                          </a:lnTo>
                          <a:lnTo>
                            <a:pt x="325" y="7"/>
                          </a:lnTo>
                          <a:lnTo>
                            <a:pt x="328" y="8"/>
                          </a:lnTo>
                          <a:lnTo>
                            <a:pt x="331" y="9"/>
                          </a:lnTo>
                          <a:lnTo>
                            <a:pt x="335" y="11"/>
                          </a:lnTo>
                          <a:lnTo>
                            <a:pt x="337" y="13"/>
                          </a:lnTo>
                          <a:lnTo>
                            <a:pt x="340" y="16"/>
                          </a:lnTo>
                          <a:lnTo>
                            <a:pt x="344" y="18"/>
                          </a:lnTo>
                          <a:lnTo>
                            <a:pt x="346" y="20"/>
                          </a:lnTo>
                          <a:lnTo>
                            <a:pt x="349" y="22"/>
                          </a:lnTo>
                          <a:lnTo>
                            <a:pt x="353" y="25"/>
                          </a:lnTo>
                          <a:lnTo>
                            <a:pt x="356" y="28"/>
                          </a:lnTo>
                          <a:lnTo>
                            <a:pt x="358" y="30"/>
                          </a:lnTo>
                          <a:lnTo>
                            <a:pt x="361" y="34"/>
                          </a:lnTo>
                          <a:lnTo>
                            <a:pt x="365" y="37"/>
                          </a:lnTo>
                          <a:lnTo>
                            <a:pt x="367" y="40"/>
                          </a:lnTo>
                          <a:lnTo>
                            <a:pt x="370" y="44"/>
                          </a:lnTo>
                          <a:lnTo>
                            <a:pt x="374" y="47"/>
                          </a:lnTo>
                          <a:lnTo>
                            <a:pt x="377" y="50"/>
                          </a:lnTo>
                          <a:lnTo>
                            <a:pt x="379" y="54"/>
                          </a:lnTo>
                          <a:lnTo>
                            <a:pt x="383" y="58"/>
                          </a:lnTo>
                          <a:lnTo>
                            <a:pt x="386" y="61"/>
                          </a:lnTo>
                          <a:lnTo>
                            <a:pt x="388" y="66"/>
                          </a:lnTo>
                          <a:lnTo>
                            <a:pt x="391" y="69"/>
                          </a:lnTo>
                          <a:lnTo>
                            <a:pt x="395" y="74"/>
                          </a:lnTo>
                          <a:lnTo>
                            <a:pt x="398" y="78"/>
                          </a:lnTo>
                          <a:lnTo>
                            <a:pt x="400" y="83"/>
                          </a:lnTo>
                          <a:lnTo>
                            <a:pt x="404" y="86"/>
                          </a:lnTo>
                          <a:lnTo>
                            <a:pt x="407" y="90"/>
                          </a:lnTo>
                          <a:lnTo>
                            <a:pt x="409" y="95"/>
                          </a:lnTo>
                          <a:lnTo>
                            <a:pt x="413" y="99"/>
                          </a:lnTo>
                          <a:lnTo>
                            <a:pt x="416" y="105"/>
                          </a:lnTo>
                          <a:lnTo>
                            <a:pt x="419" y="109"/>
                          </a:lnTo>
                          <a:lnTo>
                            <a:pt x="421" y="114"/>
                          </a:lnTo>
                          <a:lnTo>
                            <a:pt x="425" y="120"/>
                          </a:lnTo>
                          <a:lnTo>
                            <a:pt x="428" y="124"/>
                          </a:lnTo>
                          <a:lnTo>
                            <a:pt x="430" y="130"/>
                          </a:lnTo>
                          <a:lnTo>
                            <a:pt x="434" y="134"/>
                          </a:lnTo>
                          <a:lnTo>
                            <a:pt x="437" y="140"/>
                          </a:lnTo>
                          <a:lnTo>
                            <a:pt x="440" y="144"/>
                          </a:lnTo>
                          <a:lnTo>
                            <a:pt x="443" y="150"/>
                          </a:lnTo>
                          <a:lnTo>
                            <a:pt x="446" y="155"/>
                          </a:lnTo>
                          <a:lnTo>
                            <a:pt x="449" y="161"/>
                          </a:lnTo>
                          <a:lnTo>
                            <a:pt x="451" y="165"/>
                          </a:lnTo>
                          <a:lnTo>
                            <a:pt x="455" y="171"/>
                          </a:lnTo>
                          <a:lnTo>
                            <a:pt x="458" y="177"/>
                          </a:lnTo>
                          <a:lnTo>
                            <a:pt x="461" y="182"/>
                          </a:lnTo>
                          <a:lnTo>
                            <a:pt x="464" y="188"/>
                          </a:lnTo>
                          <a:lnTo>
                            <a:pt x="467" y="193"/>
                          </a:lnTo>
                          <a:lnTo>
                            <a:pt x="470" y="199"/>
                          </a:lnTo>
                          <a:lnTo>
                            <a:pt x="473" y="204"/>
                          </a:lnTo>
                          <a:lnTo>
                            <a:pt x="476" y="210"/>
                          </a:lnTo>
                          <a:lnTo>
                            <a:pt x="479" y="216"/>
                          </a:lnTo>
                          <a:lnTo>
                            <a:pt x="482" y="221"/>
                          </a:lnTo>
                          <a:lnTo>
                            <a:pt x="485" y="228"/>
                          </a:lnTo>
                          <a:lnTo>
                            <a:pt x="488" y="233"/>
                          </a:lnTo>
                          <a:lnTo>
                            <a:pt x="491" y="239"/>
                          </a:lnTo>
                          <a:lnTo>
                            <a:pt x="494" y="245"/>
                          </a:lnTo>
                          <a:lnTo>
                            <a:pt x="497" y="250"/>
                          </a:lnTo>
                          <a:lnTo>
                            <a:pt x="500" y="257"/>
                          </a:lnTo>
                          <a:lnTo>
                            <a:pt x="503" y="263"/>
                          </a:lnTo>
                          <a:lnTo>
                            <a:pt x="506" y="268"/>
                          </a:lnTo>
                          <a:lnTo>
                            <a:pt x="509" y="274"/>
                          </a:lnTo>
                          <a:lnTo>
                            <a:pt x="512" y="280"/>
                          </a:lnTo>
                          <a:lnTo>
                            <a:pt x="515" y="286"/>
                          </a:lnTo>
                          <a:lnTo>
                            <a:pt x="518" y="292"/>
                          </a:lnTo>
                          <a:lnTo>
                            <a:pt x="521" y="298"/>
                          </a:lnTo>
                          <a:lnTo>
                            <a:pt x="524" y="304"/>
                          </a:lnTo>
                          <a:lnTo>
                            <a:pt x="527" y="311"/>
                          </a:lnTo>
                          <a:lnTo>
                            <a:pt x="530" y="316"/>
                          </a:lnTo>
                          <a:lnTo>
                            <a:pt x="533" y="322"/>
                          </a:lnTo>
                          <a:lnTo>
                            <a:pt x="536" y="328"/>
                          </a:lnTo>
                          <a:lnTo>
                            <a:pt x="539" y="334"/>
                          </a:lnTo>
                          <a:lnTo>
                            <a:pt x="542" y="340"/>
                          </a:lnTo>
                          <a:lnTo>
                            <a:pt x="545" y="346"/>
                          </a:lnTo>
                          <a:lnTo>
                            <a:pt x="548" y="352"/>
                          </a:lnTo>
                          <a:lnTo>
                            <a:pt x="552" y="358"/>
                          </a:lnTo>
                          <a:lnTo>
                            <a:pt x="554" y="364"/>
                          </a:lnTo>
                          <a:lnTo>
                            <a:pt x="557" y="370"/>
                          </a:lnTo>
                          <a:lnTo>
                            <a:pt x="560" y="377"/>
                          </a:lnTo>
                          <a:lnTo>
                            <a:pt x="563" y="382"/>
                          </a:lnTo>
                          <a:lnTo>
                            <a:pt x="566" y="388"/>
                          </a:lnTo>
                          <a:lnTo>
                            <a:pt x="569" y="394"/>
                          </a:lnTo>
                          <a:lnTo>
                            <a:pt x="572" y="400"/>
                          </a:lnTo>
                          <a:lnTo>
                            <a:pt x="575" y="406"/>
                          </a:lnTo>
                          <a:lnTo>
                            <a:pt x="578" y="412"/>
                          </a:lnTo>
                          <a:lnTo>
                            <a:pt x="582" y="418"/>
                          </a:lnTo>
                          <a:lnTo>
                            <a:pt x="584" y="423"/>
                          </a:lnTo>
                          <a:lnTo>
                            <a:pt x="587" y="430"/>
                          </a:lnTo>
                          <a:lnTo>
                            <a:pt x="590" y="436"/>
                          </a:lnTo>
                          <a:lnTo>
                            <a:pt x="594" y="441"/>
                          </a:lnTo>
                          <a:lnTo>
                            <a:pt x="596" y="448"/>
                          </a:lnTo>
                          <a:lnTo>
                            <a:pt x="599" y="454"/>
                          </a:lnTo>
                          <a:lnTo>
                            <a:pt x="603" y="459"/>
                          </a:lnTo>
                          <a:lnTo>
                            <a:pt x="605" y="465"/>
                          </a:lnTo>
                          <a:lnTo>
                            <a:pt x="608" y="471"/>
                          </a:lnTo>
                          <a:lnTo>
                            <a:pt x="612" y="477"/>
                          </a:lnTo>
                          <a:lnTo>
                            <a:pt x="615" y="483"/>
                          </a:lnTo>
                          <a:lnTo>
                            <a:pt x="617" y="488"/>
                          </a:lnTo>
                          <a:lnTo>
                            <a:pt x="620" y="494"/>
                          </a:lnTo>
                          <a:lnTo>
                            <a:pt x="624" y="501"/>
                          </a:lnTo>
                          <a:lnTo>
                            <a:pt x="626" y="506"/>
                          </a:lnTo>
                          <a:lnTo>
                            <a:pt x="629" y="512"/>
                          </a:lnTo>
                          <a:lnTo>
                            <a:pt x="633" y="517"/>
                          </a:lnTo>
                          <a:lnTo>
                            <a:pt x="636" y="523"/>
                          </a:lnTo>
                          <a:lnTo>
                            <a:pt x="638" y="528"/>
                          </a:lnTo>
                          <a:lnTo>
                            <a:pt x="642" y="534"/>
                          </a:lnTo>
                          <a:lnTo>
                            <a:pt x="645" y="540"/>
                          </a:lnTo>
                          <a:lnTo>
                            <a:pt x="647" y="545"/>
                          </a:lnTo>
                          <a:lnTo>
                            <a:pt x="650" y="551"/>
                          </a:lnTo>
                          <a:lnTo>
                            <a:pt x="654" y="556"/>
                          </a:lnTo>
                          <a:lnTo>
                            <a:pt x="657" y="562"/>
                          </a:lnTo>
                          <a:lnTo>
                            <a:pt x="659" y="568"/>
                          </a:lnTo>
                          <a:lnTo>
                            <a:pt x="663" y="573"/>
                          </a:lnTo>
                          <a:lnTo>
                            <a:pt x="666" y="579"/>
                          </a:lnTo>
                          <a:lnTo>
                            <a:pt x="668" y="583"/>
                          </a:lnTo>
                          <a:lnTo>
                            <a:pt x="672" y="589"/>
                          </a:lnTo>
                          <a:lnTo>
                            <a:pt x="675" y="594"/>
                          </a:lnTo>
                          <a:lnTo>
                            <a:pt x="678" y="600"/>
                          </a:lnTo>
                          <a:lnTo>
                            <a:pt x="680" y="606"/>
                          </a:lnTo>
                          <a:lnTo>
                            <a:pt x="684" y="610"/>
                          </a:lnTo>
                          <a:lnTo>
                            <a:pt x="687" y="616"/>
                          </a:lnTo>
                          <a:lnTo>
                            <a:pt x="689" y="621"/>
                          </a:lnTo>
                          <a:lnTo>
                            <a:pt x="693" y="626"/>
                          </a:lnTo>
                          <a:lnTo>
                            <a:pt x="696" y="631"/>
                          </a:lnTo>
                          <a:lnTo>
                            <a:pt x="699" y="637"/>
                          </a:lnTo>
                          <a:lnTo>
                            <a:pt x="702" y="641"/>
                          </a:lnTo>
                          <a:lnTo>
                            <a:pt x="705" y="647"/>
                          </a:lnTo>
                          <a:lnTo>
                            <a:pt x="708" y="651"/>
                          </a:lnTo>
                          <a:lnTo>
                            <a:pt x="710" y="657"/>
                          </a:lnTo>
                          <a:lnTo>
                            <a:pt x="714" y="663"/>
                          </a:lnTo>
                          <a:lnTo>
                            <a:pt x="717" y="667"/>
                          </a:lnTo>
                          <a:lnTo>
                            <a:pt x="720" y="671"/>
                          </a:lnTo>
                          <a:lnTo>
                            <a:pt x="723" y="677"/>
                          </a:lnTo>
                          <a:lnTo>
                            <a:pt x="726" y="682"/>
                          </a:lnTo>
                          <a:lnTo>
                            <a:pt x="729" y="687"/>
                          </a:lnTo>
                          <a:lnTo>
                            <a:pt x="732" y="692"/>
                          </a:lnTo>
                          <a:lnTo>
                            <a:pt x="735" y="696"/>
                          </a:lnTo>
                          <a:lnTo>
                            <a:pt x="738" y="702"/>
                          </a:lnTo>
                          <a:lnTo>
                            <a:pt x="741" y="706"/>
                          </a:lnTo>
                          <a:lnTo>
                            <a:pt x="744" y="711"/>
                          </a:lnTo>
                          <a:lnTo>
                            <a:pt x="747" y="715"/>
                          </a:lnTo>
                          <a:lnTo>
                            <a:pt x="750" y="721"/>
                          </a:lnTo>
                          <a:lnTo>
                            <a:pt x="753" y="725"/>
                          </a:lnTo>
                          <a:lnTo>
                            <a:pt x="756" y="730"/>
                          </a:lnTo>
                          <a:lnTo>
                            <a:pt x="759" y="734"/>
                          </a:lnTo>
                          <a:lnTo>
                            <a:pt x="762" y="738"/>
                          </a:lnTo>
                          <a:lnTo>
                            <a:pt x="765" y="743"/>
                          </a:lnTo>
                          <a:lnTo>
                            <a:pt x="768" y="747"/>
                          </a:lnTo>
                          <a:lnTo>
                            <a:pt x="771" y="752"/>
                          </a:lnTo>
                          <a:lnTo>
                            <a:pt x="774" y="756"/>
                          </a:lnTo>
                          <a:lnTo>
                            <a:pt x="777" y="761"/>
                          </a:lnTo>
                          <a:lnTo>
                            <a:pt x="780" y="765"/>
                          </a:lnTo>
                          <a:lnTo>
                            <a:pt x="783" y="770"/>
                          </a:lnTo>
                          <a:lnTo>
                            <a:pt x="786" y="774"/>
                          </a:lnTo>
                          <a:lnTo>
                            <a:pt x="789" y="778"/>
                          </a:lnTo>
                          <a:lnTo>
                            <a:pt x="792" y="782"/>
                          </a:lnTo>
                          <a:lnTo>
                            <a:pt x="795" y="787"/>
                          </a:lnTo>
                          <a:lnTo>
                            <a:pt x="798" y="791"/>
                          </a:lnTo>
                          <a:lnTo>
                            <a:pt x="801" y="795"/>
                          </a:lnTo>
                          <a:lnTo>
                            <a:pt x="804" y="799"/>
                          </a:lnTo>
                          <a:lnTo>
                            <a:pt x="807" y="803"/>
                          </a:lnTo>
                          <a:lnTo>
                            <a:pt x="810" y="808"/>
                          </a:lnTo>
                          <a:lnTo>
                            <a:pt x="813" y="811"/>
                          </a:lnTo>
                          <a:lnTo>
                            <a:pt x="816" y="816"/>
                          </a:lnTo>
                          <a:lnTo>
                            <a:pt x="819" y="819"/>
                          </a:lnTo>
                          <a:lnTo>
                            <a:pt x="822" y="823"/>
                          </a:lnTo>
                          <a:lnTo>
                            <a:pt x="825" y="828"/>
                          </a:lnTo>
                          <a:lnTo>
                            <a:pt x="828" y="831"/>
                          </a:lnTo>
                          <a:lnTo>
                            <a:pt x="831" y="836"/>
                          </a:lnTo>
                          <a:lnTo>
                            <a:pt x="834" y="839"/>
                          </a:lnTo>
                          <a:lnTo>
                            <a:pt x="837" y="844"/>
                          </a:lnTo>
                          <a:lnTo>
                            <a:pt x="840" y="847"/>
                          </a:lnTo>
                          <a:lnTo>
                            <a:pt x="843" y="850"/>
                          </a:lnTo>
                          <a:lnTo>
                            <a:pt x="846" y="855"/>
                          </a:lnTo>
                          <a:lnTo>
                            <a:pt x="849" y="858"/>
                          </a:lnTo>
                          <a:lnTo>
                            <a:pt x="852" y="861"/>
                          </a:lnTo>
                          <a:lnTo>
                            <a:pt x="855" y="866"/>
                          </a:lnTo>
                          <a:lnTo>
                            <a:pt x="858" y="869"/>
                          </a:lnTo>
                          <a:lnTo>
                            <a:pt x="862" y="873"/>
                          </a:lnTo>
                          <a:lnTo>
                            <a:pt x="864" y="876"/>
                          </a:lnTo>
                          <a:lnTo>
                            <a:pt x="867" y="879"/>
                          </a:lnTo>
                          <a:lnTo>
                            <a:pt x="870" y="884"/>
                          </a:lnTo>
                          <a:lnTo>
                            <a:pt x="873" y="887"/>
                          </a:lnTo>
                          <a:lnTo>
                            <a:pt x="876" y="890"/>
                          </a:lnTo>
                          <a:lnTo>
                            <a:pt x="879" y="894"/>
                          </a:lnTo>
                          <a:lnTo>
                            <a:pt x="883" y="897"/>
                          </a:lnTo>
                          <a:lnTo>
                            <a:pt x="885" y="900"/>
                          </a:lnTo>
                          <a:lnTo>
                            <a:pt x="888" y="904"/>
                          </a:lnTo>
                          <a:lnTo>
                            <a:pt x="892" y="907"/>
                          </a:lnTo>
                          <a:lnTo>
                            <a:pt x="894" y="911"/>
                          </a:lnTo>
                          <a:lnTo>
                            <a:pt x="897" y="914"/>
                          </a:lnTo>
                          <a:lnTo>
                            <a:pt x="901" y="916"/>
                          </a:lnTo>
                          <a:lnTo>
                            <a:pt x="904" y="919"/>
                          </a:lnTo>
                          <a:lnTo>
                            <a:pt x="906" y="923"/>
                          </a:lnTo>
                          <a:lnTo>
                            <a:pt x="909" y="926"/>
                          </a:lnTo>
                          <a:lnTo>
                            <a:pt x="913" y="930"/>
                          </a:lnTo>
                          <a:lnTo>
                            <a:pt x="915" y="933"/>
                          </a:lnTo>
                          <a:lnTo>
                            <a:pt x="918" y="935"/>
                          </a:lnTo>
                          <a:lnTo>
                            <a:pt x="922" y="938"/>
                          </a:lnTo>
                          <a:lnTo>
                            <a:pt x="925" y="942"/>
                          </a:lnTo>
                          <a:lnTo>
                            <a:pt x="927" y="945"/>
                          </a:lnTo>
                          <a:lnTo>
                            <a:pt x="931" y="947"/>
                          </a:lnTo>
                          <a:lnTo>
                            <a:pt x="934" y="951"/>
                          </a:lnTo>
                          <a:lnTo>
                            <a:pt x="936" y="954"/>
                          </a:lnTo>
                          <a:lnTo>
                            <a:pt x="940" y="956"/>
                          </a:lnTo>
                          <a:lnTo>
                            <a:pt x="943" y="960"/>
                          </a:lnTo>
                          <a:lnTo>
                            <a:pt x="946" y="962"/>
                          </a:lnTo>
                          <a:lnTo>
                            <a:pt x="948" y="965"/>
                          </a:lnTo>
                          <a:lnTo>
                            <a:pt x="952" y="968"/>
                          </a:lnTo>
                          <a:lnTo>
                            <a:pt x="955" y="971"/>
                          </a:lnTo>
                          <a:lnTo>
                            <a:pt x="957" y="973"/>
                          </a:lnTo>
                          <a:lnTo>
                            <a:pt x="961" y="976"/>
                          </a:lnTo>
                          <a:lnTo>
                            <a:pt x="964" y="979"/>
                          </a:lnTo>
                          <a:lnTo>
                            <a:pt x="967" y="982"/>
                          </a:lnTo>
                          <a:lnTo>
                            <a:pt x="970" y="984"/>
                          </a:lnTo>
                          <a:lnTo>
                            <a:pt x="973" y="987"/>
                          </a:lnTo>
                          <a:lnTo>
                            <a:pt x="976" y="990"/>
                          </a:lnTo>
                          <a:lnTo>
                            <a:pt x="978" y="992"/>
                          </a:lnTo>
                          <a:lnTo>
                            <a:pt x="982" y="994"/>
                          </a:lnTo>
                          <a:lnTo>
                            <a:pt x="985" y="997"/>
                          </a:lnTo>
                          <a:lnTo>
                            <a:pt x="988" y="1000"/>
                          </a:lnTo>
                          <a:lnTo>
                            <a:pt x="991" y="1002"/>
                          </a:lnTo>
                          <a:lnTo>
                            <a:pt x="994" y="1004"/>
                          </a:lnTo>
                          <a:lnTo>
                            <a:pt x="997" y="1007"/>
                          </a:lnTo>
                          <a:lnTo>
                            <a:pt x="1000" y="1009"/>
                          </a:lnTo>
                          <a:lnTo>
                            <a:pt x="1003" y="1012"/>
                          </a:lnTo>
                          <a:lnTo>
                            <a:pt x="1006" y="1014"/>
                          </a:lnTo>
                          <a:lnTo>
                            <a:pt x="1009" y="1017"/>
                          </a:lnTo>
                          <a:lnTo>
                            <a:pt x="1012" y="1019"/>
                          </a:lnTo>
                          <a:lnTo>
                            <a:pt x="1015" y="1021"/>
                          </a:lnTo>
                          <a:lnTo>
                            <a:pt x="1018" y="1023"/>
                          </a:lnTo>
                          <a:lnTo>
                            <a:pt x="1021" y="1026"/>
                          </a:lnTo>
                          <a:lnTo>
                            <a:pt x="1024" y="1028"/>
                          </a:lnTo>
                          <a:lnTo>
                            <a:pt x="1027" y="1030"/>
                          </a:lnTo>
                          <a:lnTo>
                            <a:pt x="1030" y="1032"/>
                          </a:lnTo>
                          <a:lnTo>
                            <a:pt x="1033" y="1035"/>
                          </a:lnTo>
                          <a:lnTo>
                            <a:pt x="1036" y="1037"/>
                          </a:lnTo>
                          <a:lnTo>
                            <a:pt x="1039" y="1039"/>
                          </a:lnTo>
                          <a:lnTo>
                            <a:pt x="1042" y="1041"/>
                          </a:lnTo>
                          <a:lnTo>
                            <a:pt x="1045" y="1043"/>
                          </a:lnTo>
                          <a:lnTo>
                            <a:pt x="1048" y="1046"/>
                          </a:lnTo>
                          <a:lnTo>
                            <a:pt x="1051" y="1047"/>
                          </a:lnTo>
                          <a:lnTo>
                            <a:pt x="1054" y="1049"/>
                          </a:lnTo>
                          <a:lnTo>
                            <a:pt x="1057" y="1051"/>
                          </a:lnTo>
                          <a:lnTo>
                            <a:pt x="1060" y="1054"/>
                          </a:lnTo>
                          <a:lnTo>
                            <a:pt x="1063" y="1056"/>
                          </a:lnTo>
                          <a:lnTo>
                            <a:pt x="1066" y="1057"/>
                          </a:lnTo>
                          <a:lnTo>
                            <a:pt x="1069" y="1059"/>
                          </a:lnTo>
                          <a:lnTo>
                            <a:pt x="1072" y="1061"/>
                          </a:lnTo>
                          <a:lnTo>
                            <a:pt x="1075" y="1064"/>
                          </a:lnTo>
                          <a:lnTo>
                            <a:pt x="1078" y="1065"/>
                          </a:lnTo>
                          <a:lnTo>
                            <a:pt x="1081" y="1067"/>
                          </a:lnTo>
                          <a:lnTo>
                            <a:pt x="1084" y="1069"/>
                          </a:lnTo>
                          <a:lnTo>
                            <a:pt x="1087" y="1070"/>
                          </a:lnTo>
                          <a:lnTo>
                            <a:pt x="1090" y="1073"/>
                          </a:lnTo>
                          <a:lnTo>
                            <a:pt x="1093" y="1075"/>
                          </a:lnTo>
                          <a:lnTo>
                            <a:pt x="1096" y="1076"/>
                          </a:lnTo>
                          <a:lnTo>
                            <a:pt x="1099" y="1078"/>
                          </a:lnTo>
                          <a:lnTo>
                            <a:pt x="1102" y="1079"/>
                          </a:lnTo>
                          <a:lnTo>
                            <a:pt x="1105" y="1081"/>
                          </a:lnTo>
                          <a:lnTo>
                            <a:pt x="1109" y="1083"/>
                          </a:lnTo>
                          <a:lnTo>
                            <a:pt x="1111" y="1085"/>
                          </a:lnTo>
                          <a:lnTo>
                            <a:pt x="1114" y="1086"/>
                          </a:lnTo>
                          <a:lnTo>
                            <a:pt x="1117" y="1088"/>
                          </a:lnTo>
                          <a:lnTo>
                            <a:pt x="1121" y="1089"/>
                          </a:lnTo>
                          <a:lnTo>
                            <a:pt x="1123" y="1092"/>
                          </a:lnTo>
                          <a:lnTo>
                            <a:pt x="1126" y="1093"/>
                          </a:lnTo>
                          <a:lnTo>
                            <a:pt x="1129" y="1095"/>
                          </a:lnTo>
                          <a:lnTo>
                            <a:pt x="1132" y="1096"/>
                          </a:lnTo>
                          <a:lnTo>
                            <a:pt x="1135" y="1098"/>
                          </a:lnTo>
                          <a:lnTo>
                            <a:pt x="1139" y="1099"/>
                          </a:lnTo>
                          <a:lnTo>
                            <a:pt x="1142" y="1100"/>
                          </a:lnTo>
                          <a:lnTo>
                            <a:pt x="1144" y="1103"/>
                          </a:lnTo>
                          <a:lnTo>
                            <a:pt x="1147" y="1104"/>
                          </a:lnTo>
                          <a:lnTo>
                            <a:pt x="1151" y="1105"/>
                          </a:lnTo>
                          <a:lnTo>
                            <a:pt x="1153" y="1107"/>
                          </a:lnTo>
                          <a:lnTo>
                            <a:pt x="1156" y="1108"/>
                          </a:lnTo>
                          <a:lnTo>
                            <a:pt x="1160" y="1109"/>
                          </a:lnTo>
                          <a:lnTo>
                            <a:pt x="1163" y="1112"/>
                          </a:lnTo>
                          <a:lnTo>
                            <a:pt x="1165" y="1113"/>
                          </a:lnTo>
                          <a:lnTo>
                            <a:pt x="1169" y="1114"/>
                          </a:lnTo>
                          <a:lnTo>
                            <a:pt x="1172" y="1115"/>
                          </a:lnTo>
                          <a:lnTo>
                            <a:pt x="1174" y="1117"/>
                          </a:lnTo>
                          <a:lnTo>
                            <a:pt x="1177" y="1118"/>
                          </a:lnTo>
                          <a:lnTo>
                            <a:pt x="1181" y="1119"/>
                          </a:lnTo>
                          <a:lnTo>
                            <a:pt x="1184" y="1121"/>
                          </a:lnTo>
                          <a:lnTo>
                            <a:pt x="1186" y="1122"/>
                          </a:lnTo>
                          <a:lnTo>
                            <a:pt x="1190" y="1124"/>
                          </a:lnTo>
                          <a:lnTo>
                            <a:pt x="1193" y="1125"/>
                          </a:lnTo>
                          <a:lnTo>
                            <a:pt x="1195" y="1126"/>
                          </a:lnTo>
                          <a:lnTo>
                            <a:pt x="1199" y="1127"/>
                          </a:lnTo>
                          <a:lnTo>
                            <a:pt x="1202" y="1128"/>
                          </a:lnTo>
                          <a:lnTo>
                            <a:pt x="1205" y="1130"/>
                          </a:lnTo>
                          <a:lnTo>
                            <a:pt x="1207" y="1131"/>
                          </a:lnTo>
                          <a:lnTo>
                            <a:pt x="1211" y="1132"/>
                          </a:lnTo>
                          <a:lnTo>
                            <a:pt x="1214" y="1134"/>
                          </a:lnTo>
                          <a:lnTo>
                            <a:pt x="1216" y="1135"/>
                          </a:lnTo>
                          <a:lnTo>
                            <a:pt x="1220" y="1136"/>
                          </a:lnTo>
                          <a:lnTo>
                            <a:pt x="1223" y="1137"/>
                          </a:lnTo>
                          <a:lnTo>
                            <a:pt x="1226" y="1138"/>
                          </a:lnTo>
                          <a:lnTo>
                            <a:pt x="1229" y="1140"/>
                          </a:lnTo>
                          <a:lnTo>
                            <a:pt x="1232" y="1141"/>
                          </a:lnTo>
                          <a:lnTo>
                            <a:pt x="1235" y="1142"/>
                          </a:lnTo>
                          <a:lnTo>
                            <a:pt x="1237" y="1143"/>
                          </a:lnTo>
                          <a:lnTo>
                            <a:pt x="1241" y="1144"/>
                          </a:lnTo>
                          <a:lnTo>
                            <a:pt x="1244" y="1145"/>
                          </a:lnTo>
                          <a:lnTo>
                            <a:pt x="1247" y="1146"/>
                          </a:lnTo>
                          <a:lnTo>
                            <a:pt x="1250" y="1147"/>
                          </a:lnTo>
                          <a:lnTo>
                            <a:pt x="1253" y="1149"/>
                          </a:lnTo>
                          <a:lnTo>
                            <a:pt x="1256" y="1149"/>
                          </a:lnTo>
                          <a:lnTo>
                            <a:pt x="1259" y="1150"/>
                          </a:lnTo>
                          <a:lnTo>
                            <a:pt x="1262" y="1151"/>
                          </a:lnTo>
                          <a:lnTo>
                            <a:pt x="1265" y="1152"/>
                          </a:lnTo>
                          <a:lnTo>
                            <a:pt x="1268" y="1153"/>
                          </a:lnTo>
                          <a:lnTo>
                            <a:pt x="1271" y="1154"/>
                          </a:lnTo>
                          <a:lnTo>
                            <a:pt x="1274" y="1155"/>
                          </a:lnTo>
                          <a:lnTo>
                            <a:pt x="1277" y="1156"/>
                          </a:lnTo>
                          <a:lnTo>
                            <a:pt x="1280" y="1157"/>
                          </a:lnTo>
                          <a:lnTo>
                            <a:pt x="1283" y="1157"/>
                          </a:lnTo>
                          <a:lnTo>
                            <a:pt x="1286" y="1159"/>
                          </a:lnTo>
                          <a:lnTo>
                            <a:pt x="1289" y="1160"/>
                          </a:lnTo>
                          <a:lnTo>
                            <a:pt x="1292" y="1161"/>
                          </a:lnTo>
                          <a:lnTo>
                            <a:pt x="1295" y="1162"/>
                          </a:lnTo>
                          <a:lnTo>
                            <a:pt x="1298" y="1162"/>
                          </a:lnTo>
                          <a:lnTo>
                            <a:pt x="1301" y="1163"/>
                          </a:lnTo>
                          <a:lnTo>
                            <a:pt x="1304" y="1164"/>
                          </a:lnTo>
                          <a:lnTo>
                            <a:pt x="1307" y="1165"/>
                          </a:lnTo>
                          <a:lnTo>
                            <a:pt x="1310" y="1166"/>
                          </a:lnTo>
                          <a:lnTo>
                            <a:pt x="1313" y="1166"/>
                          </a:lnTo>
                          <a:lnTo>
                            <a:pt x="1316" y="1167"/>
                          </a:lnTo>
                          <a:lnTo>
                            <a:pt x="1319" y="1169"/>
                          </a:lnTo>
                          <a:lnTo>
                            <a:pt x="1322" y="1170"/>
                          </a:lnTo>
                          <a:lnTo>
                            <a:pt x="1325" y="1170"/>
                          </a:lnTo>
                          <a:lnTo>
                            <a:pt x="1328" y="1171"/>
                          </a:lnTo>
                          <a:lnTo>
                            <a:pt x="1331" y="1172"/>
                          </a:lnTo>
                          <a:lnTo>
                            <a:pt x="1334" y="1172"/>
                          </a:lnTo>
                          <a:lnTo>
                            <a:pt x="1337" y="1173"/>
                          </a:lnTo>
                          <a:lnTo>
                            <a:pt x="1340" y="1174"/>
                          </a:lnTo>
                          <a:lnTo>
                            <a:pt x="1343" y="1175"/>
                          </a:lnTo>
                          <a:lnTo>
                            <a:pt x="1346" y="1175"/>
                          </a:lnTo>
                          <a:lnTo>
                            <a:pt x="1349" y="1176"/>
                          </a:lnTo>
                          <a:lnTo>
                            <a:pt x="1352" y="1178"/>
                          </a:lnTo>
                          <a:lnTo>
                            <a:pt x="1355" y="1178"/>
                          </a:lnTo>
                          <a:lnTo>
                            <a:pt x="1359" y="1179"/>
                          </a:lnTo>
                          <a:lnTo>
                            <a:pt x="1361" y="1179"/>
                          </a:lnTo>
                          <a:lnTo>
                            <a:pt x="1364" y="1180"/>
                          </a:lnTo>
                          <a:lnTo>
                            <a:pt x="1367" y="1181"/>
                          </a:lnTo>
                          <a:lnTo>
                            <a:pt x="1370" y="1181"/>
                          </a:lnTo>
                          <a:lnTo>
                            <a:pt x="1373" y="1182"/>
                          </a:lnTo>
                          <a:lnTo>
                            <a:pt x="1376" y="1182"/>
                          </a:lnTo>
                          <a:lnTo>
                            <a:pt x="1380" y="1183"/>
                          </a:lnTo>
                          <a:lnTo>
                            <a:pt x="1382" y="1184"/>
                          </a:lnTo>
                          <a:lnTo>
                            <a:pt x="1385" y="1184"/>
                          </a:lnTo>
                          <a:lnTo>
                            <a:pt x="1389" y="1185"/>
                          </a:lnTo>
                          <a:lnTo>
                            <a:pt x="1391" y="1185"/>
                          </a:lnTo>
                          <a:lnTo>
                            <a:pt x="1394" y="1186"/>
                          </a:lnTo>
                          <a:lnTo>
                            <a:pt x="1397" y="1186"/>
                          </a:lnTo>
                          <a:lnTo>
                            <a:pt x="1401" y="1188"/>
                          </a:lnTo>
                          <a:lnTo>
                            <a:pt x="1403" y="1189"/>
                          </a:lnTo>
                          <a:lnTo>
                            <a:pt x="1406" y="1189"/>
                          </a:lnTo>
                          <a:lnTo>
                            <a:pt x="1410" y="1190"/>
                          </a:lnTo>
                          <a:lnTo>
                            <a:pt x="1412" y="1190"/>
                          </a:lnTo>
                          <a:lnTo>
                            <a:pt x="1415" y="1191"/>
                          </a:lnTo>
                          <a:lnTo>
                            <a:pt x="1419" y="1191"/>
                          </a:lnTo>
                          <a:lnTo>
                            <a:pt x="1422" y="1192"/>
                          </a:lnTo>
                          <a:lnTo>
                            <a:pt x="1424" y="1192"/>
                          </a:lnTo>
                          <a:lnTo>
                            <a:pt x="1427" y="1193"/>
                          </a:lnTo>
                          <a:lnTo>
                            <a:pt x="1431" y="1193"/>
                          </a:lnTo>
                          <a:lnTo>
                            <a:pt x="1433" y="1194"/>
                          </a:lnTo>
                          <a:lnTo>
                            <a:pt x="1436" y="1194"/>
                          </a:lnTo>
                          <a:lnTo>
                            <a:pt x="1440" y="1195"/>
                          </a:lnTo>
                          <a:lnTo>
                            <a:pt x="1443" y="1195"/>
                          </a:lnTo>
                          <a:lnTo>
                            <a:pt x="1445" y="1197"/>
                          </a:lnTo>
                          <a:lnTo>
                            <a:pt x="1449" y="1197"/>
                          </a:lnTo>
                          <a:lnTo>
                            <a:pt x="1452" y="1197"/>
                          </a:lnTo>
                          <a:lnTo>
                            <a:pt x="1454" y="1198"/>
                          </a:lnTo>
                          <a:lnTo>
                            <a:pt x="1457" y="1198"/>
                          </a:lnTo>
                          <a:lnTo>
                            <a:pt x="1461" y="1199"/>
                          </a:lnTo>
                          <a:lnTo>
                            <a:pt x="1464" y="1199"/>
                          </a:lnTo>
                          <a:lnTo>
                            <a:pt x="1466" y="1200"/>
                          </a:lnTo>
                          <a:lnTo>
                            <a:pt x="1470" y="1200"/>
                          </a:lnTo>
                          <a:lnTo>
                            <a:pt x="1473" y="1201"/>
                          </a:lnTo>
                          <a:lnTo>
                            <a:pt x="1475" y="1201"/>
                          </a:lnTo>
                          <a:lnTo>
                            <a:pt x="1479" y="1201"/>
                          </a:lnTo>
                          <a:lnTo>
                            <a:pt x="1482" y="1202"/>
                          </a:lnTo>
                          <a:lnTo>
                            <a:pt x="1485" y="1202"/>
                          </a:lnTo>
                          <a:lnTo>
                            <a:pt x="1488" y="1202"/>
                          </a:lnTo>
                          <a:lnTo>
                            <a:pt x="1491" y="1203"/>
                          </a:lnTo>
                          <a:lnTo>
                            <a:pt x="1494" y="1203"/>
                          </a:lnTo>
                          <a:lnTo>
                            <a:pt x="1496" y="1204"/>
                          </a:lnTo>
                          <a:lnTo>
                            <a:pt x="1500" y="1204"/>
                          </a:lnTo>
                          <a:lnTo>
                            <a:pt x="1503" y="1204"/>
                          </a:lnTo>
                          <a:lnTo>
                            <a:pt x="1506" y="1205"/>
                          </a:lnTo>
                          <a:lnTo>
                            <a:pt x="1509" y="1205"/>
                          </a:lnTo>
                          <a:lnTo>
                            <a:pt x="1512" y="1207"/>
                          </a:lnTo>
                          <a:lnTo>
                            <a:pt x="1515" y="1207"/>
                          </a:lnTo>
                          <a:lnTo>
                            <a:pt x="1518" y="1207"/>
                          </a:lnTo>
                          <a:lnTo>
                            <a:pt x="1521" y="1208"/>
                          </a:lnTo>
                          <a:lnTo>
                            <a:pt x="1524" y="1208"/>
                          </a:lnTo>
                          <a:lnTo>
                            <a:pt x="1527" y="1208"/>
                          </a:lnTo>
                          <a:lnTo>
                            <a:pt x="1530" y="1209"/>
                          </a:lnTo>
                          <a:lnTo>
                            <a:pt x="1533" y="1209"/>
                          </a:lnTo>
                          <a:lnTo>
                            <a:pt x="1536" y="1209"/>
                          </a:lnTo>
                          <a:lnTo>
                            <a:pt x="1539" y="1210"/>
                          </a:lnTo>
                          <a:lnTo>
                            <a:pt x="1542" y="1210"/>
                          </a:lnTo>
                          <a:lnTo>
                            <a:pt x="1545" y="1210"/>
                          </a:lnTo>
                          <a:lnTo>
                            <a:pt x="1548" y="1211"/>
                          </a:lnTo>
                          <a:lnTo>
                            <a:pt x="1551" y="1211"/>
                          </a:lnTo>
                          <a:lnTo>
                            <a:pt x="1554" y="1211"/>
                          </a:lnTo>
                          <a:lnTo>
                            <a:pt x="1557" y="1211"/>
                          </a:lnTo>
                          <a:lnTo>
                            <a:pt x="1560" y="1212"/>
                          </a:lnTo>
                          <a:lnTo>
                            <a:pt x="1563" y="1212"/>
                          </a:lnTo>
                          <a:lnTo>
                            <a:pt x="1566" y="1212"/>
                          </a:lnTo>
                          <a:lnTo>
                            <a:pt x="1569" y="1213"/>
                          </a:lnTo>
                          <a:lnTo>
                            <a:pt x="1572" y="1213"/>
                          </a:lnTo>
                          <a:lnTo>
                            <a:pt x="1575" y="1213"/>
                          </a:lnTo>
                          <a:lnTo>
                            <a:pt x="1578" y="1214"/>
                          </a:lnTo>
                          <a:lnTo>
                            <a:pt x="1581" y="1214"/>
                          </a:lnTo>
                          <a:lnTo>
                            <a:pt x="1584" y="1214"/>
                          </a:lnTo>
                          <a:lnTo>
                            <a:pt x="1587" y="1214"/>
                          </a:lnTo>
                          <a:lnTo>
                            <a:pt x="1590" y="1216"/>
                          </a:lnTo>
                          <a:lnTo>
                            <a:pt x="1593" y="1216"/>
                          </a:lnTo>
                        </a:path>
                      </a:pathLst>
                    </a:custGeom>
                    <a:solidFill>
                      <a:srgbClr val="00AE00"/>
                    </a:solidFill>
                    <a:ln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ar-IQ"/>
                    </a:p>
                  </p:txBody>
                </p:sp>
                <p:sp>
                  <p:nvSpPr>
                    <p:cNvPr id="10038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0" y="1373"/>
                      <a:ext cx="0" cy="1218"/>
                    </a:xfrm>
                    <a:prstGeom prst="line">
                      <a:avLst/>
                    </a:prstGeom>
                    <a:noFill/>
                    <a:ln w="508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IQ"/>
                    </a:p>
                  </p:txBody>
                </p:sp>
                <p:sp>
                  <p:nvSpPr>
                    <p:cNvPr id="100384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39" y="1640"/>
                      <a:ext cx="0" cy="948"/>
                    </a:xfrm>
                    <a:prstGeom prst="line">
                      <a:avLst/>
                    </a:prstGeom>
                    <a:noFill/>
                    <a:ln w="508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IQ"/>
                    </a:p>
                  </p:txBody>
                </p:sp>
                <p:sp>
                  <p:nvSpPr>
                    <p:cNvPr id="100385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7" y="2105"/>
                      <a:ext cx="0" cy="48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IQ"/>
                    </a:p>
                  </p:txBody>
                </p:sp>
                <p:sp>
                  <p:nvSpPr>
                    <p:cNvPr id="100386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28" y="2773"/>
                      <a:ext cx="471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Mode</a:t>
                      </a:r>
                    </a:p>
                  </p:txBody>
                </p:sp>
                <p:sp>
                  <p:nvSpPr>
                    <p:cNvPr id="100387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46" y="3052"/>
                      <a:ext cx="5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Median</a:t>
                      </a:r>
                    </a:p>
                  </p:txBody>
                </p:sp>
                <p:sp>
                  <p:nvSpPr>
                    <p:cNvPr id="100388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34" y="2710"/>
                      <a:ext cx="471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Mean</a:t>
                      </a:r>
                    </a:p>
                  </p:txBody>
                </p:sp>
                <p:sp>
                  <p:nvSpPr>
                    <p:cNvPr id="100389" name="Arc 37"/>
                    <p:cNvSpPr>
                      <a:spLocks/>
                    </p:cNvSpPr>
                    <p:nvPr/>
                  </p:nvSpPr>
                  <p:spPr bwMode="auto">
                    <a:xfrm>
                      <a:off x="4589" y="2634"/>
                      <a:ext cx="280" cy="190"/>
                    </a:xfrm>
                    <a:custGeom>
                      <a:avLst/>
                      <a:gdLst>
                        <a:gd name="G0" fmla="+- 21600 0 0"/>
                        <a:gd name="G1" fmla="+- 0 0 0"/>
                        <a:gd name="G2" fmla="+- 21600 0 0"/>
                        <a:gd name="T0" fmla="*/ 21600 w 21600"/>
                        <a:gd name="T1" fmla="*/ 21600 h 21600"/>
                        <a:gd name="T2" fmla="*/ 0 w 21600"/>
                        <a:gd name="T3" fmla="*/ 0 h 21600"/>
                        <a:gd name="T4" fmla="*/ 21600 w 21600"/>
                        <a:gd name="T5" fmla="*/ 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21600" y="21599"/>
                          </a:moveTo>
                          <a:cubicBezTo>
                            <a:pt x="9670" y="21599"/>
                            <a:pt x="0" y="11929"/>
                            <a:pt x="0" y="0"/>
                          </a:cubicBezTo>
                        </a:path>
                        <a:path w="21600" h="21600" stroke="0" extrusionOk="0">
                          <a:moveTo>
                            <a:pt x="21600" y="21599"/>
                          </a:moveTo>
                          <a:cubicBezTo>
                            <a:pt x="9670" y="21599"/>
                            <a:pt x="0" y="11929"/>
                            <a:pt x="0" y="0"/>
                          </a:cubicBez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noFill/>
                    <a:ln w="25400" cap="rnd">
                      <a:solidFill>
                        <a:schemeClr val="bg2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IQ"/>
                    </a:p>
                  </p:txBody>
                </p:sp>
                <p:sp>
                  <p:nvSpPr>
                    <p:cNvPr id="100390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4042" y="2640"/>
                      <a:ext cx="64" cy="271"/>
                    </a:xfrm>
                    <a:custGeom>
                      <a:avLst/>
                      <a:gdLst>
                        <a:gd name="G0" fmla="+- 0 0 0"/>
                        <a:gd name="G1" fmla="+- 0 0 0"/>
                        <a:gd name="G2" fmla="+- 21600 0 0"/>
                        <a:gd name="T0" fmla="*/ 21600 w 21600"/>
                        <a:gd name="T1" fmla="*/ 0 h 21600"/>
                        <a:gd name="T2" fmla="*/ 0 w 21600"/>
                        <a:gd name="T3" fmla="*/ 21600 h 21600"/>
                        <a:gd name="T4" fmla="*/ 0 w 21600"/>
                        <a:gd name="T5" fmla="*/ 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21600" y="0"/>
                          </a:moveTo>
                          <a:cubicBezTo>
                            <a:pt x="21600" y="11929"/>
                            <a:pt x="11929" y="21599"/>
                            <a:pt x="0" y="21599"/>
                          </a:cubicBezTo>
                        </a:path>
                        <a:path w="21600" h="21600" stroke="0" extrusionOk="0">
                          <a:moveTo>
                            <a:pt x="21600" y="0"/>
                          </a:moveTo>
                          <a:cubicBezTo>
                            <a:pt x="21600" y="11929"/>
                            <a:pt x="11929" y="21599"/>
                            <a:pt x="0" y="21599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25400" cap="rnd">
                      <a:solidFill>
                        <a:schemeClr val="bg2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IQ"/>
                    </a:p>
                  </p:txBody>
                </p:sp>
                <p:sp>
                  <p:nvSpPr>
                    <p:cNvPr id="100391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44" y="2649"/>
                      <a:ext cx="0" cy="40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bg2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IQ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36897871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055" y="318656"/>
            <a:ext cx="8312727" cy="5065682"/>
          </a:xfrm>
        </p:spPr>
        <p:txBody>
          <a:bodyPr/>
          <a:lstStyle/>
          <a:p>
            <a:pPr marL="0" indent="0" algn="ctr" rtl="0" eaLnBrk="1" hangingPunct="1">
              <a:lnSpc>
                <a:spcPct val="90000"/>
              </a:lnSpc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  <a:p>
            <a:pPr marL="0" indent="0" algn="ctr" rtl="0" eaLnBrk="1" hangingPunct="1">
              <a:lnSpc>
                <a:spcPct val="90000"/>
              </a:lnSpc>
              <a:buNone/>
            </a:pP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equals ( 4 , 3 , 5 , 3 , 6 ),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Proof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6">
                <a:extLst>
                  <a:ext uri="{FF2B5EF4-FFF2-40B4-BE49-F238E27FC236}">
                    <a16:creationId xmlns:a16="http://schemas.microsoft.com/office/drawing/2014/main" id="{0182F6F3-1077-4DC1-9F78-63BC7A3B1CBC}"/>
                  </a:ext>
                </a:extLst>
              </p:cNvPr>
              <p:cNvSpPr txBox="1"/>
              <p:nvPr/>
            </p:nvSpPr>
            <p:spPr bwMode="auto">
              <a:xfrm>
                <a:off x="6454775" y="1305795"/>
                <a:ext cx="2689225" cy="9921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ar-IQ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ar-IQ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ar-IQ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̄"/>
                                  <m:ctrlPr>
                                    <a:rPr lang="ar-IQ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ar-IQ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ar-IQ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ar-IQ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ar-IQ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" name="Object 6">
                <a:extLst>
                  <a:ext uri="{FF2B5EF4-FFF2-40B4-BE49-F238E27FC236}">
                    <a16:creationId xmlns:a16="http://schemas.microsoft.com/office/drawing/2014/main" id="{0182F6F3-1077-4DC1-9F78-63BC7A3B1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54775" y="1305795"/>
                <a:ext cx="2689225" cy="992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4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30" y="404664"/>
            <a:ext cx="8866909" cy="489654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Kurtosis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تفلطح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r-IQ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 eaLnBrk="1" hangingPunct="1">
              <a:lnSpc>
                <a:spcPct val="90000"/>
              </a:lnSpc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Kurtosis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is a measure of whether the data are peaked(</a:t>
            </a:r>
            <a:r>
              <a:rPr lang="ar-IQ" sz="4800" dirty="0">
                <a:latin typeface="Times New Roman" pitchFamily="18" charset="0"/>
                <a:cs typeface="Times New Roman" pitchFamily="18" charset="0"/>
              </a:rPr>
              <a:t>لووتكه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) or flat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lang="ar-IQ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 normal distribution. </a:t>
            </a:r>
          </a:p>
        </p:txBody>
      </p:sp>
    </p:spTree>
    <p:extLst>
      <p:ext uri="{BB962C8B-B14F-4D97-AF65-F5344CB8AC3E}">
        <p14:creationId xmlns:p14="http://schemas.microsoft.com/office/powerpoint/2010/main" val="10083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2131</TotalTime>
  <Words>110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Ali_K_Samik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 University of Salahaddin-Erbil College of Education-Shaqlawa Department of Physical Education Third Stage </vt:lpstr>
      <vt:lpstr>Chapter Four  Skewness &amp; Kurtosis</vt:lpstr>
      <vt:lpstr>PowerPoint Presentation</vt:lpstr>
      <vt:lpstr>Central Moments</vt:lpstr>
      <vt:lpstr>Skewness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Zanyar Mutalib</dc:creator>
  <cp:lastModifiedBy>Zanyar</cp:lastModifiedBy>
  <cp:revision>256</cp:revision>
  <cp:lastPrinted>2021-09-19T18:26:09Z</cp:lastPrinted>
  <dcterms:created xsi:type="dcterms:W3CDTF">2021-07-15T12:15:07Z</dcterms:created>
  <dcterms:modified xsi:type="dcterms:W3CDTF">2022-11-04T10:43:37Z</dcterms:modified>
</cp:coreProperties>
</file>