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257" r:id="rId2"/>
    <p:sldId id="283" r:id="rId3"/>
    <p:sldId id="284" r:id="rId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56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‹#›</a:t>
            </a:fld>
            <a:endParaRPr lang="ar-IQ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9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142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‹#›</a:t>
            </a:fld>
            <a:endParaRPr lang="ar-IQ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138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‹#›</a:t>
            </a:fld>
            <a:endParaRPr lang="ar-IQ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776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065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753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197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284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IQ" smtClean="0"/>
              <a:t>‹#›</a:t>
            </a:fld>
            <a:endParaRPr lang="ar-IQ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1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ar-IQ" smtClean="0"/>
              <a:t>‹#›</a:t>
            </a:fld>
            <a:endParaRPr lang="ar-IQ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67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457200" y="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457200" y="6858000"/>
                </a:lnTo>
                <a:lnTo>
                  <a:pt x="990600" y="68580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6547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148" y="0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457200" y="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457200" y="6858000"/>
                </a:lnTo>
                <a:lnTo>
                  <a:pt x="990600" y="68580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3400" y="0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762000" y="0"/>
                </a:lnTo>
                <a:lnTo>
                  <a:pt x="533400" y="0"/>
                </a:lnTo>
                <a:lnTo>
                  <a:pt x="0" y="0"/>
                </a:lnTo>
                <a:lnTo>
                  <a:pt x="0" y="6858000"/>
                </a:lnTo>
                <a:lnTo>
                  <a:pt x="533400" y="6858000"/>
                </a:lnTo>
                <a:lnTo>
                  <a:pt x="762000" y="6858000"/>
                </a:lnTo>
                <a:lnTo>
                  <a:pt x="990600" y="68580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0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400" y="0"/>
                </a:moveTo>
                <a:lnTo>
                  <a:pt x="0" y="0"/>
                </a:lnTo>
                <a:lnTo>
                  <a:pt x="0" y="6858000"/>
                </a:lnTo>
                <a:lnTo>
                  <a:pt x="2819400" y="6858000"/>
                </a:lnTo>
                <a:lnTo>
                  <a:pt x="28194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0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457200" y="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457200" y="6858000"/>
                </a:lnTo>
                <a:lnTo>
                  <a:pt x="990600" y="68580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-88900" y="152402"/>
            <a:ext cx="9156700" cy="6864347"/>
            <a:chOff x="-6350" y="0"/>
            <a:chExt cx="9156700" cy="6864347"/>
          </a:xfrm>
        </p:grpSpPr>
        <p:sp>
          <p:nvSpPr>
            <p:cNvPr id="12" name="object 12"/>
            <p:cNvSpPr/>
            <p:nvPr/>
          </p:nvSpPr>
          <p:spPr>
            <a:xfrm>
              <a:off x="-6350" y="209930"/>
              <a:ext cx="9156700" cy="66544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  <a:lnTo>
                    <a:pt x="0" y="0"/>
                  </a:lnTo>
                  <a:lnTo>
                    <a:pt x="0" y="624992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  </a:t>
              </a:r>
            </a:p>
            <a:p>
              <a:endParaRPr lang="en-US" dirty="0"/>
            </a:p>
            <a:p>
              <a:r>
                <a:rPr lang="en-US" sz="2800" b="1" dirty="0"/>
                <a:t>  Zanyar M. </a:t>
              </a:r>
              <a:r>
                <a:rPr lang="en-US" sz="2800" b="1" dirty="0" smtClean="0"/>
                <a:t>Mohammad</a:t>
              </a:r>
              <a:endParaRPr lang="ar-IQ" sz="2800" b="1" dirty="0" smtClean="0"/>
            </a:p>
            <a:p>
              <a:endParaRPr lang="ar-IQ" sz="2800" b="1" dirty="0" smtClean="0"/>
            </a:p>
            <a:p>
              <a:pPr algn="ctr"/>
              <a:r>
                <a:rPr lang="en-US" sz="2400" b="1" dirty="0" smtClean="0"/>
                <a:t>2022-2023</a:t>
              </a:r>
              <a:endParaRPr sz="2800" b="1"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561332" y="0"/>
              <a:ext cx="3679190" cy="6250305"/>
            </a:xfrm>
            <a:custGeom>
              <a:avLst/>
              <a:gdLst/>
              <a:ahLst/>
              <a:cxnLst/>
              <a:rect l="l" t="t" r="r" b="b"/>
              <a:pathLst>
                <a:path w="3679190" h="6250305">
                  <a:moveTo>
                    <a:pt x="0" y="6249924"/>
                  </a:moveTo>
                  <a:lnTo>
                    <a:pt x="3678936" y="6249924"/>
                  </a:lnTo>
                  <a:lnTo>
                    <a:pt x="3678936" y="0"/>
                  </a:lnTo>
                </a:path>
                <a:path w="3679190" h="6250305">
                  <a:moveTo>
                    <a:pt x="0" y="0"/>
                  </a:moveTo>
                  <a:lnTo>
                    <a:pt x="0" y="6249924"/>
                  </a:lnTo>
                </a:path>
              </a:pathLst>
            </a:custGeom>
            <a:ln w="15240">
              <a:solidFill>
                <a:srgbClr val="74A4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9723" y="0"/>
              <a:ext cx="3505200" cy="2291080"/>
            </a:xfrm>
            <a:custGeom>
              <a:avLst/>
              <a:gdLst/>
              <a:ahLst/>
              <a:cxnLst/>
              <a:rect l="l" t="t" r="r" b="b"/>
              <a:pathLst>
                <a:path w="3505200" h="2291080">
                  <a:moveTo>
                    <a:pt x="0" y="2290572"/>
                  </a:moveTo>
                  <a:lnTo>
                    <a:pt x="3505200" y="2290572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2290572"/>
                  </a:lnTo>
                  <a:close/>
                </a:path>
              </a:pathLst>
            </a:custGeom>
            <a:solidFill>
              <a:srgbClr val="706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51247" y="6088379"/>
              <a:ext cx="3505200" cy="82550"/>
            </a:xfrm>
            <a:custGeom>
              <a:avLst/>
              <a:gdLst/>
              <a:ahLst/>
              <a:cxnLst/>
              <a:rect l="l" t="t" r="r" b="b"/>
              <a:pathLst>
                <a:path w="3505200" h="82550">
                  <a:moveTo>
                    <a:pt x="350520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05200" y="82296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7408" y="2188718"/>
              <a:ext cx="6425184" cy="18638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05790" y="2459424"/>
            <a:ext cx="6169660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-US" sz="4800" b="1" spc="50" dirty="0">
                <a:latin typeface="Times New Roman"/>
                <a:cs typeface="Times New Roman"/>
              </a:rPr>
              <a:t>Chapter Two</a:t>
            </a:r>
          </a:p>
          <a:p>
            <a:pPr marL="12700" marR="5080" algn="ctr">
              <a:spcBef>
                <a:spcPts val="100"/>
              </a:spcBef>
            </a:pPr>
            <a:r>
              <a:rPr lang="en-US" sz="4800" b="1" spc="50" dirty="0">
                <a:latin typeface="Times New Roman"/>
                <a:cs typeface="Times New Roman"/>
              </a:rPr>
              <a:t>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1" y="984237"/>
            <a:ext cx="8115925" cy="92076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700" b="1" cap="none" spc="-20" dirty="0">
                <a:solidFill>
                  <a:srgbClr val="FF0000"/>
                </a:solidFill>
                <a:latin typeface="Georgia"/>
                <a:ea typeface="+mn-ea"/>
              </a:rPr>
              <a:t>View basic information about your computer</a:t>
            </a:r>
            <a:r>
              <a:rPr lang="en-US" sz="3200" b="1" spc="-20" dirty="0">
                <a:solidFill>
                  <a:srgbClr val="FF0000"/>
                </a:solidFill>
                <a:latin typeface="Georgia"/>
                <a:ea typeface="+mn-ea"/>
              </a:rPr>
              <a:t/>
            </a:r>
            <a:br>
              <a:rPr lang="en-US" sz="3200" b="1" spc="-20" dirty="0">
                <a:solidFill>
                  <a:srgbClr val="FF0000"/>
                </a:solidFill>
                <a:latin typeface="Georgia"/>
                <a:ea typeface="+mn-ea"/>
              </a:rPr>
            </a:br>
            <a:r>
              <a:rPr lang="en-US" sz="2400" spc="-20" dirty="0">
                <a:solidFill>
                  <a:schemeClr val="tx1"/>
                </a:solidFill>
                <a:latin typeface="Georgia"/>
                <a:ea typeface="+mn-ea"/>
              </a:rPr>
              <a:t> </a:t>
            </a:r>
            <a:r>
              <a:rPr lang="en-US" sz="2400" cap="none" spc="-20" dirty="0" smtClean="0">
                <a:solidFill>
                  <a:schemeClr val="tx1"/>
                </a:solidFill>
                <a:latin typeface="Georgia"/>
                <a:ea typeface="+mn-ea"/>
              </a:rPr>
              <a:t>Start …. Control Panel… System And Security…..</a:t>
            </a:r>
            <a:r>
              <a:rPr lang="en-US" sz="3200" cap="none" spc="-20" dirty="0" smtClean="0">
                <a:solidFill>
                  <a:schemeClr val="tx1"/>
                </a:solidFill>
                <a:latin typeface="Georgia"/>
                <a:ea typeface="+mn-ea"/>
              </a:rPr>
              <a:t> </a:t>
            </a:r>
            <a:r>
              <a:rPr lang="en-US" sz="2400" cap="none" spc="-20" dirty="0" smtClean="0">
                <a:solidFill>
                  <a:schemeClr val="tx1"/>
                </a:solidFill>
                <a:latin typeface="Georgia"/>
                <a:ea typeface="+mn-ea"/>
              </a:rPr>
              <a:t>System</a:t>
            </a:r>
            <a:endParaRPr lang="en-US" sz="2400" cap="none" spc="-20" dirty="0">
              <a:solidFill>
                <a:schemeClr val="tx1"/>
              </a:solidFill>
              <a:latin typeface="Georgia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0F079B-C247-4275-91B2-86720E619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18874" r="39167"/>
          <a:stretch/>
        </p:blipFill>
        <p:spPr>
          <a:xfrm>
            <a:off x="533400" y="2992107"/>
            <a:ext cx="1981200" cy="356109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70EE5F-BFB8-46A0-8C65-53B37AF3B255}"/>
              </a:ext>
            </a:extLst>
          </p:cNvPr>
          <p:cNvCxnSpPr>
            <a:cxnSpLocks/>
          </p:cNvCxnSpPr>
          <p:nvPr/>
        </p:nvCxnSpPr>
        <p:spPr>
          <a:xfrm flipH="1">
            <a:off x="1066800" y="1904235"/>
            <a:ext cx="1447800" cy="43449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000BA48-4003-4319-8547-A4D7C3BDD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3" t="14427" r="27501" b="45553"/>
          <a:stretch/>
        </p:blipFill>
        <p:spPr>
          <a:xfrm>
            <a:off x="2362200" y="2590800"/>
            <a:ext cx="3352800" cy="15343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AAABBF-A6A9-42A3-B66C-C26060A534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6" t="8498" r="32500" b="15909"/>
          <a:stretch/>
        </p:blipFill>
        <p:spPr>
          <a:xfrm>
            <a:off x="5791202" y="2057400"/>
            <a:ext cx="2858125" cy="217558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6D64CD-44B5-48F0-ACA5-5C8D6E53E213}"/>
              </a:ext>
            </a:extLst>
          </p:cNvPr>
          <p:cNvCxnSpPr/>
          <p:nvPr/>
        </p:nvCxnSpPr>
        <p:spPr>
          <a:xfrm flipH="1">
            <a:off x="3810000" y="1828802"/>
            <a:ext cx="990600" cy="1378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6251C4-B9E1-4DF0-B013-AF1A24F22076}"/>
              </a:ext>
            </a:extLst>
          </p:cNvPr>
          <p:cNvCxnSpPr/>
          <p:nvPr/>
        </p:nvCxnSpPr>
        <p:spPr>
          <a:xfrm flipH="1">
            <a:off x="6858000" y="1828800"/>
            <a:ext cx="45720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149E5E6-DDBE-4B56-9488-114C7D4802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33" t="7016" r="28333" b="14427"/>
          <a:stretch/>
        </p:blipFill>
        <p:spPr>
          <a:xfrm>
            <a:off x="5369193" y="4225566"/>
            <a:ext cx="3774809" cy="2632434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BF1218-100A-482D-A12C-096F83FD696B}"/>
              </a:ext>
            </a:extLst>
          </p:cNvPr>
          <p:cNvCxnSpPr/>
          <p:nvPr/>
        </p:nvCxnSpPr>
        <p:spPr>
          <a:xfrm flipH="1">
            <a:off x="8227318" y="4353732"/>
            <a:ext cx="314705" cy="218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19124E-4D70-453B-A9D6-6BDB16C88386}"/>
              </a:ext>
            </a:extLst>
          </p:cNvPr>
          <p:cNvCxnSpPr>
            <a:cxnSpLocks/>
          </p:cNvCxnSpPr>
          <p:nvPr/>
        </p:nvCxnSpPr>
        <p:spPr>
          <a:xfrm flipH="1">
            <a:off x="8379716" y="4506132"/>
            <a:ext cx="314706" cy="675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6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8" y="666786"/>
            <a:ext cx="8686793" cy="199798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700" b="1" cap="none" spc="-20" dirty="0">
                <a:solidFill>
                  <a:srgbClr val="FF0000"/>
                </a:solidFill>
                <a:latin typeface="Georgia"/>
                <a:ea typeface="+mn-ea"/>
              </a:rPr>
              <a:t>Setting the Computer Time and Data</a:t>
            </a:r>
            <a:br>
              <a:rPr lang="en-US" sz="2700" b="1" cap="none" spc="-20" dirty="0">
                <a:solidFill>
                  <a:srgbClr val="FF0000"/>
                </a:solidFill>
                <a:latin typeface="Georgia"/>
                <a:ea typeface="+mn-ea"/>
              </a:rPr>
            </a:br>
            <a:r>
              <a:rPr lang="en-US" sz="2400" cap="none" spc="-20" dirty="0">
                <a:solidFill>
                  <a:schemeClr val="tx1"/>
                </a:solidFill>
                <a:latin typeface="Georgia"/>
                <a:ea typeface="+mn-ea"/>
              </a:rPr>
              <a:t>Start …. Control panel …. Clock and Region … Data and time</a:t>
            </a:r>
            <a:r>
              <a:rPr lang="en-US" sz="2700" b="1" cap="none" spc="-20" dirty="0">
                <a:solidFill>
                  <a:srgbClr val="FF0000"/>
                </a:solidFill>
                <a:latin typeface="Georgia"/>
                <a:ea typeface="+mn-ea"/>
              </a:rPr>
              <a:t/>
            </a:r>
            <a:br>
              <a:rPr lang="en-US" sz="2700" b="1" cap="none" spc="-20" dirty="0">
                <a:solidFill>
                  <a:srgbClr val="FF0000"/>
                </a:solidFill>
                <a:latin typeface="Georgia"/>
                <a:ea typeface="+mn-ea"/>
              </a:rPr>
            </a:br>
            <a:r>
              <a:rPr lang="en-US" sz="2700" b="1" cap="none" spc="-20" dirty="0">
                <a:solidFill>
                  <a:srgbClr val="FF0000"/>
                </a:solidFill>
                <a:latin typeface="Georgia"/>
                <a:ea typeface="+mn-ea"/>
              </a:rPr>
              <a:t/>
            </a:r>
            <a:br>
              <a:rPr lang="en-US" sz="2700" b="1" cap="none" spc="-20" dirty="0">
                <a:solidFill>
                  <a:srgbClr val="FF0000"/>
                </a:solidFill>
                <a:latin typeface="Georgia"/>
                <a:ea typeface="+mn-ea"/>
              </a:rPr>
            </a:br>
            <a:r>
              <a:rPr lang="en-US" sz="2700" b="1" cap="none" spc="-20" dirty="0">
                <a:solidFill>
                  <a:srgbClr val="FF0000"/>
                </a:solidFill>
                <a:latin typeface="Georgia"/>
                <a:ea typeface="+mn-ea"/>
              </a:rPr>
              <a:t/>
            </a:r>
            <a:br>
              <a:rPr lang="en-US" sz="2700" b="1" cap="none" spc="-20" dirty="0">
                <a:solidFill>
                  <a:srgbClr val="FF0000"/>
                </a:solidFill>
                <a:latin typeface="Georgia"/>
                <a:ea typeface="+mn-ea"/>
              </a:rPr>
            </a:br>
            <a:endParaRPr sz="2400" spc="-20" dirty="0">
              <a:solidFill>
                <a:schemeClr val="tx1"/>
              </a:solidFill>
              <a:latin typeface="Georgia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87D803-75EA-401E-AE4A-85DA906A9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18874" r="43333"/>
          <a:stretch/>
        </p:blipFill>
        <p:spPr>
          <a:xfrm>
            <a:off x="76201" y="3048000"/>
            <a:ext cx="2895600" cy="37764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3212D1-6E39-4E0E-ADB5-36DD9579D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877" r="35000" b="47035"/>
          <a:stretch/>
        </p:blipFill>
        <p:spPr>
          <a:xfrm>
            <a:off x="3198338" y="4724401"/>
            <a:ext cx="3278662" cy="2133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DCF384-7489-4CD8-AF1D-66D93639C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7" r="24167" b="44071"/>
          <a:stretch/>
        </p:blipFill>
        <p:spPr>
          <a:xfrm>
            <a:off x="3352800" y="1779462"/>
            <a:ext cx="3962400" cy="241153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1FE7D2-56AF-4B34-862B-C76585B3AA61}"/>
              </a:ext>
            </a:extLst>
          </p:cNvPr>
          <p:cNvCxnSpPr>
            <a:cxnSpLocks/>
          </p:cNvCxnSpPr>
          <p:nvPr/>
        </p:nvCxnSpPr>
        <p:spPr>
          <a:xfrm>
            <a:off x="5791200" y="1524000"/>
            <a:ext cx="0" cy="15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41CC01-E223-4D24-9FF4-2B4C10431006}"/>
              </a:ext>
            </a:extLst>
          </p:cNvPr>
          <p:cNvCxnSpPr/>
          <p:nvPr/>
        </p:nvCxnSpPr>
        <p:spPr>
          <a:xfrm>
            <a:off x="2514600" y="1676400"/>
            <a:ext cx="0" cy="1752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82B87F-6EF9-4575-97D9-D44F9EBC6A0E}"/>
              </a:ext>
            </a:extLst>
          </p:cNvPr>
          <p:cNvCxnSpPr>
            <a:cxnSpLocks/>
          </p:cNvCxnSpPr>
          <p:nvPr/>
        </p:nvCxnSpPr>
        <p:spPr>
          <a:xfrm flipH="1">
            <a:off x="5720922" y="1524000"/>
            <a:ext cx="984678" cy="403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ED6D2A84-9557-4032-A9B9-381F6036ED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67" t="17914" r="54167" b="15909"/>
          <a:stretch/>
        </p:blipFill>
        <p:spPr>
          <a:xfrm>
            <a:off x="6454626" y="3777447"/>
            <a:ext cx="2661079" cy="30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1341</TotalTime>
  <Words>22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Georgia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View basic information about your computer  Start …. Control Panel… System And Security….. System</vt:lpstr>
      <vt:lpstr>Setting the Computer Time and Data Start …. Control panel …. Clock and Region … Data and time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Zanyar</dc:creator>
  <cp:lastModifiedBy>Zanyar</cp:lastModifiedBy>
  <cp:revision>149</cp:revision>
  <dcterms:created xsi:type="dcterms:W3CDTF">2021-09-03T18:33:40Z</dcterms:created>
  <dcterms:modified xsi:type="dcterms:W3CDTF">2023-05-02T21:17:17Z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2021-09-03T00:00:00Z</vt:filetime>
  </property>
</Properties>
</file>