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8E831A-0B20-4DC2-8C06-CB839B73FBB0}" v="18" dt="2023-04-19T12:12:20.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ryan Kareem" userId="e620292b1ee2930c" providerId="LiveId" clId="{F78E831A-0B20-4DC2-8C06-CB839B73FBB0}"/>
    <pc:docChg chg="undo custSel addSld modSld">
      <pc:chgData name="Zaryan Kareem" userId="e620292b1ee2930c" providerId="LiveId" clId="{F78E831A-0B20-4DC2-8C06-CB839B73FBB0}" dt="2023-04-19T12:26:17.381" v="1125" actId="1076"/>
      <pc:docMkLst>
        <pc:docMk/>
      </pc:docMkLst>
      <pc:sldChg chg="addSp modSp new mod">
        <pc:chgData name="Zaryan Kareem" userId="e620292b1ee2930c" providerId="LiveId" clId="{F78E831A-0B20-4DC2-8C06-CB839B73FBB0}" dt="2023-04-19T11:50:40.555" v="97" actId="404"/>
        <pc:sldMkLst>
          <pc:docMk/>
          <pc:sldMk cId="3060205865" sldId="256"/>
        </pc:sldMkLst>
        <pc:spChg chg="add mod">
          <ac:chgData name="Zaryan Kareem" userId="e620292b1ee2930c" providerId="LiveId" clId="{F78E831A-0B20-4DC2-8C06-CB839B73FBB0}" dt="2023-04-19T11:50:40.555" v="97" actId="404"/>
          <ac:spMkLst>
            <pc:docMk/>
            <pc:sldMk cId="3060205865" sldId="256"/>
            <ac:spMk id="2" creationId="{96E3BCB7-EB3D-66AB-57F3-81B9EA37DCAE}"/>
          </ac:spMkLst>
        </pc:spChg>
        <pc:spChg chg="add mod">
          <ac:chgData name="Zaryan Kareem" userId="e620292b1ee2930c" providerId="LiveId" clId="{F78E831A-0B20-4DC2-8C06-CB839B73FBB0}" dt="2023-04-19T11:50:35.064" v="93" actId="1076"/>
          <ac:spMkLst>
            <pc:docMk/>
            <pc:sldMk cId="3060205865" sldId="256"/>
            <ac:spMk id="3" creationId="{C90F3E45-C76D-2EC0-C451-554F853ECC32}"/>
          </ac:spMkLst>
        </pc:spChg>
        <pc:picChg chg="add mod">
          <ac:chgData name="Zaryan Kareem" userId="e620292b1ee2930c" providerId="LiveId" clId="{F78E831A-0B20-4DC2-8C06-CB839B73FBB0}" dt="2023-04-19T11:48:37.256" v="2" actId="1076"/>
          <ac:picMkLst>
            <pc:docMk/>
            <pc:sldMk cId="3060205865" sldId="256"/>
            <ac:picMk id="1026" creationId="{1EC66ABA-DC9B-C59D-8D95-F9BEE4507A9B}"/>
          </ac:picMkLst>
        </pc:picChg>
        <pc:picChg chg="add mod">
          <ac:chgData name="Zaryan Kareem" userId="e620292b1ee2930c" providerId="LiveId" clId="{F78E831A-0B20-4DC2-8C06-CB839B73FBB0}" dt="2023-04-19T11:49:12.280" v="4" actId="1076"/>
          <ac:picMkLst>
            <pc:docMk/>
            <pc:sldMk cId="3060205865" sldId="256"/>
            <ac:picMk id="1028" creationId="{25A798B1-729B-D849-6D77-F9BB296471B9}"/>
          </ac:picMkLst>
        </pc:picChg>
      </pc:sldChg>
      <pc:sldChg chg="addSp modSp new mod">
        <pc:chgData name="Zaryan Kareem" userId="e620292b1ee2930c" providerId="LiveId" clId="{F78E831A-0B20-4DC2-8C06-CB839B73FBB0}" dt="2023-04-19T12:26:17.381" v="1125" actId="1076"/>
        <pc:sldMkLst>
          <pc:docMk/>
          <pc:sldMk cId="2444071143" sldId="257"/>
        </pc:sldMkLst>
        <pc:spChg chg="add mod">
          <ac:chgData name="Zaryan Kareem" userId="e620292b1ee2930c" providerId="LiveId" clId="{F78E831A-0B20-4DC2-8C06-CB839B73FBB0}" dt="2023-04-19T11:52:16.188" v="105" actId="20577"/>
          <ac:spMkLst>
            <pc:docMk/>
            <pc:sldMk cId="2444071143" sldId="257"/>
            <ac:spMk id="4" creationId="{DF480123-A705-477E-F187-58A9D903C9CC}"/>
          </ac:spMkLst>
        </pc:spChg>
        <pc:spChg chg="add mod">
          <ac:chgData name="Zaryan Kareem" userId="e620292b1ee2930c" providerId="LiveId" clId="{F78E831A-0B20-4DC2-8C06-CB839B73FBB0}" dt="2023-04-19T12:23:14.984" v="1124" actId="20577"/>
          <ac:spMkLst>
            <pc:docMk/>
            <pc:sldMk cId="2444071143" sldId="257"/>
            <ac:spMk id="6" creationId="{46E8024D-C595-D142-0B03-5BC2FC2A71BD}"/>
          </ac:spMkLst>
        </pc:spChg>
        <pc:picChg chg="add mod">
          <ac:chgData name="Zaryan Kareem" userId="e620292b1ee2930c" providerId="LiveId" clId="{F78E831A-0B20-4DC2-8C06-CB839B73FBB0}" dt="2023-04-19T12:26:17.381" v="1125" actId="1076"/>
          <ac:picMkLst>
            <pc:docMk/>
            <pc:sldMk cId="2444071143" sldId="257"/>
            <ac:picMk id="2" creationId="{78389FDB-9392-16D0-028C-55F725208A88}"/>
          </ac:picMkLst>
        </pc:picChg>
      </pc:sldChg>
      <pc:sldChg chg="addSp modSp new mod setBg">
        <pc:chgData name="Zaryan Kareem" userId="e620292b1ee2930c" providerId="LiveId" clId="{F78E831A-0B20-4DC2-8C06-CB839B73FBB0}" dt="2023-04-19T12:10:40.558" v="889" actId="26606"/>
        <pc:sldMkLst>
          <pc:docMk/>
          <pc:sldMk cId="1203569536" sldId="258"/>
        </pc:sldMkLst>
        <pc:spChg chg="add mod">
          <ac:chgData name="Zaryan Kareem" userId="e620292b1ee2930c" providerId="LiveId" clId="{F78E831A-0B20-4DC2-8C06-CB839B73FBB0}" dt="2023-04-19T12:10:40.558" v="889" actId="26606"/>
          <ac:spMkLst>
            <pc:docMk/>
            <pc:sldMk cId="1203569536" sldId="258"/>
            <ac:spMk id="3" creationId="{125ED00D-8F74-9971-D212-DC7E82D251C9}"/>
          </ac:spMkLst>
        </pc:spChg>
        <pc:spChg chg="add">
          <ac:chgData name="Zaryan Kareem" userId="e620292b1ee2930c" providerId="LiveId" clId="{F78E831A-0B20-4DC2-8C06-CB839B73FBB0}" dt="2023-04-19T12:10:40.558" v="889" actId="26606"/>
          <ac:spMkLst>
            <pc:docMk/>
            <pc:sldMk cId="1203569536" sldId="258"/>
            <ac:spMk id="2067" creationId="{3BCB5F6A-9EB0-40B0-9D13-3023E9A20508}"/>
          </ac:spMkLst>
        </pc:spChg>
        <pc:grpChg chg="add">
          <ac:chgData name="Zaryan Kareem" userId="e620292b1ee2930c" providerId="LiveId" clId="{F78E831A-0B20-4DC2-8C06-CB839B73FBB0}" dt="2023-04-19T12:10:40.558" v="889" actId="26606"/>
          <ac:grpSpMkLst>
            <pc:docMk/>
            <pc:sldMk cId="1203569536" sldId="258"/>
            <ac:grpSpMk id="2055" creationId="{10BE40E3-5550-4CDD-B4FD-387C33EBF157}"/>
          </ac:grpSpMkLst>
        </pc:grpChg>
        <pc:picChg chg="add mod">
          <ac:chgData name="Zaryan Kareem" userId="e620292b1ee2930c" providerId="LiveId" clId="{F78E831A-0B20-4DC2-8C06-CB839B73FBB0}" dt="2023-04-19T12:10:40.558" v="889" actId="26606"/>
          <ac:picMkLst>
            <pc:docMk/>
            <pc:sldMk cId="1203569536" sldId="258"/>
            <ac:picMk id="2050" creationId="{7E037ADA-F7C6-485B-D88E-47EE444FF47E}"/>
          </ac:picMkLst>
        </pc:picChg>
      </pc:sldChg>
      <pc:sldChg chg="addSp modSp new mod setBg setClrOvrMap">
        <pc:chgData name="Zaryan Kareem" userId="e620292b1ee2930c" providerId="LiveId" clId="{F78E831A-0B20-4DC2-8C06-CB839B73FBB0}" dt="2023-04-19T12:17:11.742" v="956" actId="20577"/>
        <pc:sldMkLst>
          <pc:docMk/>
          <pc:sldMk cId="1247557425" sldId="259"/>
        </pc:sldMkLst>
        <pc:spChg chg="add mod">
          <ac:chgData name="Zaryan Kareem" userId="e620292b1ee2930c" providerId="LiveId" clId="{F78E831A-0B20-4DC2-8C06-CB839B73FBB0}" dt="2023-04-19T12:17:11.742" v="956" actId="20577"/>
          <ac:spMkLst>
            <pc:docMk/>
            <pc:sldMk cId="1247557425" sldId="259"/>
            <ac:spMk id="3" creationId="{3D0E241C-7C39-F907-D375-18528603B273}"/>
          </ac:spMkLst>
        </pc:spChg>
        <pc:spChg chg="add">
          <ac:chgData name="Zaryan Kareem" userId="e620292b1ee2930c" providerId="LiveId" clId="{F78E831A-0B20-4DC2-8C06-CB839B73FBB0}" dt="2023-04-19T12:11:19.375" v="892" actId="26606"/>
          <ac:spMkLst>
            <pc:docMk/>
            <pc:sldMk cId="1247557425" sldId="259"/>
            <ac:spMk id="21" creationId="{3BCB5F6A-9EB0-40B0-9D13-3023E9A20508}"/>
          </ac:spMkLst>
        </pc:spChg>
        <pc:grpChg chg="add">
          <ac:chgData name="Zaryan Kareem" userId="e620292b1ee2930c" providerId="LiveId" clId="{F78E831A-0B20-4DC2-8C06-CB839B73FBB0}" dt="2023-04-19T12:11:19.375" v="892" actId="26606"/>
          <ac:grpSpMkLst>
            <pc:docMk/>
            <pc:sldMk cId="1247557425" sldId="259"/>
            <ac:grpSpMk id="9" creationId="{10BE40E3-5550-4CDD-B4FD-387C33EBF157}"/>
          </ac:grpSpMkLst>
        </pc:grpChg>
        <pc:picChg chg="add mod">
          <ac:chgData name="Zaryan Kareem" userId="e620292b1ee2930c" providerId="LiveId" clId="{F78E831A-0B20-4DC2-8C06-CB839B73FBB0}" dt="2023-04-19T12:11:19.375" v="892" actId="26606"/>
          <ac:picMkLst>
            <pc:docMk/>
            <pc:sldMk cId="1247557425" sldId="259"/>
            <ac:picMk id="4" creationId="{854BD818-62B2-0144-6D0F-FFB6E02972E3}"/>
          </ac:picMkLst>
        </pc:picChg>
      </pc:sldChg>
      <pc:sldChg chg="addSp modSp new mod setBg setClrOvrMap">
        <pc:chgData name="Zaryan Kareem" userId="e620292b1ee2930c" providerId="LiveId" clId="{F78E831A-0B20-4DC2-8C06-CB839B73FBB0}" dt="2023-04-19T12:11:27.674" v="894" actId="26606"/>
        <pc:sldMkLst>
          <pc:docMk/>
          <pc:sldMk cId="1936092085" sldId="260"/>
        </pc:sldMkLst>
        <pc:spChg chg="add mod">
          <ac:chgData name="Zaryan Kareem" userId="e620292b1ee2930c" providerId="LiveId" clId="{F78E831A-0B20-4DC2-8C06-CB839B73FBB0}" dt="2023-04-19T12:11:27.674" v="894" actId="26606"/>
          <ac:spMkLst>
            <pc:docMk/>
            <pc:sldMk cId="1936092085" sldId="260"/>
            <ac:spMk id="3" creationId="{594806FB-910E-6D08-0035-2EAB59D3D58C}"/>
          </ac:spMkLst>
        </pc:spChg>
        <pc:spChg chg="add">
          <ac:chgData name="Zaryan Kareem" userId="e620292b1ee2930c" providerId="LiveId" clId="{F78E831A-0B20-4DC2-8C06-CB839B73FBB0}" dt="2023-04-19T12:11:27.674" v="894" actId="26606"/>
          <ac:spMkLst>
            <pc:docMk/>
            <pc:sldMk cId="1936092085" sldId="260"/>
            <ac:spMk id="21" creationId="{3BCB5F6A-9EB0-40B0-9D13-3023E9A20508}"/>
          </ac:spMkLst>
        </pc:spChg>
        <pc:grpChg chg="add">
          <ac:chgData name="Zaryan Kareem" userId="e620292b1ee2930c" providerId="LiveId" clId="{F78E831A-0B20-4DC2-8C06-CB839B73FBB0}" dt="2023-04-19T12:11:27.674" v="894" actId="26606"/>
          <ac:grpSpMkLst>
            <pc:docMk/>
            <pc:sldMk cId="1936092085" sldId="260"/>
            <ac:grpSpMk id="9" creationId="{10BE40E3-5550-4CDD-B4FD-387C33EBF157}"/>
          </ac:grpSpMkLst>
        </pc:grpChg>
        <pc:picChg chg="add mod">
          <ac:chgData name="Zaryan Kareem" userId="e620292b1ee2930c" providerId="LiveId" clId="{F78E831A-0B20-4DC2-8C06-CB839B73FBB0}" dt="2023-04-19T12:11:27.674" v="894" actId="26606"/>
          <ac:picMkLst>
            <pc:docMk/>
            <pc:sldMk cId="1936092085" sldId="260"/>
            <ac:picMk id="4" creationId="{86D36B10-1635-D51D-9C94-2796CDB6C4EA}"/>
          </ac:picMkLst>
        </pc:picChg>
      </pc:sldChg>
      <pc:sldChg chg="addSp modSp new mod setBg setClrOvrMap">
        <pc:chgData name="Zaryan Kareem" userId="e620292b1ee2930c" providerId="LiveId" clId="{F78E831A-0B20-4DC2-8C06-CB839B73FBB0}" dt="2023-04-19T12:11:40.552" v="897" actId="26606"/>
        <pc:sldMkLst>
          <pc:docMk/>
          <pc:sldMk cId="868909250" sldId="261"/>
        </pc:sldMkLst>
        <pc:spChg chg="add mod">
          <ac:chgData name="Zaryan Kareem" userId="e620292b1ee2930c" providerId="LiveId" clId="{F78E831A-0B20-4DC2-8C06-CB839B73FBB0}" dt="2023-04-19T12:11:40.552" v="897" actId="26606"/>
          <ac:spMkLst>
            <pc:docMk/>
            <pc:sldMk cId="868909250" sldId="261"/>
            <ac:spMk id="3" creationId="{72FA6DD1-D39E-18F5-8179-B4A931DAE017}"/>
          </ac:spMkLst>
        </pc:spChg>
        <pc:spChg chg="add">
          <ac:chgData name="Zaryan Kareem" userId="e620292b1ee2930c" providerId="LiveId" clId="{F78E831A-0B20-4DC2-8C06-CB839B73FBB0}" dt="2023-04-19T12:11:40.552" v="897" actId="26606"/>
          <ac:spMkLst>
            <pc:docMk/>
            <pc:sldMk cId="868909250" sldId="261"/>
            <ac:spMk id="21" creationId="{3BCB5F6A-9EB0-40B0-9D13-3023E9A20508}"/>
          </ac:spMkLst>
        </pc:spChg>
        <pc:grpChg chg="add">
          <ac:chgData name="Zaryan Kareem" userId="e620292b1ee2930c" providerId="LiveId" clId="{F78E831A-0B20-4DC2-8C06-CB839B73FBB0}" dt="2023-04-19T12:11:40.552" v="897" actId="26606"/>
          <ac:grpSpMkLst>
            <pc:docMk/>
            <pc:sldMk cId="868909250" sldId="261"/>
            <ac:grpSpMk id="9" creationId="{10BE40E3-5550-4CDD-B4FD-387C33EBF157}"/>
          </ac:grpSpMkLst>
        </pc:grpChg>
        <pc:picChg chg="add mod">
          <ac:chgData name="Zaryan Kareem" userId="e620292b1ee2930c" providerId="LiveId" clId="{F78E831A-0B20-4DC2-8C06-CB839B73FBB0}" dt="2023-04-19T12:11:40.552" v="897" actId="26606"/>
          <ac:picMkLst>
            <pc:docMk/>
            <pc:sldMk cId="868909250" sldId="261"/>
            <ac:picMk id="4" creationId="{F81733E2-0907-44F6-8D47-0A175DDACE4F}"/>
          </ac:picMkLst>
        </pc:picChg>
      </pc:sldChg>
      <pc:sldChg chg="addSp modSp new mod">
        <pc:chgData name="Zaryan Kareem" userId="e620292b1ee2930c" providerId="LiveId" clId="{F78E831A-0B20-4DC2-8C06-CB839B73FBB0}" dt="2023-04-19T11:56:11.538" v="130" actId="20577"/>
        <pc:sldMkLst>
          <pc:docMk/>
          <pc:sldMk cId="2359170483" sldId="262"/>
        </pc:sldMkLst>
        <pc:spChg chg="add mod">
          <ac:chgData name="Zaryan Kareem" userId="e620292b1ee2930c" providerId="LiveId" clId="{F78E831A-0B20-4DC2-8C06-CB839B73FBB0}" dt="2023-04-19T11:56:11.538" v="130" actId="20577"/>
          <ac:spMkLst>
            <pc:docMk/>
            <pc:sldMk cId="2359170483" sldId="262"/>
            <ac:spMk id="3" creationId="{AE4B4E0F-6B6B-B8EF-98B9-9A79DF325386}"/>
          </ac:spMkLst>
        </pc:spChg>
      </pc:sldChg>
      <pc:sldChg chg="addSp modSp new mod">
        <pc:chgData name="Zaryan Kareem" userId="e620292b1ee2930c" providerId="LiveId" clId="{F78E831A-0B20-4DC2-8C06-CB839B73FBB0}" dt="2023-04-19T11:57:19.013" v="212" actId="20577"/>
        <pc:sldMkLst>
          <pc:docMk/>
          <pc:sldMk cId="2334091241" sldId="263"/>
        </pc:sldMkLst>
        <pc:spChg chg="add mod">
          <ac:chgData name="Zaryan Kareem" userId="e620292b1ee2930c" providerId="LiveId" clId="{F78E831A-0B20-4DC2-8C06-CB839B73FBB0}" dt="2023-04-19T11:57:19.013" v="212" actId="20577"/>
          <ac:spMkLst>
            <pc:docMk/>
            <pc:sldMk cId="2334091241" sldId="263"/>
            <ac:spMk id="3" creationId="{477D139D-C8C4-4DFA-9E55-CAE03BE54C73}"/>
          </ac:spMkLst>
        </pc:spChg>
      </pc:sldChg>
      <pc:sldChg chg="addSp delSp modSp new mod setBg">
        <pc:chgData name="Zaryan Kareem" userId="e620292b1ee2930c" providerId="LiveId" clId="{F78E831A-0B20-4DC2-8C06-CB839B73FBB0}" dt="2023-04-19T12:12:05.632" v="902" actId="26606"/>
        <pc:sldMkLst>
          <pc:docMk/>
          <pc:sldMk cId="2912003883" sldId="264"/>
        </pc:sldMkLst>
        <pc:spChg chg="add mod">
          <ac:chgData name="Zaryan Kareem" userId="e620292b1ee2930c" providerId="LiveId" clId="{F78E831A-0B20-4DC2-8C06-CB839B73FBB0}" dt="2023-04-19T12:12:05.632" v="902" actId="26606"/>
          <ac:spMkLst>
            <pc:docMk/>
            <pc:sldMk cId="2912003883" sldId="264"/>
            <ac:spMk id="3" creationId="{4D7C1975-6DB9-31B4-4086-41B457D7FDA9}"/>
          </ac:spMkLst>
        </pc:spChg>
        <pc:spChg chg="add del">
          <ac:chgData name="Zaryan Kareem" userId="e620292b1ee2930c" providerId="LiveId" clId="{F78E831A-0B20-4DC2-8C06-CB839B73FBB0}" dt="2023-04-19T12:12:05.599" v="901" actId="26606"/>
          <ac:spMkLst>
            <pc:docMk/>
            <pc:sldMk cId="2912003883" sldId="264"/>
            <ac:spMk id="21" creationId="{9F4444CE-BC8D-4D61-B303-4C05614E62AB}"/>
          </ac:spMkLst>
        </pc:spChg>
        <pc:spChg chg="add del">
          <ac:chgData name="Zaryan Kareem" userId="e620292b1ee2930c" providerId="LiveId" clId="{F78E831A-0B20-4DC2-8C06-CB839B73FBB0}" dt="2023-04-19T12:12:05.599" v="901" actId="26606"/>
          <ac:spMkLst>
            <pc:docMk/>
            <pc:sldMk cId="2912003883" sldId="264"/>
            <ac:spMk id="23" creationId="{62423CA5-E2E1-4789-B759-9906C1C94063}"/>
          </ac:spMkLst>
        </pc:spChg>
        <pc:spChg chg="add del">
          <ac:chgData name="Zaryan Kareem" userId="e620292b1ee2930c" providerId="LiveId" clId="{F78E831A-0B20-4DC2-8C06-CB839B73FBB0}" dt="2023-04-19T12:12:05.599" v="901" actId="26606"/>
          <ac:spMkLst>
            <pc:docMk/>
            <pc:sldMk cId="2912003883" sldId="264"/>
            <ac:spMk id="25" creationId="{73772B81-181F-48B7-8826-4D9686D15DF5}"/>
          </ac:spMkLst>
        </pc:spChg>
        <pc:spChg chg="add del">
          <ac:chgData name="Zaryan Kareem" userId="e620292b1ee2930c" providerId="LiveId" clId="{F78E831A-0B20-4DC2-8C06-CB839B73FBB0}" dt="2023-04-19T12:12:05.599" v="901" actId="26606"/>
          <ac:spMkLst>
            <pc:docMk/>
            <pc:sldMk cId="2912003883" sldId="264"/>
            <ac:spMk id="27" creationId="{B2205F6E-03C6-4E92-877C-E2482F6599AA}"/>
          </ac:spMkLst>
        </pc:spChg>
        <pc:spChg chg="add">
          <ac:chgData name="Zaryan Kareem" userId="e620292b1ee2930c" providerId="LiveId" clId="{F78E831A-0B20-4DC2-8C06-CB839B73FBB0}" dt="2023-04-19T12:12:05.632" v="902" actId="26606"/>
          <ac:spMkLst>
            <pc:docMk/>
            <pc:sldMk cId="2912003883" sldId="264"/>
            <ac:spMk id="30" creationId="{3BCB5F6A-9EB0-40B0-9D13-3023E9A20508}"/>
          </ac:spMkLst>
        </pc:spChg>
        <pc:grpChg chg="add del">
          <ac:chgData name="Zaryan Kareem" userId="e620292b1ee2930c" providerId="LiveId" clId="{F78E831A-0B20-4DC2-8C06-CB839B73FBB0}" dt="2023-04-19T12:12:05.599" v="901" actId="26606"/>
          <ac:grpSpMkLst>
            <pc:docMk/>
            <pc:sldMk cId="2912003883" sldId="264"/>
            <ac:grpSpMk id="9" creationId="{1F2B4773-3207-44CC-B7AC-892B70498211}"/>
          </ac:grpSpMkLst>
        </pc:grpChg>
        <pc:grpChg chg="add">
          <ac:chgData name="Zaryan Kareem" userId="e620292b1ee2930c" providerId="LiveId" clId="{F78E831A-0B20-4DC2-8C06-CB839B73FBB0}" dt="2023-04-19T12:12:05.632" v="902" actId="26606"/>
          <ac:grpSpMkLst>
            <pc:docMk/>
            <pc:sldMk cId="2912003883" sldId="264"/>
            <ac:grpSpMk id="29" creationId="{10BE40E3-5550-4CDD-B4FD-387C33EBF157}"/>
          </ac:grpSpMkLst>
        </pc:grpChg>
        <pc:picChg chg="add mod">
          <ac:chgData name="Zaryan Kareem" userId="e620292b1ee2930c" providerId="LiveId" clId="{F78E831A-0B20-4DC2-8C06-CB839B73FBB0}" dt="2023-04-19T12:12:05.632" v="902" actId="26606"/>
          <ac:picMkLst>
            <pc:docMk/>
            <pc:sldMk cId="2912003883" sldId="264"/>
            <ac:picMk id="4" creationId="{0D8DAC38-D622-AEB8-6FD1-FB09EF22AB46}"/>
          </ac:picMkLst>
        </pc:picChg>
      </pc:sldChg>
      <pc:sldChg chg="addSp modSp new mod setBg">
        <pc:chgData name="Zaryan Kareem" userId="e620292b1ee2930c" providerId="LiveId" clId="{F78E831A-0B20-4DC2-8C06-CB839B73FBB0}" dt="2023-04-19T12:12:16.452" v="904" actId="26606"/>
        <pc:sldMkLst>
          <pc:docMk/>
          <pc:sldMk cId="2311183622" sldId="265"/>
        </pc:sldMkLst>
        <pc:spChg chg="add mod ord">
          <ac:chgData name="Zaryan Kareem" userId="e620292b1ee2930c" providerId="LiveId" clId="{F78E831A-0B20-4DC2-8C06-CB839B73FBB0}" dt="2023-04-19T12:12:16.452" v="904" actId="26606"/>
          <ac:spMkLst>
            <pc:docMk/>
            <pc:sldMk cId="2311183622" sldId="265"/>
            <ac:spMk id="3" creationId="{118F63CF-E5CC-A134-8A7E-067133C12A78}"/>
          </ac:spMkLst>
        </pc:spChg>
        <pc:spChg chg="add">
          <ac:chgData name="Zaryan Kareem" userId="e620292b1ee2930c" providerId="LiveId" clId="{F78E831A-0B20-4DC2-8C06-CB839B73FBB0}" dt="2023-04-19T12:12:16.452" v="904" actId="26606"/>
          <ac:spMkLst>
            <pc:docMk/>
            <pc:sldMk cId="2311183622" sldId="265"/>
            <ac:spMk id="21" creationId="{EB6743CF-E74B-4A3C-A785-599069DB89DF}"/>
          </ac:spMkLst>
        </pc:spChg>
        <pc:grpChg chg="add">
          <ac:chgData name="Zaryan Kareem" userId="e620292b1ee2930c" providerId="LiveId" clId="{F78E831A-0B20-4DC2-8C06-CB839B73FBB0}" dt="2023-04-19T12:12:16.452" v="904" actId="26606"/>
          <ac:grpSpMkLst>
            <pc:docMk/>
            <pc:sldMk cId="2311183622" sldId="265"/>
            <ac:grpSpMk id="9" creationId="{10BE40E3-5550-4CDD-B4FD-387C33EBF157}"/>
          </ac:grpSpMkLst>
        </pc:grpChg>
        <pc:picChg chg="add mod">
          <ac:chgData name="Zaryan Kareem" userId="e620292b1ee2930c" providerId="LiveId" clId="{F78E831A-0B20-4DC2-8C06-CB839B73FBB0}" dt="2023-04-19T12:12:16.452" v="904" actId="26606"/>
          <ac:picMkLst>
            <pc:docMk/>
            <pc:sldMk cId="2311183622" sldId="265"/>
            <ac:picMk id="4" creationId="{3083FEB6-8BB9-1E89-9748-F4011D9F854E}"/>
          </ac:picMkLst>
        </pc:picChg>
      </pc:sldChg>
      <pc:sldChg chg="addSp modSp new mod setBg">
        <pc:chgData name="Zaryan Kareem" userId="e620292b1ee2930c" providerId="LiveId" clId="{F78E831A-0B20-4DC2-8C06-CB839B73FBB0}" dt="2023-04-19T12:20:19.795" v="1116" actId="20577"/>
        <pc:sldMkLst>
          <pc:docMk/>
          <pc:sldMk cId="3556614657" sldId="266"/>
        </pc:sldMkLst>
        <pc:spChg chg="add mod ord">
          <ac:chgData name="Zaryan Kareem" userId="e620292b1ee2930c" providerId="LiveId" clId="{F78E831A-0B20-4DC2-8C06-CB839B73FBB0}" dt="2023-04-19T12:20:19.795" v="1116" actId="20577"/>
          <ac:spMkLst>
            <pc:docMk/>
            <pc:sldMk cId="3556614657" sldId="266"/>
            <ac:spMk id="2" creationId="{BDB678F6-046F-BF66-0AAB-3D8FAB541BDE}"/>
          </ac:spMkLst>
        </pc:spChg>
        <pc:spChg chg="add">
          <ac:chgData name="Zaryan Kareem" userId="e620292b1ee2930c" providerId="LiveId" clId="{F78E831A-0B20-4DC2-8C06-CB839B73FBB0}" dt="2023-04-19T12:12:25.345" v="906" actId="26606"/>
          <ac:spMkLst>
            <pc:docMk/>
            <pc:sldMk cId="3556614657" sldId="266"/>
            <ac:spMk id="20" creationId="{A65AC7D1-EAA9-48F5-B509-60A7F50BF703}"/>
          </ac:spMkLst>
        </pc:spChg>
        <pc:spChg chg="add">
          <ac:chgData name="Zaryan Kareem" userId="e620292b1ee2930c" providerId="LiveId" clId="{F78E831A-0B20-4DC2-8C06-CB839B73FBB0}" dt="2023-04-19T12:12:25.345" v="906" actId="26606"/>
          <ac:spMkLst>
            <pc:docMk/>
            <pc:sldMk cId="3556614657" sldId="266"/>
            <ac:spMk id="22" creationId="{D6320AF9-619A-4175-865B-5663E1AEF4C5}"/>
          </ac:spMkLst>
        </pc:spChg>
        <pc:spChg chg="add">
          <ac:chgData name="Zaryan Kareem" userId="e620292b1ee2930c" providerId="LiveId" clId="{F78E831A-0B20-4DC2-8C06-CB839B73FBB0}" dt="2023-04-19T12:12:25.345" v="906" actId="26606"/>
          <ac:spMkLst>
            <pc:docMk/>
            <pc:sldMk cId="3556614657" sldId="266"/>
            <ac:spMk id="28" creationId="{7E018740-5C2B-4A41-AC1A-7E68D1EC1954}"/>
          </ac:spMkLst>
        </pc:spChg>
        <pc:spChg chg="add">
          <ac:chgData name="Zaryan Kareem" userId="e620292b1ee2930c" providerId="LiveId" clId="{F78E831A-0B20-4DC2-8C06-CB839B73FBB0}" dt="2023-04-19T12:12:25.345" v="906" actId="26606"/>
          <ac:spMkLst>
            <pc:docMk/>
            <pc:sldMk cId="3556614657" sldId="266"/>
            <ac:spMk id="30" creationId="{166F75A4-C475-4941-8EE2-B80A06A2C1BB}"/>
          </ac:spMkLst>
        </pc:spChg>
        <pc:spChg chg="add">
          <ac:chgData name="Zaryan Kareem" userId="e620292b1ee2930c" providerId="LiveId" clId="{F78E831A-0B20-4DC2-8C06-CB839B73FBB0}" dt="2023-04-19T12:12:25.345" v="906" actId="26606"/>
          <ac:spMkLst>
            <pc:docMk/>
            <pc:sldMk cId="3556614657" sldId="266"/>
            <ac:spMk id="32" creationId="{A032553A-72E8-4B0D-8405-FF9771C9AF05}"/>
          </ac:spMkLst>
        </pc:spChg>
        <pc:spChg chg="add">
          <ac:chgData name="Zaryan Kareem" userId="e620292b1ee2930c" providerId="LiveId" clId="{F78E831A-0B20-4DC2-8C06-CB839B73FBB0}" dt="2023-04-19T12:12:25.345" v="906" actId="26606"/>
          <ac:spMkLst>
            <pc:docMk/>
            <pc:sldMk cId="3556614657" sldId="266"/>
            <ac:spMk id="34" creationId="{765800AC-C3B9-498E-87BC-29FAE4C76B21}"/>
          </ac:spMkLst>
        </pc:spChg>
        <pc:spChg chg="add">
          <ac:chgData name="Zaryan Kareem" userId="e620292b1ee2930c" providerId="LiveId" clId="{F78E831A-0B20-4DC2-8C06-CB839B73FBB0}" dt="2023-04-19T12:12:25.345" v="906" actId="26606"/>
          <ac:spMkLst>
            <pc:docMk/>
            <pc:sldMk cId="3556614657" sldId="266"/>
            <ac:spMk id="36" creationId="{1F9D6ACB-2FF4-49F9-978A-E0D5327FC635}"/>
          </ac:spMkLst>
        </pc:spChg>
        <pc:spChg chg="add">
          <ac:chgData name="Zaryan Kareem" userId="e620292b1ee2930c" providerId="LiveId" clId="{F78E831A-0B20-4DC2-8C06-CB839B73FBB0}" dt="2023-04-19T12:12:25.345" v="906" actId="26606"/>
          <ac:spMkLst>
            <pc:docMk/>
            <pc:sldMk cId="3556614657" sldId="266"/>
            <ac:spMk id="38" creationId="{A5EC319D-0FEA-4B95-A3EA-01E35672C95B}"/>
          </ac:spMkLst>
        </pc:spChg>
        <pc:grpChg chg="add">
          <ac:chgData name="Zaryan Kareem" userId="e620292b1ee2930c" providerId="LiveId" clId="{F78E831A-0B20-4DC2-8C06-CB839B73FBB0}" dt="2023-04-19T12:12:25.345" v="906" actId="26606"/>
          <ac:grpSpMkLst>
            <pc:docMk/>
            <pc:sldMk cId="3556614657" sldId="266"/>
            <ac:grpSpMk id="8" creationId="{1F2B4773-3207-44CC-B7AC-892B70498211}"/>
          </ac:grpSpMkLst>
        </pc:grpChg>
        <pc:picChg chg="add mod">
          <ac:chgData name="Zaryan Kareem" userId="e620292b1ee2930c" providerId="LiveId" clId="{F78E831A-0B20-4DC2-8C06-CB839B73FBB0}" dt="2023-04-19T12:12:25.345" v="906" actId="26606"/>
          <ac:picMkLst>
            <pc:docMk/>
            <pc:sldMk cId="3556614657" sldId="266"/>
            <ac:picMk id="3" creationId="{34A511E0-FADA-79F9-A9A2-594CEFE28CBA}"/>
          </ac:picMkLst>
        </pc:picChg>
        <pc:cxnChg chg="add">
          <ac:chgData name="Zaryan Kareem" userId="e620292b1ee2930c" providerId="LiveId" clId="{F78E831A-0B20-4DC2-8C06-CB839B73FBB0}" dt="2023-04-19T12:12:25.345" v="906" actId="26606"/>
          <ac:cxnSpMkLst>
            <pc:docMk/>
            <pc:sldMk cId="3556614657" sldId="266"/>
            <ac:cxnSpMk id="24" creationId="{063B6EC6-D752-4EE7-908B-F8F19E8C7FEA}"/>
          </ac:cxnSpMkLst>
        </pc:cxnChg>
        <pc:cxnChg chg="add">
          <ac:chgData name="Zaryan Kareem" userId="e620292b1ee2930c" providerId="LiveId" clId="{F78E831A-0B20-4DC2-8C06-CB839B73FBB0}" dt="2023-04-19T12:12:25.345" v="906" actId="26606"/>
          <ac:cxnSpMkLst>
            <pc:docMk/>
            <pc:sldMk cId="3556614657" sldId="266"/>
            <ac:cxnSpMk id="26" creationId="{EFECD4E8-AD3E-4228-82A2-9461958EA94D}"/>
          </ac:cxnSpMkLst>
        </pc:cxnChg>
      </pc:sldChg>
      <pc:sldChg chg="addSp modSp new mod">
        <pc:chgData name="Zaryan Kareem" userId="e620292b1ee2930c" providerId="LiveId" clId="{F78E831A-0B20-4DC2-8C06-CB839B73FBB0}" dt="2023-04-19T12:09:39.671" v="886" actId="14100"/>
        <pc:sldMkLst>
          <pc:docMk/>
          <pc:sldMk cId="1296816907" sldId="267"/>
        </pc:sldMkLst>
        <pc:spChg chg="add mod">
          <ac:chgData name="Zaryan Kareem" userId="e620292b1ee2930c" providerId="LiveId" clId="{F78E831A-0B20-4DC2-8C06-CB839B73FBB0}" dt="2023-04-19T12:09:39.671" v="886" actId="14100"/>
          <ac:spMkLst>
            <pc:docMk/>
            <pc:sldMk cId="1296816907" sldId="267"/>
            <ac:spMk id="3" creationId="{1ABCE2F5-80A3-8A03-5728-F41F3E454DEB}"/>
          </ac:spMkLst>
        </pc:spChg>
      </pc:sldChg>
      <pc:sldChg chg="addSp modSp new mod">
        <pc:chgData name="Zaryan Kareem" userId="e620292b1ee2930c" providerId="LiveId" clId="{F78E831A-0B20-4DC2-8C06-CB839B73FBB0}" dt="2023-04-19T12:14:19.482" v="909" actId="1076"/>
        <pc:sldMkLst>
          <pc:docMk/>
          <pc:sldMk cId="200621551" sldId="268"/>
        </pc:sldMkLst>
        <pc:spChg chg="add mod">
          <ac:chgData name="Zaryan Kareem" userId="e620292b1ee2930c" providerId="LiveId" clId="{F78E831A-0B20-4DC2-8C06-CB839B73FBB0}" dt="2023-04-19T12:14:19.482" v="909" actId="1076"/>
          <ac:spMkLst>
            <pc:docMk/>
            <pc:sldMk cId="200621551" sldId="268"/>
            <ac:spMk id="3" creationId="{41195E5D-43CB-8492-D034-16D36F041C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260866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124944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33236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3047046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2064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758209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681262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139433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241260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D606-3E4D-429F-AA6A-B00FCE02D7B2}" type="datetimeFigureOut">
              <a:rPr lang="en-CA" smtClean="0"/>
              <a:t>2023-04-19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173175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E7D606-3E4D-429F-AA6A-B00FCE02D7B2}" type="datetimeFigureOut">
              <a:rPr lang="en-CA" smtClean="0"/>
              <a:t>2023-04-19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131694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E7D606-3E4D-429F-AA6A-B00FCE02D7B2}" type="datetimeFigureOut">
              <a:rPr lang="en-CA" smtClean="0"/>
              <a:t>2023-04-19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246210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E7D606-3E4D-429F-AA6A-B00FCE02D7B2}" type="datetimeFigureOut">
              <a:rPr lang="en-CA" smtClean="0"/>
              <a:t>2023-04-19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91188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7D606-3E4D-429F-AA6A-B00FCE02D7B2}" type="datetimeFigureOut">
              <a:rPr lang="en-CA" smtClean="0"/>
              <a:t>2023-04-19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325410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E7D606-3E4D-429F-AA6A-B00FCE02D7B2}" type="datetimeFigureOut">
              <a:rPr lang="en-CA" smtClean="0"/>
              <a:t>2023-04-19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77764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E7D606-3E4D-429F-AA6A-B00FCE02D7B2}" type="datetimeFigureOut">
              <a:rPr lang="en-CA" smtClean="0"/>
              <a:t>2023-04-19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076E68-C60E-4E8F-BECC-1351CBE34DAF}" type="slidenum">
              <a:rPr lang="en-CA" smtClean="0"/>
              <a:t>‹#›</a:t>
            </a:fld>
            <a:endParaRPr lang="en-CA"/>
          </a:p>
        </p:txBody>
      </p:sp>
    </p:spTree>
    <p:extLst>
      <p:ext uri="{BB962C8B-B14F-4D97-AF65-F5344CB8AC3E}">
        <p14:creationId xmlns:p14="http://schemas.microsoft.com/office/powerpoint/2010/main" val="86626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E7D606-3E4D-429F-AA6A-B00FCE02D7B2}" type="datetimeFigureOut">
              <a:rPr lang="en-CA" smtClean="0"/>
              <a:t>2023-04-19</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076E68-C60E-4E8F-BECC-1351CBE34DAF}" type="slidenum">
              <a:rPr lang="en-CA" smtClean="0"/>
              <a:t>‹#›</a:t>
            </a:fld>
            <a:endParaRPr lang="en-CA"/>
          </a:p>
        </p:txBody>
      </p:sp>
    </p:spTree>
    <p:extLst>
      <p:ext uri="{BB962C8B-B14F-4D97-AF65-F5344CB8AC3E}">
        <p14:creationId xmlns:p14="http://schemas.microsoft.com/office/powerpoint/2010/main" val="3645804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کوردیپێدیا - ئەو ڕۆژانەی نیشتمان هی هەمووان بوو">
            <a:extLst>
              <a:ext uri="{FF2B5EF4-FFF2-40B4-BE49-F238E27FC236}">
                <a16:creationId xmlns:a16="http://schemas.microsoft.com/office/drawing/2014/main" id="{1EC66ABA-DC9B-C59D-8D95-F9BEE4507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211" y="200310"/>
            <a:ext cx="4572000" cy="609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alahaddin University-Erbil">
            <a:extLst>
              <a:ext uri="{FF2B5EF4-FFF2-40B4-BE49-F238E27FC236}">
                <a16:creationId xmlns:a16="http://schemas.microsoft.com/office/drawing/2014/main" id="{25A798B1-729B-D849-6D77-F9BB296471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6027" y="481445"/>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6E3BCB7-EB3D-66AB-57F3-81B9EA37DCAE}"/>
              </a:ext>
            </a:extLst>
          </p:cNvPr>
          <p:cNvSpPr/>
          <p:nvPr/>
        </p:nvSpPr>
        <p:spPr>
          <a:xfrm>
            <a:off x="7161068" y="4622229"/>
            <a:ext cx="3674916" cy="1200329"/>
          </a:xfrm>
          <a:prstGeom prst="rect">
            <a:avLst/>
          </a:prstGeom>
          <a:noFill/>
        </p:spPr>
        <p:txBody>
          <a:bodyPr wrap="none" lIns="91440" tIns="45720" rIns="91440" bIns="45720">
            <a:spAutoFit/>
          </a:bodyPr>
          <a:lstStyle/>
          <a:p>
            <a:pPr algn="ctr"/>
            <a:r>
              <a:rPr lang="en-US" sz="3600" b="1" dirty="0">
                <a:ln w="22225">
                  <a:solidFill>
                    <a:schemeClr val="accent2"/>
                  </a:solidFill>
                  <a:prstDash val="solid"/>
                </a:ln>
                <a:solidFill>
                  <a:schemeClr val="accent2">
                    <a:lumMod val="40000"/>
                    <a:lumOff val="60000"/>
                  </a:schemeClr>
                </a:solidFill>
              </a:rPr>
              <a:t>Zaryan D. Kareem </a:t>
            </a:r>
          </a:p>
          <a:p>
            <a:pPr algn="ctr"/>
            <a:endParaRPr lang="en-US" sz="3600" b="1" dirty="0">
              <a:ln w="22225">
                <a:solidFill>
                  <a:schemeClr val="accent2"/>
                </a:solidFill>
                <a:prstDash val="solid"/>
              </a:ln>
              <a:solidFill>
                <a:schemeClr val="accent2">
                  <a:lumMod val="40000"/>
                  <a:lumOff val="60000"/>
                </a:schemeClr>
              </a:solidFill>
            </a:endParaRPr>
          </a:p>
        </p:txBody>
      </p:sp>
      <p:sp>
        <p:nvSpPr>
          <p:cNvPr id="3" name="Rectangle 2">
            <a:extLst>
              <a:ext uri="{FF2B5EF4-FFF2-40B4-BE49-F238E27FC236}">
                <a16:creationId xmlns:a16="http://schemas.microsoft.com/office/drawing/2014/main" id="{C90F3E45-C76D-2EC0-C451-554F853ECC32}"/>
              </a:ext>
            </a:extLst>
          </p:cNvPr>
          <p:cNvSpPr/>
          <p:nvPr/>
        </p:nvSpPr>
        <p:spPr>
          <a:xfrm>
            <a:off x="4204378" y="2884330"/>
            <a:ext cx="9171100" cy="954107"/>
          </a:xfrm>
          <a:prstGeom prst="rect">
            <a:avLst/>
          </a:prstGeom>
          <a:noFill/>
        </p:spPr>
        <p:txBody>
          <a:bodyPr wrap="square" lIns="91440" tIns="45720" rIns="91440" bIns="45720">
            <a:spAutoFit/>
          </a:bodyPr>
          <a:lstStyle/>
          <a:p>
            <a:pPr algn="ctr"/>
            <a:r>
              <a:rPr lang="ku-Arab-IQ" sz="2800" b="1" cap="none" spc="0" dirty="0">
                <a:ln w="22225">
                  <a:solidFill>
                    <a:schemeClr val="accent2"/>
                  </a:solidFill>
                  <a:prstDash val="solid"/>
                </a:ln>
                <a:solidFill>
                  <a:schemeClr val="accent2">
                    <a:lumMod val="40000"/>
                    <a:lumOff val="60000"/>
                  </a:schemeClr>
                </a:solidFill>
                <a:effectLst/>
              </a:rPr>
              <a:t>خوێندنەوەیەک بۆ کتێبی </a:t>
            </a:r>
          </a:p>
          <a:p>
            <a:pPr algn="ctr"/>
            <a:r>
              <a:rPr lang="ku-Arab-IQ" sz="2800" b="1" dirty="0">
                <a:ln w="22225">
                  <a:solidFill>
                    <a:schemeClr val="accent2"/>
                  </a:solidFill>
                  <a:prstDash val="solid"/>
                </a:ln>
                <a:solidFill>
                  <a:schemeClr val="accent2">
                    <a:lumMod val="40000"/>
                    <a:lumOff val="60000"/>
                  </a:schemeClr>
                </a:solidFill>
              </a:rPr>
              <a:t>ئەو ڕۆژانەی نیشتیمان هی هەموان بوو</a:t>
            </a:r>
            <a:endParaRPr lang="en-US" sz="2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6020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3">
            <a:extLst>
              <a:ext uri="{FF2B5EF4-FFF2-40B4-BE49-F238E27FC236}">
                <a16:creationId xmlns:a16="http://schemas.microsoft.com/office/drawing/2014/main" id="{3083FEB6-8BB9-1E89-9748-F4011D9F854E}"/>
              </a:ext>
            </a:extLst>
          </p:cNvPr>
          <p:cNvPicPr>
            <a:picLocks noChangeAspect="1"/>
          </p:cNvPicPr>
          <p:nvPr/>
        </p:nvPicPr>
        <p:blipFill rotWithShape="1">
          <a:blip r:embed="rId2"/>
          <a:srcRect l="32737" r="27629"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21" name="Isosceles Triangle 20">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118F63CF-E5CC-A134-8A7E-067133C12A78}"/>
              </a:ext>
            </a:extLst>
          </p:cNvPr>
          <p:cNvSpPr txBox="1"/>
          <p:nvPr/>
        </p:nvSpPr>
        <p:spPr>
          <a:xfrm>
            <a:off x="2849562" y="2160589"/>
            <a:ext cx="6424440"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br>
              <a:rPr lang="en-US">
                <a:solidFill>
                  <a:schemeClr val="tx1">
                    <a:lumMod val="75000"/>
                    <a:lumOff val="25000"/>
                  </a:schemeClr>
                </a:solidFill>
              </a:rPr>
            </a:br>
            <a:r>
              <a:rPr lang="en-US" b="0" i="0">
                <a:solidFill>
                  <a:schemeClr val="tx1">
                    <a:lumMod val="75000"/>
                    <a:lumOff val="25000"/>
                  </a:schemeClr>
                </a:solidFill>
                <a:effectLst/>
              </a:rPr>
              <a:t>هەروەها ناوەڕۆکی ئەم کتێبە ئەوەمان پێدەڵێت کە ژیانی هەر پێشمەرگەیەک خۆی لەخۆیدا داستان و چیرۆکێکی تایبەتە چونکە هەر کەسە و لە گۆشەیەکی جیاواز و له دیدی خۆیەوە له ڕوداوەکان دەڕوانێت، بەهیوام ڕۆژێک بێت دەرهێنەرێکی بەتوانا ڕوداوەکانی ئەم کتێبە بکاتە درامایەک یان فلیمێکی سینەمایی بۆ ئەوەی شۆڕشی نوێی باشوری کوردستان لای تەواوی میلەتەکەمان و میلەتانی تریش روونبێت،! بە دڵنیایەوە شاکارێکی بەهێز ئەخوڵقێنێتت ... جگە لەوەی ئەم کتێبە سەرچاوەیەکی ئەکادیمی بەهێزە بۆ توێژەران و سیاسەتمەداران دەتوانن سودی لێ ببینن، ماوەتەوە بڵێم جێگەی داخە بە جۆرێک دەفرەکە دەمەونخون کراوە بەدور نازانرێت کە نەوەکانی داهاتوو هەر هێندەی ئەفسانەیەک بایەخ بە شۆڕش و خەباتی ڕابردوی میلەتەکەیان بدەن ...!!</a:t>
            </a:r>
            <a:endParaRPr lang="en-US">
              <a:solidFill>
                <a:schemeClr val="tx1">
                  <a:lumMod val="75000"/>
                  <a:lumOff val="25000"/>
                </a:schemeClr>
              </a:solidFill>
            </a:endParaRPr>
          </a:p>
        </p:txBody>
      </p:sp>
    </p:spTree>
    <p:extLst>
      <p:ext uri="{BB962C8B-B14F-4D97-AF65-F5344CB8AC3E}">
        <p14:creationId xmlns:p14="http://schemas.microsoft.com/office/powerpoint/2010/main" val="2311183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2" name="Rectangle 2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Shape 3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34A511E0-FADA-79F9-A9A2-594CEFE28CBA}"/>
              </a:ext>
            </a:extLst>
          </p:cNvPr>
          <p:cNvPicPr>
            <a:picLocks noChangeAspect="1"/>
          </p:cNvPicPr>
          <p:nvPr/>
        </p:nvPicPr>
        <p:blipFill>
          <a:blip r:embed="rId2"/>
          <a:stretch>
            <a:fillRect/>
          </a:stretch>
        </p:blipFill>
        <p:spPr>
          <a:xfrm>
            <a:off x="757251" y="1553633"/>
            <a:ext cx="3856774" cy="3839632"/>
          </a:xfrm>
          <a:prstGeom prst="rect">
            <a:avLst/>
          </a:prstGeom>
        </p:spPr>
      </p:pic>
      <p:sp>
        <p:nvSpPr>
          <p:cNvPr id="2" name="TextBox 1">
            <a:extLst>
              <a:ext uri="{FF2B5EF4-FFF2-40B4-BE49-F238E27FC236}">
                <a16:creationId xmlns:a16="http://schemas.microsoft.com/office/drawing/2014/main" id="{BDB678F6-046F-BF66-0AAB-3D8FAB541BDE}"/>
              </a:ext>
            </a:extLst>
          </p:cNvPr>
          <p:cNvSpPr txBox="1"/>
          <p:nvPr/>
        </p:nvSpPr>
        <p:spPr>
          <a:xfrm>
            <a:off x="6961791" y="226156"/>
            <a:ext cx="4512988" cy="3317938"/>
          </a:xfrm>
          <a:prstGeom prst="rect">
            <a:avLst/>
          </a:prstGeom>
        </p:spPr>
        <p:txBody>
          <a:bodyPr vert="horz" lIns="91440" tIns="45720" rIns="91440" bIns="45720" rtlCol="0" anchor="t">
            <a:normAutofit fontScale="55000" lnSpcReduction="20000"/>
          </a:bodyPr>
          <a:lstStyle/>
          <a:p>
            <a:pPr>
              <a:lnSpc>
                <a:spcPct val="90000"/>
              </a:lnSpc>
              <a:spcBef>
                <a:spcPts val="1000"/>
              </a:spcBef>
              <a:buClr>
                <a:schemeClr val="accent1"/>
              </a:buClr>
              <a:buSzPct val="80000"/>
              <a:buFont typeface="Wingdings 3" charset="2"/>
              <a:buChar char=""/>
            </a:pPr>
            <a:r>
              <a:rPr lang="en-US" sz="1300" dirty="0" err="1">
                <a:solidFill>
                  <a:srgbClr val="FFFFFF"/>
                </a:solidFill>
              </a:rPr>
              <a:t>لەم</a:t>
            </a:r>
            <a:r>
              <a:rPr lang="en-US" sz="1300" dirty="0">
                <a:solidFill>
                  <a:srgbClr val="FFFFFF"/>
                </a:solidFill>
              </a:rPr>
              <a:t> </a:t>
            </a:r>
            <a:r>
              <a:rPr lang="en-US" sz="1300" dirty="0" err="1">
                <a:solidFill>
                  <a:srgbClr val="FFFFFF"/>
                </a:solidFill>
              </a:rPr>
              <a:t>کتێبە</a:t>
            </a:r>
            <a:r>
              <a:rPr lang="en-US" sz="1300" dirty="0">
                <a:solidFill>
                  <a:srgbClr val="FFFFFF"/>
                </a:solidFill>
              </a:rPr>
              <a:t> </a:t>
            </a:r>
            <a:r>
              <a:rPr lang="en-US" sz="1300" dirty="0" err="1">
                <a:solidFill>
                  <a:srgbClr val="FFFFFF"/>
                </a:solidFill>
              </a:rPr>
              <a:t>باس</a:t>
            </a:r>
            <a:r>
              <a:rPr lang="en-US" sz="1300" dirty="0">
                <a:solidFill>
                  <a:srgbClr val="FFFFFF"/>
                </a:solidFill>
              </a:rPr>
              <a:t> </a:t>
            </a:r>
            <a:r>
              <a:rPr lang="en-US" sz="1300" dirty="0" err="1">
                <a:solidFill>
                  <a:srgbClr val="FFFFFF"/>
                </a:solidFill>
              </a:rPr>
              <a:t>لە</a:t>
            </a:r>
            <a:r>
              <a:rPr lang="en-US" sz="1300" dirty="0">
                <a:solidFill>
                  <a:srgbClr val="FFFFFF"/>
                </a:solidFill>
              </a:rPr>
              <a:t> </a:t>
            </a:r>
            <a:r>
              <a:rPr lang="en-US" sz="1300" dirty="0" err="1">
                <a:solidFill>
                  <a:srgbClr val="FFFFFF"/>
                </a:solidFill>
              </a:rPr>
              <a:t>هەستی</a:t>
            </a:r>
            <a:r>
              <a:rPr lang="en-US" sz="1300" dirty="0">
                <a:solidFill>
                  <a:srgbClr val="FFFFFF"/>
                </a:solidFill>
              </a:rPr>
              <a:t> </a:t>
            </a:r>
            <a:r>
              <a:rPr lang="en-US" sz="1300" dirty="0" err="1">
                <a:solidFill>
                  <a:srgbClr val="FFFFFF"/>
                </a:solidFill>
              </a:rPr>
              <a:t>نیشتیمانی</a:t>
            </a:r>
            <a:r>
              <a:rPr lang="en-US" sz="1300" dirty="0">
                <a:solidFill>
                  <a:srgbClr val="FFFFFF"/>
                </a:solidFill>
              </a:rPr>
              <a:t> و </a:t>
            </a:r>
            <a:r>
              <a:rPr lang="en-US" sz="1300" dirty="0" err="1">
                <a:solidFill>
                  <a:srgbClr val="FFFFFF"/>
                </a:solidFill>
              </a:rPr>
              <a:t>ئاینی</a:t>
            </a:r>
            <a:r>
              <a:rPr lang="en-US" sz="1300" dirty="0">
                <a:solidFill>
                  <a:srgbClr val="FFFFFF"/>
                </a:solidFill>
              </a:rPr>
              <a:t> </a:t>
            </a:r>
            <a:r>
              <a:rPr lang="en-US" sz="1300" dirty="0" err="1">
                <a:solidFill>
                  <a:srgbClr val="FFFFFF"/>
                </a:solidFill>
              </a:rPr>
              <a:t>دەکات</a:t>
            </a:r>
            <a:r>
              <a:rPr lang="en-US" sz="1300" dirty="0">
                <a:solidFill>
                  <a:srgbClr val="FFFFFF"/>
                </a:solidFill>
              </a:rPr>
              <a:t>  </a:t>
            </a:r>
            <a:r>
              <a:rPr lang="en-US" sz="1300" dirty="0" err="1">
                <a:solidFill>
                  <a:srgbClr val="FFFFFF"/>
                </a:solidFill>
              </a:rPr>
              <a:t>تەنانەت</a:t>
            </a:r>
            <a:r>
              <a:rPr lang="en-US" sz="1300" dirty="0">
                <a:solidFill>
                  <a:srgbClr val="FFFFFF"/>
                </a:solidFill>
              </a:rPr>
              <a:t> </a:t>
            </a:r>
            <a:r>
              <a:rPr lang="en-US" sz="1300" dirty="0" err="1">
                <a:solidFill>
                  <a:srgbClr val="FFFFFF"/>
                </a:solidFill>
              </a:rPr>
              <a:t>سەدانی</a:t>
            </a:r>
            <a:r>
              <a:rPr lang="en-US" sz="1300" dirty="0">
                <a:solidFill>
                  <a:srgbClr val="FFFFFF"/>
                </a:solidFill>
              </a:rPr>
              <a:t> </a:t>
            </a:r>
            <a:r>
              <a:rPr lang="en-US" sz="1300" dirty="0" err="1">
                <a:solidFill>
                  <a:srgbClr val="FFFFFF"/>
                </a:solidFill>
              </a:rPr>
              <a:t>گۆڕی</a:t>
            </a:r>
            <a:r>
              <a:rPr lang="en-US" sz="1300" dirty="0">
                <a:solidFill>
                  <a:srgbClr val="FFFFFF"/>
                </a:solidFill>
              </a:rPr>
              <a:t> </a:t>
            </a:r>
            <a:r>
              <a:rPr lang="en-US" sz="1300" dirty="0" err="1">
                <a:solidFill>
                  <a:srgbClr val="FFFFFF"/>
                </a:solidFill>
              </a:rPr>
              <a:t>ئەسحابان</a:t>
            </a:r>
            <a:r>
              <a:rPr lang="en-US" sz="1300" dirty="0">
                <a:solidFill>
                  <a:srgbClr val="FFFFFF"/>
                </a:solidFill>
              </a:rPr>
              <a:t> و </a:t>
            </a:r>
            <a:r>
              <a:rPr lang="en-US" sz="1300" dirty="0" err="1">
                <a:solidFill>
                  <a:srgbClr val="FFFFFF"/>
                </a:solidFill>
              </a:rPr>
              <a:t>بەردبارانی</a:t>
            </a:r>
            <a:r>
              <a:rPr lang="en-US" sz="1300" dirty="0">
                <a:solidFill>
                  <a:srgbClr val="FFFFFF"/>
                </a:solidFill>
              </a:rPr>
              <a:t> </a:t>
            </a:r>
            <a:r>
              <a:rPr lang="en-US" sz="1300" dirty="0" err="1">
                <a:solidFill>
                  <a:srgbClr val="FFFFFF"/>
                </a:solidFill>
              </a:rPr>
              <a:t>گۆڕی</a:t>
            </a:r>
            <a:r>
              <a:rPr lang="en-US" sz="1300" dirty="0">
                <a:solidFill>
                  <a:srgbClr val="FFFFFF"/>
                </a:solidFill>
              </a:rPr>
              <a:t> </a:t>
            </a:r>
            <a:r>
              <a:rPr lang="en-US" sz="1300" dirty="0" err="1">
                <a:solidFill>
                  <a:srgbClr val="FFFFFF"/>
                </a:solidFill>
              </a:rPr>
              <a:t>کافران</a:t>
            </a:r>
            <a:r>
              <a:rPr lang="en-US" sz="1300" dirty="0">
                <a:solidFill>
                  <a:srgbClr val="FFFFFF"/>
                </a:solidFill>
              </a:rPr>
              <a:t> </a:t>
            </a:r>
            <a:r>
              <a:rPr lang="en-US" sz="1300" dirty="0" err="1">
                <a:solidFill>
                  <a:srgbClr val="FFFFFF"/>
                </a:solidFill>
              </a:rPr>
              <a:t>بە</a:t>
            </a:r>
            <a:r>
              <a:rPr lang="en-US" sz="1300" dirty="0">
                <a:solidFill>
                  <a:srgbClr val="FFFFFF"/>
                </a:solidFill>
              </a:rPr>
              <a:t> </a:t>
            </a:r>
            <a:r>
              <a:rPr lang="en-US" sz="1300" dirty="0" err="1">
                <a:solidFill>
                  <a:srgbClr val="FFFFFF"/>
                </a:solidFill>
              </a:rPr>
              <a:t>شتێک</a:t>
            </a:r>
            <a:r>
              <a:rPr lang="en-US" sz="1300" dirty="0">
                <a:solidFill>
                  <a:srgbClr val="FFFFFF"/>
                </a:solidFill>
              </a:rPr>
              <a:t> </a:t>
            </a:r>
            <a:r>
              <a:rPr lang="en-US" sz="1300" dirty="0" err="1">
                <a:solidFill>
                  <a:srgbClr val="FFFFFF"/>
                </a:solidFill>
              </a:rPr>
              <a:t>لەو</a:t>
            </a:r>
            <a:r>
              <a:rPr lang="en-US" sz="1300" dirty="0">
                <a:solidFill>
                  <a:srgbClr val="FFFFFF"/>
                </a:solidFill>
              </a:rPr>
              <a:t> </a:t>
            </a:r>
            <a:r>
              <a:rPr lang="en-US" sz="1300" dirty="0" err="1">
                <a:solidFill>
                  <a:srgbClr val="FFFFFF"/>
                </a:solidFill>
              </a:rPr>
              <a:t>هەستە</a:t>
            </a:r>
            <a:r>
              <a:rPr lang="en-US" sz="1300" dirty="0">
                <a:solidFill>
                  <a:srgbClr val="FFFFFF"/>
                </a:solidFill>
              </a:rPr>
              <a:t> </a:t>
            </a:r>
            <a:r>
              <a:rPr lang="en-US" sz="1300" dirty="0" err="1">
                <a:solidFill>
                  <a:srgbClr val="FFFFFF"/>
                </a:solidFill>
              </a:rPr>
              <a:t>دادەنێت</a:t>
            </a:r>
            <a:endParaRPr lang="en-US" sz="1300" dirty="0">
              <a:solidFill>
                <a:srgbClr val="FFFFFF"/>
              </a:solidFill>
            </a:endParaRPr>
          </a:p>
          <a:p>
            <a:pPr>
              <a:lnSpc>
                <a:spcPct val="90000"/>
              </a:lnSpc>
              <a:spcBef>
                <a:spcPts val="1000"/>
              </a:spcBef>
              <a:buClr>
                <a:schemeClr val="accent1"/>
              </a:buClr>
              <a:buSzPct val="80000"/>
              <a:buFont typeface="Wingdings 3" charset="2"/>
              <a:buChar char=""/>
            </a:pPr>
            <a:endParaRPr lang="en-US" sz="1300" dirty="0">
              <a:solidFill>
                <a:srgbClr val="FFFFFF"/>
              </a:solidFill>
            </a:endParaRPr>
          </a:p>
          <a:p>
            <a:pPr>
              <a:lnSpc>
                <a:spcPct val="90000"/>
              </a:lnSpc>
              <a:spcBef>
                <a:spcPts val="1000"/>
              </a:spcBef>
              <a:buClr>
                <a:schemeClr val="accent1"/>
              </a:buClr>
              <a:buSzPct val="80000"/>
              <a:buFont typeface="Wingdings 3" charset="2"/>
              <a:buChar char=""/>
            </a:pPr>
            <a:r>
              <a:rPr lang="en-US" sz="1300" dirty="0" err="1">
                <a:solidFill>
                  <a:srgbClr val="FFFFFF"/>
                </a:solidFill>
              </a:rPr>
              <a:t>باسی</a:t>
            </a:r>
            <a:r>
              <a:rPr lang="en-US" sz="1300" dirty="0">
                <a:solidFill>
                  <a:srgbClr val="FFFFFF"/>
                </a:solidFill>
              </a:rPr>
              <a:t> </a:t>
            </a:r>
            <a:r>
              <a:rPr lang="en-US" sz="1300" dirty="0" err="1">
                <a:solidFill>
                  <a:srgbClr val="FFFFFF"/>
                </a:solidFill>
              </a:rPr>
              <a:t>جیاوازی</a:t>
            </a:r>
            <a:r>
              <a:rPr lang="en-US" sz="1300" dirty="0">
                <a:solidFill>
                  <a:srgbClr val="FFFFFF"/>
                </a:solidFill>
              </a:rPr>
              <a:t> </a:t>
            </a:r>
            <a:r>
              <a:rPr lang="en-US" sz="1300" dirty="0" err="1">
                <a:solidFill>
                  <a:srgbClr val="FFFFFF"/>
                </a:solidFill>
              </a:rPr>
              <a:t>ئافرەت</a:t>
            </a:r>
            <a:r>
              <a:rPr lang="en-US" sz="1300" dirty="0">
                <a:solidFill>
                  <a:srgbClr val="FFFFFF"/>
                </a:solidFill>
              </a:rPr>
              <a:t> </a:t>
            </a:r>
            <a:r>
              <a:rPr lang="en-US" sz="1300" dirty="0" err="1">
                <a:solidFill>
                  <a:srgbClr val="FFFFFF"/>
                </a:solidFill>
              </a:rPr>
              <a:t>لە</a:t>
            </a:r>
            <a:r>
              <a:rPr lang="en-US" sz="1300" dirty="0">
                <a:solidFill>
                  <a:srgbClr val="FFFFFF"/>
                </a:solidFill>
              </a:rPr>
              <a:t> </a:t>
            </a:r>
            <a:r>
              <a:rPr lang="en-US" sz="1300" dirty="0" err="1">
                <a:solidFill>
                  <a:srgbClr val="FFFFFF"/>
                </a:solidFill>
              </a:rPr>
              <a:t>سلێمانی</a:t>
            </a:r>
            <a:r>
              <a:rPr lang="en-US" sz="1300" dirty="0">
                <a:solidFill>
                  <a:srgbClr val="FFFFFF"/>
                </a:solidFill>
              </a:rPr>
              <a:t> و </a:t>
            </a:r>
            <a:r>
              <a:rPr lang="en-US" sz="1300" dirty="0" err="1">
                <a:solidFill>
                  <a:srgbClr val="FFFFFF"/>
                </a:solidFill>
              </a:rPr>
              <a:t>لە</a:t>
            </a:r>
            <a:r>
              <a:rPr lang="en-US" sz="1300" dirty="0">
                <a:solidFill>
                  <a:srgbClr val="FFFFFF"/>
                </a:solidFill>
              </a:rPr>
              <a:t> </a:t>
            </a:r>
            <a:r>
              <a:rPr lang="en-US" sz="1300" dirty="0" err="1">
                <a:solidFill>
                  <a:srgbClr val="FFFFFF"/>
                </a:solidFill>
              </a:rPr>
              <a:t>ناوچەکانی</a:t>
            </a:r>
            <a:r>
              <a:rPr lang="en-US" sz="1300" dirty="0">
                <a:solidFill>
                  <a:srgbClr val="FFFFFF"/>
                </a:solidFill>
              </a:rPr>
              <a:t> </a:t>
            </a:r>
            <a:r>
              <a:rPr lang="en-US" sz="1300" dirty="0" err="1">
                <a:solidFill>
                  <a:srgbClr val="FFFFFF"/>
                </a:solidFill>
              </a:rPr>
              <a:t>تر</a:t>
            </a:r>
            <a:r>
              <a:rPr lang="en-US" sz="1300" dirty="0">
                <a:solidFill>
                  <a:srgbClr val="FFFFFF"/>
                </a:solidFill>
              </a:rPr>
              <a:t> </a:t>
            </a:r>
            <a:r>
              <a:rPr lang="en-US" sz="1300" dirty="0" err="1">
                <a:solidFill>
                  <a:srgbClr val="FFFFFF"/>
                </a:solidFill>
              </a:rPr>
              <a:t>دەکات</a:t>
            </a:r>
            <a:r>
              <a:rPr lang="en-US" sz="1300" dirty="0">
                <a:solidFill>
                  <a:srgbClr val="FFFFFF"/>
                </a:solidFill>
              </a:rPr>
              <a:t> </a:t>
            </a:r>
            <a:r>
              <a:rPr lang="en-US" sz="1300" dirty="0" err="1">
                <a:solidFill>
                  <a:srgbClr val="FFFFFF"/>
                </a:solidFill>
              </a:rPr>
              <a:t>لە</a:t>
            </a:r>
            <a:r>
              <a:rPr lang="en-US" sz="1300" dirty="0">
                <a:solidFill>
                  <a:srgbClr val="FFFFFF"/>
                </a:solidFill>
              </a:rPr>
              <a:t> </a:t>
            </a:r>
            <a:r>
              <a:rPr lang="en-US" sz="1300" dirty="0" err="1">
                <a:solidFill>
                  <a:srgbClr val="FFFFFF"/>
                </a:solidFill>
              </a:rPr>
              <a:t>کاتی</a:t>
            </a:r>
            <a:r>
              <a:rPr lang="en-US" sz="1300" dirty="0">
                <a:solidFill>
                  <a:srgbClr val="FFFFFF"/>
                </a:solidFill>
              </a:rPr>
              <a:t> </a:t>
            </a:r>
            <a:r>
              <a:rPr lang="en-US" sz="1300" dirty="0" err="1">
                <a:solidFill>
                  <a:srgbClr val="FFFFFF"/>
                </a:solidFill>
              </a:rPr>
              <a:t>سەردانەکەیان</a:t>
            </a:r>
            <a:r>
              <a:rPr lang="en-US" sz="1300" dirty="0">
                <a:solidFill>
                  <a:srgbClr val="FFFFFF"/>
                </a:solidFill>
              </a:rPr>
              <a:t> </a:t>
            </a:r>
            <a:r>
              <a:rPr lang="en-US" sz="1300" dirty="0" err="1">
                <a:solidFill>
                  <a:srgbClr val="FFFFFF"/>
                </a:solidFill>
              </a:rPr>
              <a:t>بۆ</a:t>
            </a:r>
            <a:r>
              <a:rPr lang="en-US" sz="1300" dirty="0">
                <a:solidFill>
                  <a:srgbClr val="FFFFFF"/>
                </a:solidFill>
              </a:rPr>
              <a:t> </a:t>
            </a:r>
            <a:r>
              <a:rPr lang="en-US" sz="1300" dirty="0" err="1">
                <a:solidFill>
                  <a:srgbClr val="FFFFFF"/>
                </a:solidFill>
              </a:rPr>
              <a:t>گوندی</a:t>
            </a:r>
            <a:r>
              <a:rPr lang="en-US" sz="1300" dirty="0">
                <a:solidFill>
                  <a:srgbClr val="FFFFFF"/>
                </a:solidFill>
              </a:rPr>
              <a:t> </a:t>
            </a:r>
            <a:r>
              <a:rPr lang="en-US" sz="1300" dirty="0" err="1">
                <a:solidFill>
                  <a:srgbClr val="FFFFFF"/>
                </a:solidFill>
              </a:rPr>
              <a:t>خەتێ</a:t>
            </a:r>
            <a:r>
              <a:rPr lang="en-US" sz="1300" dirty="0">
                <a:solidFill>
                  <a:srgbClr val="FFFFFF"/>
                </a:solidFill>
              </a:rPr>
              <a:t> </a:t>
            </a:r>
            <a:r>
              <a:rPr lang="en-US" sz="1300" dirty="0" err="1">
                <a:solidFill>
                  <a:srgbClr val="FFFFFF"/>
                </a:solidFill>
              </a:rPr>
              <a:t>بەدی</a:t>
            </a:r>
            <a:r>
              <a:rPr lang="en-US" sz="1300" dirty="0">
                <a:solidFill>
                  <a:srgbClr val="FFFFFF"/>
                </a:solidFill>
              </a:rPr>
              <a:t> </a:t>
            </a:r>
            <a:r>
              <a:rPr lang="en-US" sz="1300" dirty="0" err="1">
                <a:solidFill>
                  <a:srgbClr val="FFFFFF"/>
                </a:solidFill>
              </a:rPr>
              <a:t>کردوە</a:t>
            </a:r>
            <a:r>
              <a:rPr lang="en-US" sz="1300" dirty="0">
                <a:solidFill>
                  <a:srgbClr val="FFFFFF"/>
                </a:solidFill>
              </a:rPr>
              <a:t>، </a:t>
            </a:r>
            <a:r>
              <a:rPr lang="en-US" sz="1300" dirty="0" err="1">
                <a:solidFill>
                  <a:srgbClr val="FFFFFF"/>
                </a:solidFill>
              </a:rPr>
              <a:t>کە</a:t>
            </a:r>
            <a:r>
              <a:rPr lang="en-US" sz="1300" dirty="0">
                <a:solidFill>
                  <a:srgbClr val="FFFFFF"/>
                </a:solidFill>
              </a:rPr>
              <a:t> </a:t>
            </a:r>
            <a:r>
              <a:rPr lang="en-US" sz="1300" dirty="0" err="1">
                <a:solidFill>
                  <a:srgbClr val="FFFFFF"/>
                </a:solidFill>
              </a:rPr>
              <a:t>ئافرەت</a:t>
            </a:r>
            <a:r>
              <a:rPr lang="en-US" sz="1300" dirty="0">
                <a:solidFill>
                  <a:srgbClr val="FFFFFF"/>
                </a:solidFill>
              </a:rPr>
              <a:t> </a:t>
            </a:r>
            <a:r>
              <a:rPr lang="en-US" sz="1300" dirty="0" err="1">
                <a:solidFill>
                  <a:srgbClr val="FFFFFF"/>
                </a:solidFill>
              </a:rPr>
              <a:t>لەوێ</a:t>
            </a:r>
            <a:r>
              <a:rPr lang="en-US" sz="1300" dirty="0">
                <a:solidFill>
                  <a:srgbClr val="FFFFFF"/>
                </a:solidFill>
              </a:rPr>
              <a:t> </a:t>
            </a:r>
            <a:r>
              <a:rPr lang="en-US" sz="1300" dirty="0" err="1">
                <a:solidFill>
                  <a:srgbClr val="FFFFFF"/>
                </a:solidFill>
              </a:rPr>
              <a:t>پیاویان</a:t>
            </a:r>
            <a:r>
              <a:rPr lang="en-US" sz="1300" dirty="0">
                <a:solidFill>
                  <a:srgbClr val="FFFFFF"/>
                </a:solidFill>
              </a:rPr>
              <a:t> </a:t>
            </a:r>
            <a:r>
              <a:rPr lang="en-US" sz="1300" dirty="0" err="1">
                <a:solidFill>
                  <a:srgbClr val="FFFFFF"/>
                </a:solidFill>
              </a:rPr>
              <a:t>بینیوە</a:t>
            </a:r>
            <a:r>
              <a:rPr lang="en-US" sz="1300" dirty="0">
                <a:solidFill>
                  <a:srgbClr val="FFFFFF"/>
                </a:solidFill>
              </a:rPr>
              <a:t> </a:t>
            </a:r>
            <a:r>
              <a:rPr lang="en-US" sz="1300" dirty="0" err="1">
                <a:solidFill>
                  <a:srgbClr val="FFFFFF"/>
                </a:solidFill>
              </a:rPr>
              <a:t>دەموچاویان</a:t>
            </a:r>
            <a:r>
              <a:rPr lang="en-US" sz="1300" dirty="0">
                <a:solidFill>
                  <a:srgbClr val="FFFFFF"/>
                </a:solidFill>
              </a:rPr>
              <a:t> </a:t>
            </a:r>
            <a:r>
              <a:rPr lang="en-US" sz="1300" dirty="0" err="1">
                <a:solidFill>
                  <a:srgbClr val="FFFFFF"/>
                </a:solidFill>
              </a:rPr>
              <a:t>وەرگێراوە</a:t>
            </a:r>
            <a:r>
              <a:rPr lang="en-US" sz="1300" dirty="0">
                <a:solidFill>
                  <a:srgbClr val="FFFFFF"/>
                </a:solidFill>
              </a:rPr>
              <a:t> و </a:t>
            </a:r>
            <a:r>
              <a:rPr lang="en-US" sz="1300" dirty="0" err="1">
                <a:solidFill>
                  <a:srgbClr val="FFFFFF"/>
                </a:solidFill>
              </a:rPr>
              <a:t>دایانپۆشیوە</a:t>
            </a:r>
            <a:endParaRPr lang="en-US" sz="1300" dirty="0">
              <a:solidFill>
                <a:srgbClr val="FFFFFF"/>
              </a:solidFill>
            </a:endParaRPr>
          </a:p>
          <a:p>
            <a:pPr>
              <a:lnSpc>
                <a:spcPct val="90000"/>
              </a:lnSpc>
              <a:spcBef>
                <a:spcPts val="1000"/>
              </a:spcBef>
              <a:buClr>
                <a:schemeClr val="accent1"/>
              </a:buClr>
              <a:buSzPct val="80000"/>
              <a:buFont typeface="Wingdings 3" charset="2"/>
              <a:buChar char=""/>
            </a:pPr>
            <a:endParaRPr lang="en-US" sz="1300" dirty="0">
              <a:solidFill>
                <a:srgbClr val="FFFFFF"/>
              </a:solidFill>
            </a:endParaRPr>
          </a:p>
          <a:p>
            <a:pPr>
              <a:lnSpc>
                <a:spcPct val="90000"/>
              </a:lnSpc>
              <a:spcBef>
                <a:spcPts val="1000"/>
              </a:spcBef>
              <a:buClr>
                <a:schemeClr val="accent1"/>
              </a:buClr>
              <a:buSzPct val="80000"/>
              <a:buFont typeface="Wingdings 3" charset="2"/>
              <a:buChar char=""/>
            </a:pPr>
            <a:r>
              <a:rPr lang="en-US" sz="1300" dirty="0" err="1">
                <a:solidFill>
                  <a:srgbClr val="FFFFFF"/>
                </a:solidFill>
              </a:rPr>
              <a:t>چەند</a:t>
            </a:r>
            <a:r>
              <a:rPr lang="en-US" sz="1300" dirty="0">
                <a:solidFill>
                  <a:srgbClr val="FFFFFF"/>
                </a:solidFill>
              </a:rPr>
              <a:t> </a:t>
            </a:r>
            <a:r>
              <a:rPr lang="en-US" sz="1300" dirty="0" err="1">
                <a:solidFill>
                  <a:srgbClr val="FFFFFF"/>
                </a:solidFill>
              </a:rPr>
              <a:t>نوکتەیەک</a:t>
            </a:r>
            <a:r>
              <a:rPr lang="en-US" sz="1300" dirty="0">
                <a:solidFill>
                  <a:srgbClr val="FFFFFF"/>
                </a:solidFill>
              </a:rPr>
              <a:t> </a:t>
            </a:r>
            <a:r>
              <a:rPr lang="en-US" sz="1300" dirty="0" err="1">
                <a:solidFill>
                  <a:srgbClr val="FFFFFF"/>
                </a:solidFill>
              </a:rPr>
              <a:t>دەگێڕێتەوە</a:t>
            </a:r>
            <a:r>
              <a:rPr lang="en-US" sz="1300" dirty="0">
                <a:solidFill>
                  <a:srgbClr val="FFFFFF"/>
                </a:solidFill>
              </a:rPr>
              <a:t>، </a:t>
            </a:r>
            <a:r>
              <a:rPr lang="en-US" sz="1300" dirty="0" err="1">
                <a:solidFill>
                  <a:srgbClr val="FFFFFF"/>
                </a:solidFill>
              </a:rPr>
              <a:t>لەوانە</a:t>
            </a:r>
            <a:r>
              <a:rPr lang="en-US" sz="1300" dirty="0">
                <a:solidFill>
                  <a:srgbClr val="FFFFFF"/>
                </a:solidFill>
              </a:rPr>
              <a:t> </a:t>
            </a:r>
            <a:r>
              <a:rPr lang="en-US" sz="1300" dirty="0" err="1">
                <a:solidFill>
                  <a:srgbClr val="FFFFFF"/>
                </a:solidFill>
              </a:rPr>
              <a:t>بەزمی</a:t>
            </a:r>
            <a:r>
              <a:rPr lang="en-US" sz="1300" dirty="0">
                <a:solidFill>
                  <a:srgbClr val="FFFFFF"/>
                </a:solidFill>
              </a:rPr>
              <a:t> </a:t>
            </a:r>
            <a:r>
              <a:rPr lang="en-US" sz="1300" dirty="0" err="1">
                <a:solidFill>
                  <a:srgbClr val="FFFFFF"/>
                </a:solidFill>
              </a:rPr>
              <a:t>تاپر</a:t>
            </a:r>
            <a:r>
              <a:rPr lang="en-US" sz="1300" dirty="0">
                <a:solidFill>
                  <a:srgbClr val="FFFFFF"/>
                </a:solidFill>
              </a:rPr>
              <a:t> و </a:t>
            </a:r>
            <a:r>
              <a:rPr lang="en-US" sz="1300" dirty="0" err="1">
                <a:solidFill>
                  <a:srgbClr val="FFFFFF"/>
                </a:solidFill>
              </a:rPr>
              <a:t>ڕاوکردنەکە</a:t>
            </a:r>
            <a:r>
              <a:rPr lang="en-US" sz="1300" dirty="0">
                <a:solidFill>
                  <a:srgbClr val="FFFFFF"/>
                </a:solidFill>
              </a:rPr>
              <a:t>، </a:t>
            </a:r>
            <a:r>
              <a:rPr lang="en-US" sz="1300" dirty="0" err="1">
                <a:solidFill>
                  <a:srgbClr val="FFFFFF"/>
                </a:solidFill>
              </a:rPr>
              <a:t>نوکتەکانی</a:t>
            </a:r>
            <a:r>
              <a:rPr lang="en-US" sz="1300" dirty="0">
                <a:solidFill>
                  <a:srgbClr val="FFFFFF"/>
                </a:solidFill>
              </a:rPr>
              <a:t> </a:t>
            </a:r>
            <a:r>
              <a:rPr lang="en-US" sz="1300" dirty="0" err="1">
                <a:solidFill>
                  <a:srgbClr val="FFFFFF"/>
                </a:solidFill>
              </a:rPr>
              <a:t>مام</a:t>
            </a:r>
            <a:r>
              <a:rPr lang="en-US" sz="1300" dirty="0">
                <a:solidFill>
                  <a:srgbClr val="FFFFFF"/>
                </a:solidFill>
              </a:rPr>
              <a:t> </a:t>
            </a:r>
            <a:r>
              <a:rPr lang="en-US" sz="1300" dirty="0" err="1">
                <a:solidFill>
                  <a:srgbClr val="FFFFFF"/>
                </a:solidFill>
              </a:rPr>
              <a:t>جەلال</a:t>
            </a:r>
            <a:r>
              <a:rPr lang="en-US" sz="1300" dirty="0">
                <a:solidFill>
                  <a:srgbClr val="FFFFFF"/>
                </a:solidFill>
              </a:rPr>
              <a:t> و </a:t>
            </a:r>
            <a:r>
              <a:rPr lang="en-US" sz="1300" dirty="0" err="1">
                <a:solidFill>
                  <a:srgbClr val="FFFFFF"/>
                </a:solidFill>
              </a:rPr>
              <a:t>د.کمال</a:t>
            </a:r>
            <a:r>
              <a:rPr lang="en-US" sz="1300" dirty="0">
                <a:solidFill>
                  <a:srgbClr val="FFFFFF"/>
                </a:solidFill>
              </a:rPr>
              <a:t> </a:t>
            </a:r>
          </a:p>
          <a:p>
            <a:pPr>
              <a:lnSpc>
                <a:spcPct val="90000"/>
              </a:lnSpc>
              <a:spcBef>
                <a:spcPts val="1000"/>
              </a:spcBef>
              <a:buClr>
                <a:schemeClr val="accent1"/>
              </a:buClr>
              <a:buSzPct val="80000"/>
              <a:buFont typeface="Wingdings 3" charset="2"/>
              <a:buChar char=""/>
            </a:pPr>
            <a:endParaRPr lang="en-US" sz="1300" dirty="0">
              <a:solidFill>
                <a:srgbClr val="FFFFFF"/>
              </a:solidFill>
            </a:endParaRPr>
          </a:p>
          <a:p>
            <a:pPr>
              <a:lnSpc>
                <a:spcPct val="90000"/>
              </a:lnSpc>
              <a:spcBef>
                <a:spcPts val="1000"/>
              </a:spcBef>
              <a:buClr>
                <a:schemeClr val="accent1"/>
              </a:buClr>
              <a:buSzPct val="80000"/>
              <a:buFont typeface="Wingdings 3" charset="2"/>
              <a:buChar char=""/>
            </a:pPr>
            <a:r>
              <a:rPr lang="en-US" sz="1300" dirty="0" err="1">
                <a:solidFill>
                  <a:srgbClr val="FFFFFF"/>
                </a:solidFill>
              </a:rPr>
              <a:t>کتێبەکە</a:t>
            </a:r>
            <a:r>
              <a:rPr lang="en-US" sz="1300" dirty="0">
                <a:solidFill>
                  <a:srgbClr val="FFFFFF"/>
                </a:solidFill>
              </a:rPr>
              <a:t> </a:t>
            </a:r>
            <a:r>
              <a:rPr lang="en-US" sz="1300" dirty="0" err="1">
                <a:solidFill>
                  <a:srgbClr val="FFFFFF"/>
                </a:solidFill>
              </a:rPr>
              <a:t>تراژیدیە</a:t>
            </a:r>
            <a:r>
              <a:rPr lang="en-US" sz="1300" dirty="0">
                <a:solidFill>
                  <a:srgbClr val="FFFFFF"/>
                </a:solidFill>
              </a:rPr>
              <a:t>، </a:t>
            </a:r>
            <a:r>
              <a:rPr lang="en-US" sz="1300" dirty="0" err="1">
                <a:solidFill>
                  <a:srgbClr val="FFFFFF"/>
                </a:solidFill>
              </a:rPr>
              <a:t>بەڕادەیەک</a:t>
            </a:r>
            <a:r>
              <a:rPr lang="en-US" sz="1300" dirty="0">
                <a:solidFill>
                  <a:srgbClr val="FFFFFF"/>
                </a:solidFill>
              </a:rPr>
              <a:t> </a:t>
            </a:r>
            <a:r>
              <a:rPr lang="en-US" sz="1300" dirty="0" err="1">
                <a:solidFill>
                  <a:srgbClr val="FFFFFF"/>
                </a:solidFill>
              </a:rPr>
              <a:t>لە</a:t>
            </a:r>
            <a:r>
              <a:rPr lang="en-US" sz="1300" dirty="0">
                <a:solidFill>
                  <a:srgbClr val="FFFFFF"/>
                </a:solidFill>
              </a:rPr>
              <a:t> </a:t>
            </a:r>
            <a:r>
              <a:rPr lang="en-US" sz="1300" dirty="0" err="1">
                <a:solidFill>
                  <a:srgbClr val="FFFFFF"/>
                </a:solidFill>
              </a:rPr>
              <a:t>زۆر</a:t>
            </a:r>
            <a:r>
              <a:rPr lang="en-US" sz="1300" dirty="0">
                <a:solidFill>
                  <a:srgbClr val="FFFFFF"/>
                </a:solidFill>
              </a:rPr>
              <a:t> </a:t>
            </a:r>
            <a:r>
              <a:rPr lang="en-US" sz="1300" dirty="0" err="1">
                <a:solidFill>
                  <a:srgbClr val="FFFFFF"/>
                </a:solidFill>
              </a:rPr>
              <a:t>شوێن</a:t>
            </a:r>
            <a:r>
              <a:rPr lang="en-US" sz="1300" dirty="0">
                <a:solidFill>
                  <a:srgbClr val="FFFFFF"/>
                </a:solidFill>
              </a:rPr>
              <a:t> </a:t>
            </a:r>
            <a:r>
              <a:rPr lang="en-US" sz="1300" dirty="0" err="1">
                <a:solidFill>
                  <a:srgbClr val="FFFFFF"/>
                </a:solidFill>
              </a:rPr>
              <a:t>وەک</a:t>
            </a:r>
            <a:r>
              <a:rPr lang="en-US" sz="1300" dirty="0">
                <a:solidFill>
                  <a:srgbClr val="FFFFFF"/>
                </a:solidFill>
              </a:rPr>
              <a:t> </a:t>
            </a:r>
            <a:r>
              <a:rPr lang="en-US" sz="1300" dirty="0" err="1">
                <a:solidFill>
                  <a:srgbClr val="FFFFFF"/>
                </a:solidFill>
              </a:rPr>
              <a:t>فیلمێکی</a:t>
            </a:r>
            <a:r>
              <a:rPr lang="en-US" sz="1300" dirty="0">
                <a:solidFill>
                  <a:srgbClr val="FFFFFF"/>
                </a:solidFill>
              </a:rPr>
              <a:t> </a:t>
            </a:r>
            <a:r>
              <a:rPr lang="en-US" sz="1300" dirty="0" err="1">
                <a:solidFill>
                  <a:srgbClr val="FFFFFF"/>
                </a:solidFill>
              </a:rPr>
              <a:t>سینەمایی</a:t>
            </a:r>
            <a:r>
              <a:rPr lang="en-US" sz="1300" dirty="0">
                <a:solidFill>
                  <a:srgbClr val="FFFFFF"/>
                </a:solidFill>
              </a:rPr>
              <a:t> </a:t>
            </a:r>
            <a:r>
              <a:rPr lang="en-US" sz="1300" dirty="0" err="1">
                <a:solidFill>
                  <a:srgbClr val="FFFFFF"/>
                </a:solidFill>
              </a:rPr>
              <a:t>دێتە</a:t>
            </a:r>
            <a:r>
              <a:rPr lang="en-US" sz="1300" dirty="0">
                <a:solidFill>
                  <a:srgbClr val="FFFFFF"/>
                </a:solidFill>
              </a:rPr>
              <a:t> </a:t>
            </a:r>
            <a:r>
              <a:rPr lang="en-US" sz="1300" dirty="0" err="1">
                <a:solidFill>
                  <a:srgbClr val="FFFFFF"/>
                </a:solidFill>
              </a:rPr>
              <a:t>بەرچاوت</a:t>
            </a:r>
            <a:r>
              <a:rPr lang="en-US" sz="1300" dirty="0">
                <a:solidFill>
                  <a:srgbClr val="FFFFFF"/>
                </a:solidFill>
              </a:rPr>
              <a:t> و </a:t>
            </a:r>
            <a:r>
              <a:rPr lang="en-US" sz="1300" dirty="0" err="1">
                <a:solidFill>
                  <a:srgbClr val="FFFFFF"/>
                </a:solidFill>
              </a:rPr>
              <a:t>دەتەوێ</a:t>
            </a:r>
            <a:r>
              <a:rPr lang="en-US" sz="1300" dirty="0">
                <a:solidFill>
                  <a:srgbClr val="FFFFFF"/>
                </a:solidFill>
              </a:rPr>
              <a:t> </a:t>
            </a:r>
            <a:r>
              <a:rPr lang="en-US" sz="1300" dirty="0" err="1">
                <a:solidFill>
                  <a:srgbClr val="FFFFFF"/>
                </a:solidFill>
              </a:rPr>
              <a:t>بگری</a:t>
            </a:r>
            <a:endParaRPr lang="en-US" sz="1300" dirty="0">
              <a:solidFill>
                <a:srgbClr val="FFFFFF"/>
              </a:solidFill>
            </a:endParaRPr>
          </a:p>
          <a:p>
            <a:pPr>
              <a:lnSpc>
                <a:spcPct val="90000"/>
              </a:lnSpc>
              <a:spcBef>
                <a:spcPts val="1000"/>
              </a:spcBef>
              <a:buClr>
                <a:schemeClr val="accent1"/>
              </a:buClr>
              <a:buSzPct val="80000"/>
              <a:buFont typeface="Wingdings 3" charset="2"/>
              <a:buChar char=""/>
            </a:pPr>
            <a:r>
              <a:rPr lang="en-US" sz="1300" dirty="0" err="1">
                <a:solidFill>
                  <a:srgbClr val="FFFFFF"/>
                </a:solidFill>
              </a:rPr>
              <a:t>بەسەرهاتی</a:t>
            </a:r>
            <a:r>
              <a:rPr lang="en-US" sz="1300" dirty="0">
                <a:solidFill>
                  <a:srgbClr val="FFFFFF"/>
                </a:solidFill>
              </a:rPr>
              <a:t> </a:t>
            </a:r>
            <a:r>
              <a:rPr lang="en-US" sz="1300" dirty="0" err="1">
                <a:solidFill>
                  <a:srgbClr val="FFFFFF"/>
                </a:solidFill>
              </a:rPr>
              <a:t>ئەو</a:t>
            </a:r>
            <a:r>
              <a:rPr lang="en-US" sz="1300" dirty="0">
                <a:solidFill>
                  <a:srgbClr val="FFFFFF"/>
                </a:solidFill>
              </a:rPr>
              <a:t> </a:t>
            </a:r>
            <a:r>
              <a:rPr lang="en-US" sz="1300" dirty="0" err="1">
                <a:solidFill>
                  <a:srgbClr val="FFFFFF"/>
                </a:solidFill>
              </a:rPr>
              <a:t>پێشمەرەگەی</a:t>
            </a:r>
            <a:r>
              <a:rPr lang="en-US" sz="1300" dirty="0">
                <a:solidFill>
                  <a:srgbClr val="FFFFFF"/>
                </a:solidFill>
              </a:rPr>
              <a:t> </a:t>
            </a:r>
            <a:r>
              <a:rPr lang="en-US" sz="1300" dirty="0" err="1">
                <a:solidFill>
                  <a:srgbClr val="FFFFFF"/>
                </a:solidFill>
              </a:rPr>
              <a:t>شەو</a:t>
            </a:r>
            <a:r>
              <a:rPr lang="en-US" sz="1300" dirty="0">
                <a:solidFill>
                  <a:srgbClr val="FFFFFF"/>
                </a:solidFill>
              </a:rPr>
              <a:t> </a:t>
            </a:r>
            <a:r>
              <a:rPr lang="en-US" sz="1300" dirty="0" err="1">
                <a:solidFill>
                  <a:srgbClr val="FFFFFF"/>
                </a:solidFill>
              </a:rPr>
              <a:t>لە</a:t>
            </a:r>
            <a:r>
              <a:rPr lang="en-US" sz="1300" dirty="0">
                <a:solidFill>
                  <a:srgbClr val="FFFFFF"/>
                </a:solidFill>
              </a:rPr>
              <a:t> </a:t>
            </a:r>
            <a:r>
              <a:rPr lang="en-US" sz="1300" dirty="0" err="1">
                <a:solidFill>
                  <a:srgbClr val="FFFFFF"/>
                </a:solidFill>
              </a:rPr>
              <a:t>کەمین</a:t>
            </a:r>
            <a:r>
              <a:rPr lang="en-US" sz="1300" dirty="0">
                <a:solidFill>
                  <a:srgbClr val="FFFFFF"/>
                </a:solidFill>
              </a:rPr>
              <a:t> </a:t>
            </a:r>
            <a:r>
              <a:rPr lang="en-US" sz="1300" dirty="0" err="1">
                <a:solidFill>
                  <a:srgbClr val="FFFFFF"/>
                </a:solidFill>
              </a:rPr>
              <a:t>کوژرا</a:t>
            </a:r>
            <a:r>
              <a:rPr lang="en-US" sz="1300" dirty="0">
                <a:solidFill>
                  <a:srgbClr val="FFFFFF"/>
                </a:solidFill>
              </a:rPr>
              <a:t>،  </a:t>
            </a:r>
            <a:endParaRPr lang="ku-Arab-IQ" sz="1300" dirty="0">
              <a:solidFill>
                <a:srgbClr val="FFFFFF"/>
              </a:solidFill>
            </a:endParaRPr>
          </a:p>
          <a:p>
            <a:pPr>
              <a:lnSpc>
                <a:spcPct val="90000"/>
              </a:lnSpc>
              <a:spcBef>
                <a:spcPts val="1000"/>
              </a:spcBef>
              <a:buClr>
                <a:schemeClr val="accent1"/>
              </a:buClr>
              <a:buSzPct val="80000"/>
              <a:buFont typeface="Wingdings 3" charset="2"/>
              <a:buChar char=""/>
            </a:pPr>
            <a:endParaRPr lang="ku-Arab-IQ" sz="1300" dirty="0">
              <a:solidFill>
                <a:srgbClr val="FFFFFF"/>
              </a:solidFill>
            </a:endParaRPr>
          </a:p>
          <a:p>
            <a:pPr>
              <a:lnSpc>
                <a:spcPct val="90000"/>
              </a:lnSpc>
              <a:spcBef>
                <a:spcPts val="1000"/>
              </a:spcBef>
              <a:buClr>
                <a:schemeClr val="accent1"/>
              </a:buClr>
              <a:buSzPct val="80000"/>
              <a:buFont typeface="Wingdings 3" charset="2"/>
              <a:buChar char=""/>
            </a:pPr>
            <a:r>
              <a:rPr lang="ku-Arab-IQ" sz="1300" dirty="0">
                <a:solidFill>
                  <a:srgbClr val="FFFFFF"/>
                </a:solidFill>
              </a:rPr>
              <a:t>باسی تاڵآنی داکا لە دوای سەرکەوتن</a:t>
            </a:r>
          </a:p>
          <a:p>
            <a:pPr>
              <a:lnSpc>
                <a:spcPct val="90000"/>
              </a:lnSpc>
              <a:spcBef>
                <a:spcPts val="1000"/>
              </a:spcBef>
              <a:buClr>
                <a:schemeClr val="accent1"/>
              </a:buClr>
              <a:buSzPct val="80000"/>
              <a:buFont typeface="Wingdings 3" charset="2"/>
              <a:buChar char=""/>
            </a:pPr>
            <a:endParaRPr lang="ku-Arab-IQ" sz="1300" dirty="0">
              <a:solidFill>
                <a:srgbClr val="FFFFFF"/>
              </a:solidFill>
            </a:endParaRPr>
          </a:p>
          <a:p>
            <a:pPr>
              <a:lnSpc>
                <a:spcPct val="90000"/>
              </a:lnSpc>
              <a:spcBef>
                <a:spcPts val="1000"/>
              </a:spcBef>
              <a:buClr>
                <a:schemeClr val="accent1"/>
              </a:buClr>
              <a:buSzPct val="80000"/>
              <a:buFont typeface="Wingdings 3" charset="2"/>
              <a:buChar char=""/>
            </a:pPr>
            <a:r>
              <a:rPr lang="ku-Arab-IQ" sz="1300" dirty="0">
                <a:solidFill>
                  <a:srgbClr val="FFFFFF"/>
                </a:solidFill>
              </a:rPr>
              <a:t>دیل کوشتن</a:t>
            </a:r>
          </a:p>
          <a:p>
            <a:pPr>
              <a:lnSpc>
                <a:spcPct val="90000"/>
              </a:lnSpc>
              <a:spcBef>
                <a:spcPts val="1000"/>
              </a:spcBef>
              <a:buClr>
                <a:schemeClr val="accent1"/>
              </a:buClr>
              <a:buSzPct val="80000"/>
              <a:buFont typeface="Wingdings 3" charset="2"/>
              <a:buChar char=""/>
            </a:pPr>
            <a:endParaRPr lang="ku-Arab-IQ" sz="1300" dirty="0">
              <a:solidFill>
                <a:srgbClr val="FFFFFF"/>
              </a:solidFill>
            </a:endParaRPr>
          </a:p>
          <a:p>
            <a:pPr>
              <a:lnSpc>
                <a:spcPct val="90000"/>
              </a:lnSpc>
              <a:spcBef>
                <a:spcPts val="1000"/>
              </a:spcBef>
              <a:buClr>
                <a:schemeClr val="accent1"/>
              </a:buClr>
              <a:buSzPct val="80000"/>
              <a:buFont typeface="Wingdings 3" charset="2"/>
              <a:buChar char=""/>
            </a:pPr>
            <a:r>
              <a:rPr lang="ku-Arab-IQ" sz="1300" dirty="0">
                <a:solidFill>
                  <a:srgbClr val="FFFFFF"/>
                </a:solidFill>
              </a:rPr>
              <a:t>ماڵی شەهید ئارام کە دایک و باوکی پێڵآوەکانیان هەڵگرتوە</a:t>
            </a:r>
          </a:p>
          <a:p>
            <a:pPr>
              <a:lnSpc>
                <a:spcPct val="90000"/>
              </a:lnSpc>
              <a:spcBef>
                <a:spcPts val="1000"/>
              </a:spcBef>
              <a:buClr>
                <a:schemeClr val="accent1"/>
              </a:buClr>
              <a:buSzPct val="80000"/>
              <a:buFont typeface="Wingdings 3" charset="2"/>
              <a:buChar char=""/>
            </a:pPr>
            <a:endParaRPr lang="ku-Arab-IQ" sz="1300" dirty="0">
              <a:solidFill>
                <a:srgbClr val="FFFFFF"/>
              </a:solidFill>
            </a:endParaRPr>
          </a:p>
          <a:p>
            <a:pPr>
              <a:lnSpc>
                <a:spcPct val="90000"/>
              </a:lnSpc>
              <a:spcBef>
                <a:spcPts val="1000"/>
              </a:spcBef>
              <a:buClr>
                <a:schemeClr val="accent1"/>
              </a:buClr>
              <a:buSzPct val="80000"/>
              <a:buFont typeface="Wingdings 3" charset="2"/>
              <a:buChar char=""/>
            </a:pPr>
            <a:r>
              <a:rPr lang="ku-Arab-IQ" sz="1300" dirty="0">
                <a:solidFill>
                  <a:srgbClr val="FFFFFF"/>
                </a:solidFill>
              </a:rPr>
              <a:t>فەلسەفەی شؤڕش</a:t>
            </a:r>
          </a:p>
          <a:p>
            <a:pPr>
              <a:lnSpc>
                <a:spcPct val="90000"/>
              </a:lnSpc>
              <a:spcBef>
                <a:spcPts val="1000"/>
              </a:spcBef>
              <a:buClr>
                <a:schemeClr val="accent1"/>
              </a:buClr>
              <a:buSzPct val="80000"/>
              <a:buFont typeface="Wingdings 3" charset="2"/>
              <a:buChar char=""/>
            </a:pPr>
            <a:endParaRPr lang="ku-Arab-IQ" sz="1300" dirty="0">
              <a:solidFill>
                <a:srgbClr val="FFFFFF"/>
              </a:solidFill>
            </a:endParaRPr>
          </a:p>
          <a:p>
            <a:pPr>
              <a:lnSpc>
                <a:spcPct val="90000"/>
              </a:lnSpc>
              <a:spcBef>
                <a:spcPts val="1000"/>
              </a:spcBef>
              <a:buClr>
                <a:schemeClr val="accent1"/>
              </a:buClr>
              <a:buSzPct val="80000"/>
              <a:buFont typeface="Wingdings 3" charset="2"/>
              <a:buChar char=""/>
            </a:pPr>
            <a:endParaRPr lang="en-US" sz="1300" dirty="0">
              <a:solidFill>
                <a:srgbClr val="FFFFFF"/>
              </a:solidFill>
            </a:endParaRPr>
          </a:p>
        </p:txBody>
      </p:sp>
    </p:spTree>
    <p:extLst>
      <p:ext uri="{BB962C8B-B14F-4D97-AF65-F5344CB8AC3E}">
        <p14:creationId xmlns:p14="http://schemas.microsoft.com/office/powerpoint/2010/main" val="355661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195E5D-43CB-8492-D034-16D36F041C67}"/>
              </a:ext>
            </a:extLst>
          </p:cNvPr>
          <p:cNvSpPr txBox="1"/>
          <p:nvPr/>
        </p:nvSpPr>
        <p:spPr>
          <a:xfrm>
            <a:off x="710439" y="525482"/>
            <a:ext cx="6096912" cy="5355312"/>
          </a:xfrm>
          <a:prstGeom prst="rect">
            <a:avLst/>
          </a:prstGeom>
          <a:noFill/>
        </p:spPr>
        <p:txBody>
          <a:bodyPr wrap="square">
            <a:spAutoFit/>
          </a:bodyPr>
          <a:lstStyle/>
          <a:p>
            <a:br>
              <a:rPr lang="ku-Arab-IQ" dirty="0"/>
            </a:br>
            <a:r>
              <a:rPr lang="ku-Arab-IQ" b="0" i="0" dirty="0">
                <a:solidFill>
                  <a:srgbClr val="1D2129"/>
                </a:solidFill>
                <a:effectLst/>
                <a:latin typeface="Helvetica" panose="020B0604020202020204" pitchFamily="34" charset="0"/>
              </a:rPr>
              <a:t>هەڤاڵ کوێستان لە کتێب ئەو ڕوژانەی نیشتمان هی هەمووان بوو دەڵێ؛ هەستی کوردایەتی بەرۆکی گرد بووم، کاتێک بە باوکمم ووت دەمەووێ کوردایەتی بکەم، ووتی؛ من ڕێگەی کوردایەتیت لێناگرم قەتیش هەوڵم نەداوە لێت بگرم، بۆ چەند ساڵە نازانم خەریک چیت؟ بڵێ دەزانم، بەڵام قەت پێم نەوتی وا بڕۆو وا مەڕۆ، چەند ساڵە چۆن کوردایەتیت کردووە ئێستاش وا بکە، کوڕی خۆم عیبادەت هەر عیبادەتە، جا لە ماڵی خۆت بیکەی یان لە ماڵی خودا.</a:t>
            </a:r>
            <a:br>
              <a:rPr lang="ku-Arab-IQ" dirty="0"/>
            </a:br>
            <a:r>
              <a:rPr lang="ku-Arab-IQ" b="0" i="0" dirty="0">
                <a:solidFill>
                  <a:srgbClr val="1D2129"/>
                </a:solidFill>
                <a:effectLst/>
                <a:latin typeface="Helvetica" panose="020B0604020202020204" pitchFamily="34" charset="0"/>
              </a:rPr>
              <a:t>نوسەر لەسەر ئەم قسانەی باوکی دەڵێ؛ باوکم بەدوای چارەسەری مام ناوەندیدا دەگەڕێ گەنجێتی منیش سیخناخە لە هەڵچوون و حەماسەت لێناگەڕێ بە چارەسەری مام ناوەندی ڕازیبم، وای لە گەنجێتی ئەوکاتەی گێژەلووکەی ئەیدۆلۆژیا لەگەڵ خۆیدا لوولی دەدا. شتێک لەبەردەمی خۆیدا نابینێرێ پێی بووترێت مەحاڵ.</a:t>
            </a:r>
            <a:br>
              <a:rPr lang="ku-Arab-IQ" dirty="0"/>
            </a:br>
            <a:r>
              <a:rPr lang="ku-Arab-IQ" b="0" i="0" dirty="0">
                <a:solidFill>
                  <a:srgbClr val="1D2129"/>
                </a:solidFill>
                <a:effectLst/>
                <a:latin typeface="Helvetica" panose="020B0604020202020204" pitchFamily="34" charset="0"/>
              </a:rPr>
              <a:t>هەروەها دەڵێ؛ ئەگەر ئەو کاتە حەماسەتی شۆڕشگێڕیم ئەوەندە باڵا نەبوایە چۆن دەمتوانی پێ لە جەرگ و هەستە مرۆییەکانم بنێم و لەو دۆزەخە ناخ هەژێنەدا ئازیزترین کەسانم کە دایک و باوکم بوو جێبێڵم.</a:t>
            </a:r>
            <a:endParaRPr lang="en-CA" dirty="0"/>
          </a:p>
        </p:txBody>
      </p:sp>
    </p:spTree>
    <p:extLst>
      <p:ext uri="{BB962C8B-B14F-4D97-AF65-F5344CB8AC3E}">
        <p14:creationId xmlns:p14="http://schemas.microsoft.com/office/powerpoint/2010/main" val="20062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BCE2F5-80A3-8A03-5728-F41F3E454DEB}"/>
              </a:ext>
            </a:extLst>
          </p:cNvPr>
          <p:cNvSpPr txBox="1"/>
          <p:nvPr/>
        </p:nvSpPr>
        <p:spPr>
          <a:xfrm>
            <a:off x="995163" y="839685"/>
            <a:ext cx="9435568" cy="2862322"/>
          </a:xfrm>
          <a:prstGeom prst="rect">
            <a:avLst/>
          </a:prstGeom>
          <a:noFill/>
        </p:spPr>
        <p:txBody>
          <a:bodyPr wrap="square">
            <a:spAutoFit/>
          </a:bodyPr>
          <a:lstStyle/>
          <a:p>
            <a:r>
              <a:rPr lang="ku-Arab-IQ" b="0" i="0" dirty="0">
                <a:solidFill>
                  <a:srgbClr val="000000"/>
                </a:solidFill>
                <a:effectLst/>
                <a:latin typeface="Droid Arabic Naskh"/>
              </a:rPr>
              <a:t>(شەو ڕاکشاوە، مانگ تۆزێکە سەری تاڵە ئاوریشمیەکانی خۆی، لە قۆزاخەی شەو دەرهێناوە. کلیلی ناو کیلۆنی دەرگای ژووری زیندانەکەی مامۆستا حەیدەر دەچەرخێ... دەستەکانی لە پشتەوەڕا دەبەستنەوە... چەند سەد مەترێک لە زیندانی دووردەخەنەوە... بە پاڵ گابەردێکی گەورەوە ڕایدەگرن... هەر چواریان میلی تفەنگەکانیان دەهێننەوە:</a:t>
            </a:r>
            <a:br>
              <a:rPr lang="ku-Arab-IQ" dirty="0"/>
            </a:br>
            <a:r>
              <a:rPr lang="ku-Arab-IQ" b="0" i="0" dirty="0">
                <a:solidFill>
                  <a:srgbClr val="000000"/>
                </a:solidFill>
                <a:effectLst/>
                <a:latin typeface="Droid Arabic Naskh"/>
              </a:rPr>
              <a:t>دوا ڕاسپاردەت؟ زەحمەت نەبێ ئەتوانن لەبەردەم ئەم بەردە گەورەیە بمگوازنەوە... ئەترسم لە کاتی گوللە بارانکردنمدا، گوللەکان بەر بەردەکە کەون و بەرەو خۆتان هەڵبزنەوە و زامارتان کەن.</a:t>
            </a:r>
            <a:br>
              <a:rPr lang="ku-Arab-IQ" dirty="0"/>
            </a:br>
            <a:r>
              <a:rPr lang="ku-Arab-IQ" b="0" i="0" dirty="0">
                <a:solidFill>
                  <a:srgbClr val="000000"/>
                </a:solidFill>
                <a:effectLst/>
                <a:latin typeface="Droid Arabic Naskh"/>
              </a:rPr>
              <a:t>چی تر؟</a:t>
            </a:r>
            <a:br>
              <a:rPr lang="ku-Arab-IQ" dirty="0"/>
            </a:br>
            <a:r>
              <a:rPr lang="ku-Arab-IQ" b="0" i="0" dirty="0">
                <a:solidFill>
                  <a:srgbClr val="000000"/>
                </a:solidFill>
                <a:effectLst/>
                <a:latin typeface="Droid Arabic Naskh"/>
              </a:rPr>
              <a:t>تکاشتان لێئەکەم، با لە ڕادیۆ بە خائن ناونەبرێم... با باوک و دایکم لە ناو خەڵکا، بە باوک و دایکی خائینێک نەناسرێن.!</a:t>
            </a:r>
            <a:br>
              <a:rPr lang="ku-Arab-IQ" dirty="0"/>
            </a:br>
            <a:r>
              <a:rPr lang="ku-Arab-IQ" b="0" i="0" dirty="0">
                <a:solidFill>
                  <a:srgbClr val="000000"/>
                </a:solidFill>
                <a:effectLst/>
                <a:latin typeface="Droid Arabic Naskh"/>
              </a:rPr>
              <a:t>پیشمەرگەکان، هەستەکانی خۆیان لە گابەردەکەی پشتی حەیدەر ڕەقتردەکەن... قۆنداغی تفەنگەکانیان بە شانیانەوە دەنووسێنن... بەر لەوەی پەنجەیان لە پەلەپیتکەی تفنگەکانیان تووندترکەن، مانگ بۆ ئەوەی نەبێتە شاهیدی ئەنجامدانی تاوانێکی ئاوا گەورە، خۆی هەڵدەداتە پشتی لووتکەی شاخە قووچی بەرگەڵووەوە.)</a:t>
            </a:r>
            <a:endParaRPr lang="en-CA" dirty="0"/>
          </a:p>
        </p:txBody>
      </p:sp>
    </p:spTree>
    <p:extLst>
      <p:ext uri="{BB962C8B-B14F-4D97-AF65-F5344CB8AC3E}">
        <p14:creationId xmlns:p14="http://schemas.microsoft.com/office/powerpoint/2010/main" val="129681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389FDB-9392-16D0-028C-55F725208A88}"/>
              </a:ext>
            </a:extLst>
          </p:cNvPr>
          <p:cNvPicPr>
            <a:picLocks noChangeAspect="1"/>
          </p:cNvPicPr>
          <p:nvPr/>
        </p:nvPicPr>
        <p:blipFill>
          <a:blip r:embed="rId2"/>
          <a:stretch>
            <a:fillRect/>
          </a:stretch>
        </p:blipFill>
        <p:spPr>
          <a:xfrm>
            <a:off x="548739" y="609422"/>
            <a:ext cx="6096000" cy="6772275"/>
          </a:xfrm>
          <a:prstGeom prst="rect">
            <a:avLst/>
          </a:prstGeom>
        </p:spPr>
      </p:pic>
      <p:sp>
        <p:nvSpPr>
          <p:cNvPr id="4" name="TextBox 3">
            <a:extLst>
              <a:ext uri="{FF2B5EF4-FFF2-40B4-BE49-F238E27FC236}">
                <a16:creationId xmlns:a16="http://schemas.microsoft.com/office/drawing/2014/main" id="{DF480123-A705-477E-F187-58A9D903C9CC}"/>
              </a:ext>
            </a:extLst>
          </p:cNvPr>
          <p:cNvSpPr txBox="1"/>
          <p:nvPr/>
        </p:nvSpPr>
        <p:spPr>
          <a:xfrm>
            <a:off x="7734985" y="1154961"/>
            <a:ext cx="3215914" cy="2308324"/>
          </a:xfrm>
          <a:prstGeom prst="rect">
            <a:avLst/>
          </a:prstGeom>
          <a:noFill/>
        </p:spPr>
        <p:txBody>
          <a:bodyPr wrap="square">
            <a:spAutoFit/>
          </a:bodyPr>
          <a:lstStyle/>
          <a:p>
            <a:r>
              <a:rPr lang="ku-Arab-IQ" dirty="0"/>
              <a:t> کتــــــــێبێک بە تەنیا چێـــــــژ و زانیاری هەزاران کتێبت دەداتێ .....</a:t>
            </a:r>
          </a:p>
          <a:p>
            <a:endParaRPr lang="ku-Arab-IQ" dirty="0"/>
          </a:p>
          <a:p>
            <a:r>
              <a:rPr lang="ku-Arab-IQ" dirty="0"/>
              <a:t> "کتـــــــێبی ئـــــــەو ڕۆژانـــــــەی نیــــــــشتمان هی هەمــــــوان بـــــــــــوو" یاداشت و بیرەوەریەکانی نوسەر و پێشمەرگە بەڕێز هەڤاڵ کوێستانی</a:t>
            </a:r>
            <a:endParaRPr lang="en-CA" dirty="0"/>
          </a:p>
        </p:txBody>
      </p:sp>
      <p:sp>
        <p:nvSpPr>
          <p:cNvPr id="6" name="TextBox 5">
            <a:extLst>
              <a:ext uri="{FF2B5EF4-FFF2-40B4-BE49-F238E27FC236}">
                <a16:creationId xmlns:a16="http://schemas.microsoft.com/office/drawing/2014/main" id="{46E8024D-C595-D142-0B03-5BC2FC2A71BD}"/>
              </a:ext>
            </a:extLst>
          </p:cNvPr>
          <p:cNvSpPr txBox="1"/>
          <p:nvPr/>
        </p:nvSpPr>
        <p:spPr>
          <a:xfrm>
            <a:off x="6979828" y="4092932"/>
            <a:ext cx="6096912" cy="1754326"/>
          </a:xfrm>
          <a:prstGeom prst="rect">
            <a:avLst/>
          </a:prstGeom>
          <a:noFill/>
        </p:spPr>
        <p:txBody>
          <a:bodyPr wrap="square">
            <a:spAutoFit/>
          </a:bodyPr>
          <a:lstStyle/>
          <a:p>
            <a:r>
              <a:rPr lang="ku-Arab-IQ" dirty="0"/>
              <a:t>کۆمەڵە</a:t>
            </a:r>
          </a:p>
          <a:p>
            <a:r>
              <a:rPr lang="ku-Arab-IQ" dirty="0"/>
              <a:t> هەڤاڵ خدر سەعید - هەڤاڵ ک</a:t>
            </a:r>
          </a:p>
          <a:p>
            <a:r>
              <a:rPr lang="ku-Arab-IQ" dirty="0"/>
              <a:t>ساڵ و شوێنی لەدایک بوون/ 1956 ڕانیە</a:t>
            </a:r>
          </a:p>
          <a:p>
            <a:r>
              <a:rPr lang="ku-Arab-IQ" dirty="0"/>
              <a:t>بڕوانامە/ بەکالۆریۆس لە کشتوکاڵ</a:t>
            </a:r>
          </a:p>
          <a:p>
            <a:r>
              <a:rPr lang="ku-Arab-IQ" dirty="0"/>
              <a:t>پسپۆڕی/ نووسەرو سیاسەتمەدار</a:t>
            </a:r>
          </a:p>
          <a:p>
            <a:r>
              <a:rPr lang="ku-Arab-IQ" dirty="0"/>
              <a:t>کاری ئێستا/ هەڵسوڕاوی بزووتنەوەی گۆڕان</a:t>
            </a:r>
            <a:endParaRPr lang="en-CA" dirty="0"/>
          </a:p>
        </p:txBody>
      </p:sp>
    </p:spTree>
    <p:extLst>
      <p:ext uri="{BB962C8B-B14F-4D97-AF65-F5344CB8AC3E}">
        <p14:creationId xmlns:p14="http://schemas.microsoft.com/office/powerpoint/2010/main" val="244407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5" name="Group 2054">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6" name="Straight Connector 2055">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57" name="Straight Connector 2056">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8"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59"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0" name="Isosceles Triangle 2059">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1"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2"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3"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4" name="Isosceles Triangle 2063">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5" name="Isosceles Triangle 2064">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125ED00D-8F74-9971-D212-DC7E82D251C9}"/>
              </a:ext>
            </a:extLst>
          </p:cNvPr>
          <p:cNvSpPr txBox="1"/>
          <p:nvPr/>
        </p:nvSpPr>
        <p:spPr>
          <a:xfrm>
            <a:off x="5209563" y="2160589"/>
            <a:ext cx="406443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dirty="0" err="1">
                <a:solidFill>
                  <a:schemeClr val="tx1">
                    <a:lumMod val="75000"/>
                    <a:lumOff val="25000"/>
                  </a:schemeClr>
                </a:solidFill>
              </a:rPr>
              <a:t>لەکاتی</a:t>
            </a:r>
            <a:r>
              <a:rPr lang="en-US" dirty="0">
                <a:solidFill>
                  <a:schemeClr val="tx1">
                    <a:lumMod val="75000"/>
                    <a:lumOff val="25000"/>
                  </a:schemeClr>
                </a:solidFill>
              </a:rPr>
              <a:t> </a:t>
            </a:r>
            <a:r>
              <a:rPr lang="en-US" dirty="0" err="1">
                <a:solidFill>
                  <a:schemeClr val="tx1">
                    <a:lumMod val="75000"/>
                    <a:lumOff val="25000"/>
                  </a:schemeClr>
                </a:solidFill>
              </a:rPr>
              <a:t>خوێندنەوەی</a:t>
            </a:r>
            <a:r>
              <a:rPr lang="en-US" dirty="0">
                <a:solidFill>
                  <a:schemeClr val="tx1">
                    <a:lumMod val="75000"/>
                    <a:lumOff val="25000"/>
                  </a:schemeClr>
                </a:solidFill>
              </a:rPr>
              <a:t> "</a:t>
            </a:r>
            <a:r>
              <a:rPr lang="en-US" dirty="0" err="1">
                <a:solidFill>
                  <a:schemeClr val="tx1">
                    <a:lumMod val="75000"/>
                    <a:lumOff val="25000"/>
                  </a:schemeClr>
                </a:solidFill>
              </a:rPr>
              <a:t>کتێبی</a:t>
            </a:r>
            <a:r>
              <a:rPr lang="en-US" dirty="0">
                <a:solidFill>
                  <a:schemeClr val="tx1">
                    <a:lumMod val="75000"/>
                    <a:lumOff val="25000"/>
                  </a:schemeClr>
                </a:solidFill>
              </a:rPr>
              <a:t> </a:t>
            </a:r>
            <a:r>
              <a:rPr lang="en-US" dirty="0" err="1">
                <a:solidFill>
                  <a:schemeClr val="tx1">
                    <a:lumMod val="75000"/>
                    <a:lumOff val="25000"/>
                  </a:schemeClr>
                </a:solidFill>
              </a:rPr>
              <a:t>ئەو</a:t>
            </a:r>
            <a:r>
              <a:rPr lang="en-US" dirty="0">
                <a:solidFill>
                  <a:schemeClr val="tx1">
                    <a:lumMod val="75000"/>
                    <a:lumOff val="25000"/>
                  </a:schemeClr>
                </a:solidFill>
              </a:rPr>
              <a:t> </a:t>
            </a:r>
            <a:r>
              <a:rPr lang="en-US" dirty="0" err="1">
                <a:solidFill>
                  <a:schemeClr val="tx1">
                    <a:lumMod val="75000"/>
                    <a:lumOff val="25000"/>
                  </a:schemeClr>
                </a:solidFill>
              </a:rPr>
              <a:t>ڕۆژانەی</a:t>
            </a:r>
            <a:r>
              <a:rPr lang="en-US" dirty="0">
                <a:solidFill>
                  <a:schemeClr val="tx1">
                    <a:lumMod val="75000"/>
                    <a:lumOff val="25000"/>
                  </a:schemeClr>
                </a:solidFill>
              </a:rPr>
              <a:t> </a:t>
            </a:r>
            <a:r>
              <a:rPr lang="en-US" dirty="0" err="1">
                <a:solidFill>
                  <a:schemeClr val="tx1">
                    <a:lumMod val="75000"/>
                    <a:lumOff val="25000"/>
                  </a:schemeClr>
                </a:solidFill>
              </a:rPr>
              <a:t>نیشتمان</a:t>
            </a:r>
            <a:r>
              <a:rPr lang="en-US" dirty="0">
                <a:solidFill>
                  <a:schemeClr val="tx1">
                    <a:lumMod val="75000"/>
                    <a:lumOff val="25000"/>
                  </a:schemeClr>
                </a:solidFill>
              </a:rPr>
              <a:t> </a:t>
            </a:r>
            <a:r>
              <a:rPr lang="en-US" dirty="0" err="1">
                <a:solidFill>
                  <a:schemeClr val="tx1">
                    <a:lumMod val="75000"/>
                    <a:lumOff val="25000"/>
                  </a:schemeClr>
                </a:solidFill>
              </a:rPr>
              <a:t>هی</a:t>
            </a:r>
            <a:r>
              <a:rPr lang="en-US" dirty="0">
                <a:solidFill>
                  <a:schemeClr val="tx1">
                    <a:lumMod val="75000"/>
                    <a:lumOff val="25000"/>
                  </a:schemeClr>
                </a:solidFill>
              </a:rPr>
              <a:t> </a:t>
            </a:r>
            <a:r>
              <a:rPr lang="en-US" dirty="0" err="1">
                <a:solidFill>
                  <a:schemeClr val="tx1">
                    <a:lumMod val="75000"/>
                    <a:lumOff val="25000"/>
                  </a:schemeClr>
                </a:solidFill>
              </a:rPr>
              <a:t>هەموان</a:t>
            </a:r>
            <a:r>
              <a:rPr lang="en-US" dirty="0">
                <a:solidFill>
                  <a:schemeClr val="tx1">
                    <a:lumMod val="75000"/>
                    <a:lumOff val="25000"/>
                  </a:schemeClr>
                </a:solidFill>
              </a:rPr>
              <a:t> </a:t>
            </a:r>
            <a:r>
              <a:rPr lang="en-US" dirty="0" err="1">
                <a:solidFill>
                  <a:schemeClr val="tx1">
                    <a:lumMod val="75000"/>
                    <a:lumOff val="25000"/>
                  </a:schemeClr>
                </a:solidFill>
              </a:rPr>
              <a:t>بوو</a:t>
            </a:r>
            <a:r>
              <a:rPr lang="en-US" dirty="0">
                <a:solidFill>
                  <a:schemeClr val="tx1">
                    <a:lumMod val="75000"/>
                    <a:lumOff val="25000"/>
                  </a:schemeClr>
                </a:solidFill>
              </a:rPr>
              <a:t> " </a:t>
            </a:r>
            <a:r>
              <a:rPr lang="en-US" dirty="0" err="1">
                <a:solidFill>
                  <a:schemeClr val="tx1">
                    <a:lumMod val="75000"/>
                    <a:lumOff val="25000"/>
                  </a:schemeClr>
                </a:solidFill>
              </a:rPr>
              <a:t>کۆمەڵێک</a:t>
            </a:r>
            <a:r>
              <a:rPr lang="en-US" dirty="0">
                <a:solidFill>
                  <a:schemeClr val="tx1">
                    <a:lumMod val="75000"/>
                    <a:lumOff val="25000"/>
                  </a:schemeClr>
                </a:solidFill>
              </a:rPr>
              <a:t> </a:t>
            </a:r>
            <a:r>
              <a:rPr lang="en-US" dirty="0" err="1">
                <a:solidFill>
                  <a:schemeClr val="tx1">
                    <a:lumMod val="75000"/>
                    <a:lumOff val="25000"/>
                  </a:schemeClr>
                </a:solidFill>
              </a:rPr>
              <a:t>سەرنج</a:t>
            </a:r>
            <a:r>
              <a:rPr lang="en-US" dirty="0">
                <a:solidFill>
                  <a:schemeClr val="tx1">
                    <a:lumMod val="75000"/>
                    <a:lumOff val="25000"/>
                  </a:schemeClr>
                </a:solidFill>
              </a:rPr>
              <a:t> و </a:t>
            </a:r>
            <a:r>
              <a:rPr lang="en-US" dirty="0" err="1">
                <a:solidFill>
                  <a:schemeClr val="tx1">
                    <a:lumMod val="75000"/>
                    <a:lumOff val="25000"/>
                  </a:schemeClr>
                </a:solidFill>
              </a:rPr>
              <a:t>تێبینیم</a:t>
            </a:r>
            <a:r>
              <a:rPr lang="en-US" dirty="0">
                <a:solidFill>
                  <a:schemeClr val="tx1">
                    <a:lumMod val="75000"/>
                    <a:lumOff val="25000"/>
                  </a:schemeClr>
                </a:solidFill>
              </a:rPr>
              <a:t> </a:t>
            </a:r>
            <a:r>
              <a:rPr lang="en-US" dirty="0" err="1">
                <a:solidFill>
                  <a:schemeClr val="tx1">
                    <a:lumMod val="75000"/>
                    <a:lumOff val="25000"/>
                  </a:schemeClr>
                </a:solidFill>
              </a:rPr>
              <a:t>لا</a:t>
            </a:r>
            <a:r>
              <a:rPr lang="en-US" dirty="0">
                <a:solidFill>
                  <a:schemeClr val="tx1">
                    <a:lumMod val="75000"/>
                    <a:lumOff val="25000"/>
                  </a:schemeClr>
                </a:solidFill>
              </a:rPr>
              <a:t> </a:t>
            </a:r>
            <a:r>
              <a:rPr lang="en-US" dirty="0" err="1">
                <a:solidFill>
                  <a:schemeClr val="tx1">
                    <a:lumMod val="75000"/>
                    <a:lumOff val="25000"/>
                  </a:schemeClr>
                </a:solidFill>
              </a:rPr>
              <a:t>گەڵاڵە</a:t>
            </a:r>
            <a:r>
              <a:rPr lang="en-US" dirty="0">
                <a:solidFill>
                  <a:schemeClr val="tx1">
                    <a:lumMod val="75000"/>
                    <a:lumOff val="25000"/>
                  </a:schemeClr>
                </a:solidFill>
              </a:rPr>
              <a:t> </a:t>
            </a:r>
            <a:r>
              <a:rPr lang="en-US" dirty="0" err="1">
                <a:solidFill>
                  <a:schemeClr val="tx1">
                    <a:lumMod val="75000"/>
                    <a:lumOff val="25000"/>
                  </a:schemeClr>
                </a:solidFill>
              </a:rPr>
              <a:t>بوو</a:t>
            </a:r>
            <a:r>
              <a:rPr lang="en-US" dirty="0">
                <a:solidFill>
                  <a:schemeClr val="tx1">
                    <a:lumMod val="75000"/>
                    <a:lumOff val="25000"/>
                  </a:schemeClr>
                </a:solidFill>
              </a:rPr>
              <a:t> </a:t>
            </a:r>
            <a:r>
              <a:rPr lang="en-US" dirty="0" err="1">
                <a:solidFill>
                  <a:schemeClr val="tx1">
                    <a:lumMod val="75000"/>
                    <a:lumOff val="25000"/>
                  </a:schemeClr>
                </a:solidFill>
              </a:rPr>
              <a:t>ئەوەی</a:t>
            </a:r>
            <a:r>
              <a:rPr lang="en-US" dirty="0">
                <a:solidFill>
                  <a:schemeClr val="tx1">
                    <a:lumMod val="75000"/>
                    <a:lumOff val="25000"/>
                  </a:schemeClr>
                </a:solidFill>
              </a:rPr>
              <a:t> </a:t>
            </a:r>
            <a:r>
              <a:rPr lang="en-US" dirty="0" err="1">
                <a:solidFill>
                  <a:schemeClr val="tx1">
                    <a:lumMod val="75000"/>
                    <a:lumOff val="25000"/>
                  </a:schemeClr>
                </a:solidFill>
              </a:rPr>
              <a:t>زۆر</a:t>
            </a:r>
            <a:r>
              <a:rPr lang="en-US" dirty="0">
                <a:solidFill>
                  <a:schemeClr val="tx1">
                    <a:lumMod val="75000"/>
                    <a:lumOff val="25000"/>
                  </a:schemeClr>
                </a:solidFill>
              </a:rPr>
              <a:t> </a:t>
            </a:r>
            <a:r>
              <a:rPr lang="en-US" dirty="0" err="1">
                <a:solidFill>
                  <a:schemeClr val="tx1">
                    <a:lumMod val="75000"/>
                    <a:lumOff val="25000"/>
                  </a:schemeClr>
                </a:solidFill>
              </a:rPr>
              <a:t>سەرنجی</a:t>
            </a:r>
            <a:r>
              <a:rPr lang="en-US" dirty="0">
                <a:solidFill>
                  <a:schemeClr val="tx1">
                    <a:lumMod val="75000"/>
                    <a:lumOff val="25000"/>
                  </a:schemeClr>
                </a:solidFill>
              </a:rPr>
              <a:t> </a:t>
            </a:r>
            <a:r>
              <a:rPr lang="en-US" dirty="0" err="1">
                <a:solidFill>
                  <a:schemeClr val="tx1">
                    <a:lumMod val="75000"/>
                    <a:lumOff val="25000"/>
                  </a:schemeClr>
                </a:solidFill>
              </a:rPr>
              <a:t>ڕاکێشام</a:t>
            </a:r>
            <a:r>
              <a:rPr lang="en-US" dirty="0">
                <a:solidFill>
                  <a:schemeClr val="tx1">
                    <a:lumMod val="75000"/>
                    <a:lumOff val="25000"/>
                  </a:schemeClr>
                </a:solidFill>
              </a:rPr>
              <a:t> </a:t>
            </a:r>
            <a:r>
              <a:rPr lang="en-US" dirty="0" err="1">
                <a:solidFill>
                  <a:schemeClr val="tx1">
                    <a:lumMod val="75000"/>
                    <a:lumOff val="25000"/>
                  </a:schemeClr>
                </a:solidFill>
              </a:rPr>
              <a:t>ئەم</a:t>
            </a:r>
            <a:r>
              <a:rPr lang="en-US" dirty="0">
                <a:solidFill>
                  <a:schemeClr val="tx1">
                    <a:lumMod val="75000"/>
                    <a:lumOff val="25000"/>
                  </a:schemeClr>
                </a:solidFill>
              </a:rPr>
              <a:t> </a:t>
            </a:r>
            <a:r>
              <a:rPr lang="en-US" dirty="0" err="1">
                <a:solidFill>
                  <a:schemeClr val="tx1">
                    <a:lumMod val="75000"/>
                    <a:lumOff val="25000"/>
                  </a:schemeClr>
                </a:solidFill>
              </a:rPr>
              <a:t>کتێبە</a:t>
            </a:r>
            <a:r>
              <a:rPr lang="en-US" dirty="0">
                <a:solidFill>
                  <a:schemeClr val="tx1">
                    <a:lumMod val="75000"/>
                    <a:lumOff val="25000"/>
                  </a:schemeClr>
                </a:solidFill>
              </a:rPr>
              <a:t> </a:t>
            </a:r>
            <a:r>
              <a:rPr lang="en-US" dirty="0" err="1">
                <a:solidFill>
                  <a:schemeClr val="tx1">
                    <a:lumMod val="75000"/>
                    <a:lumOff val="25000"/>
                  </a:schemeClr>
                </a:solidFill>
              </a:rPr>
              <a:t>بەشێوازێکی</a:t>
            </a:r>
            <a:r>
              <a:rPr lang="en-US" dirty="0">
                <a:solidFill>
                  <a:schemeClr val="tx1">
                    <a:lumMod val="75000"/>
                    <a:lumOff val="25000"/>
                  </a:schemeClr>
                </a:solidFill>
              </a:rPr>
              <a:t> </a:t>
            </a:r>
            <a:r>
              <a:rPr lang="en-US" dirty="0" err="1">
                <a:solidFill>
                  <a:schemeClr val="tx1">
                    <a:lumMod val="75000"/>
                    <a:lumOff val="25000"/>
                  </a:schemeClr>
                </a:solidFill>
              </a:rPr>
              <a:t>ورد</a:t>
            </a:r>
            <a:r>
              <a:rPr lang="en-US" dirty="0">
                <a:solidFill>
                  <a:schemeClr val="tx1">
                    <a:lumMod val="75000"/>
                    <a:lumOff val="25000"/>
                  </a:schemeClr>
                </a:solidFill>
              </a:rPr>
              <a:t> و </a:t>
            </a:r>
            <a:r>
              <a:rPr lang="en-US" dirty="0" err="1">
                <a:solidFill>
                  <a:schemeClr val="tx1">
                    <a:lumMod val="75000"/>
                    <a:lumOff val="25000"/>
                  </a:schemeClr>
                </a:solidFill>
              </a:rPr>
              <a:t>ناوازە</a:t>
            </a:r>
            <a:r>
              <a:rPr lang="en-US" dirty="0">
                <a:solidFill>
                  <a:schemeClr val="tx1">
                    <a:lumMod val="75000"/>
                    <a:lumOff val="25000"/>
                  </a:schemeClr>
                </a:solidFill>
              </a:rPr>
              <a:t> </a:t>
            </a:r>
            <a:r>
              <a:rPr lang="en-US" dirty="0" err="1">
                <a:solidFill>
                  <a:schemeClr val="tx1">
                    <a:lumMod val="75000"/>
                    <a:lumOff val="25000"/>
                  </a:schemeClr>
                </a:solidFill>
              </a:rPr>
              <a:t>نوسراوە</a:t>
            </a:r>
            <a:r>
              <a:rPr lang="en-US" dirty="0">
                <a:solidFill>
                  <a:schemeClr val="tx1">
                    <a:lumMod val="75000"/>
                    <a:lumOff val="25000"/>
                  </a:schemeClr>
                </a:solidFill>
              </a:rPr>
              <a:t> </a:t>
            </a:r>
            <a:r>
              <a:rPr lang="en-US" dirty="0" err="1">
                <a:solidFill>
                  <a:schemeClr val="tx1">
                    <a:lumMod val="75000"/>
                    <a:lumOff val="25000"/>
                  </a:schemeClr>
                </a:solidFill>
              </a:rPr>
              <a:t>بەڕاستی</a:t>
            </a:r>
            <a:r>
              <a:rPr lang="en-US" dirty="0">
                <a:solidFill>
                  <a:schemeClr val="tx1">
                    <a:lumMod val="75000"/>
                    <a:lumOff val="25000"/>
                  </a:schemeClr>
                </a:solidFill>
              </a:rPr>
              <a:t> </a:t>
            </a:r>
            <a:r>
              <a:rPr lang="en-US" dirty="0" err="1">
                <a:solidFill>
                  <a:schemeClr val="tx1">
                    <a:lumMod val="75000"/>
                    <a:lumOff val="25000"/>
                  </a:schemeClr>
                </a:solidFill>
              </a:rPr>
              <a:t>جوان</a:t>
            </a:r>
            <a:r>
              <a:rPr lang="en-US" dirty="0">
                <a:solidFill>
                  <a:schemeClr val="tx1">
                    <a:lumMod val="75000"/>
                    <a:lumOff val="25000"/>
                  </a:schemeClr>
                </a:solidFill>
              </a:rPr>
              <a:t> و </a:t>
            </a:r>
            <a:r>
              <a:rPr lang="en-US" dirty="0" err="1">
                <a:solidFill>
                  <a:schemeClr val="tx1">
                    <a:lumMod val="75000"/>
                    <a:lumOff val="25000"/>
                  </a:schemeClr>
                </a:solidFill>
              </a:rPr>
              <a:t>سەرنجڕاکێش</a:t>
            </a:r>
            <a:r>
              <a:rPr lang="en-US" dirty="0">
                <a:solidFill>
                  <a:schemeClr val="tx1">
                    <a:lumMod val="75000"/>
                    <a:lumOff val="25000"/>
                  </a:schemeClr>
                </a:solidFill>
              </a:rPr>
              <a:t> </a:t>
            </a:r>
            <a:r>
              <a:rPr lang="en-US" dirty="0" err="1">
                <a:solidFill>
                  <a:schemeClr val="tx1">
                    <a:lumMod val="75000"/>
                    <a:lumOff val="25000"/>
                  </a:schemeClr>
                </a:solidFill>
              </a:rPr>
              <a:t>داڕێژاوە</a:t>
            </a:r>
            <a:endParaRPr lang="en-US" dirty="0">
              <a:solidFill>
                <a:schemeClr val="tx1">
                  <a:lumMod val="75000"/>
                  <a:lumOff val="25000"/>
                </a:schemeClr>
              </a:solidFill>
            </a:endParaRPr>
          </a:p>
        </p:txBody>
      </p:sp>
      <p:pic>
        <p:nvPicPr>
          <p:cNvPr id="2050" name="Picture 2" descr="ئەو ڕۆژانەی نیشتمان هی هەمووان... - ناوەندی ڕۆشنبیریی ئەدیبان | Facebook">
            <a:extLst>
              <a:ext uri="{FF2B5EF4-FFF2-40B4-BE49-F238E27FC236}">
                <a16:creationId xmlns:a16="http://schemas.microsoft.com/office/drawing/2014/main" id="{7E037ADA-F7C6-485B-D88E-47EE444FF4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783"/>
          <a:stretch/>
        </p:blipFill>
        <p:spPr bwMode="auto">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a:extLst>
            <a:ext uri="{909E8E84-426E-40DD-AFC4-6F175D3DCCD1}">
              <a14:hiddenFill xmlns:a14="http://schemas.microsoft.com/office/drawing/2010/main">
                <a:solidFill>
                  <a:srgbClr val="FFFFFF"/>
                </a:solidFill>
              </a14:hiddenFill>
            </a:ext>
          </a:extLst>
        </p:spPr>
      </p:pic>
      <p:sp>
        <p:nvSpPr>
          <p:cNvPr id="2067" name="Isosceles Triangle 2066">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0356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3D0E241C-7C39-F907-D375-18528603B273}"/>
              </a:ext>
            </a:extLst>
          </p:cNvPr>
          <p:cNvSpPr txBox="1"/>
          <p:nvPr/>
        </p:nvSpPr>
        <p:spPr>
          <a:xfrm>
            <a:off x="5209563" y="2160589"/>
            <a:ext cx="406443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dirty="0" err="1">
                <a:solidFill>
                  <a:schemeClr val="tx1">
                    <a:lumMod val="75000"/>
                    <a:lumOff val="25000"/>
                  </a:schemeClr>
                </a:solidFill>
              </a:rPr>
              <a:t>ڕاستگۆیی</a:t>
            </a:r>
            <a:r>
              <a:rPr lang="en-US" dirty="0">
                <a:solidFill>
                  <a:schemeClr val="tx1">
                    <a:lumMod val="75000"/>
                    <a:lumOff val="25000"/>
                  </a:schemeClr>
                </a:solidFill>
              </a:rPr>
              <a:t> و </a:t>
            </a:r>
            <a:r>
              <a:rPr lang="en-US" dirty="0" err="1">
                <a:solidFill>
                  <a:schemeClr val="tx1">
                    <a:lumMod val="75000"/>
                    <a:lumOff val="25000"/>
                  </a:schemeClr>
                </a:solidFill>
              </a:rPr>
              <a:t>بێ</a:t>
            </a:r>
            <a:r>
              <a:rPr lang="en-US" dirty="0">
                <a:solidFill>
                  <a:schemeClr val="tx1">
                    <a:lumMod val="75000"/>
                    <a:lumOff val="25000"/>
                  </a:schemeClr>
                </a:solidFill>
              </a:rPr>
              <a:t> </a:t>
            </a:r>
            <a:r>
              <a:rPr lang="en-US" dirty="0" err="1">
                <a:solidFill>
                  <a:schemeClr val="tx1">
                    <a:lumMod val="75000"/>
                    <a:lumOff val="25000"/>
                  </a:schemeClr>
                </a:solidFill>
              </a:rPr>
              <a:t>لایەنی</a:t>
            </a:r>
            <a:r>
              <a:rPr lang="en-US" dirty="0">
                <a:solidFill>
                  <a:schemeClr val="tx1">
                    <a:lumMod val="75000"/>
                    <a:lumOff val="25000"/>
                  </a:schemeClr>
                </a:solidFill>
              </a:rPr>
              <a:t>، </a:t>
            </a:r>
            <a:r>
              <a:rPr lang="en-US" dirty="0" err="1">
                <a:solidFill>
                  <a:schemeClr val="tx1">
                    <a:lumMod val="75000"/>
                    <a:lumOff val="25000"/>
                  </a:schemeClr>
                </a:solidFill>
              </a:rPr>
              <a:t>زمانێکی</a:t>
            </a:r>
            <a:r>
              <a:rPr lang="en-US" dirty="0">
                <a:solidFill>
                  <a:schemeClr val="tx1">
                    <a:lumMod val="75000"/>
                    <a:lumOff val="25000"/>
                  </a:schemeClr>
                </a:solidFill>
              </a:rPr>
              <a:t> </a:t>
            </a:r>
            <a:r>
              <a:rPr lang="en-US" dirty="0" err="1">
                <a:solidFill>
                  <a:schemeClr val="tx1">
                    <a:lumMod val="75000"/>
                    <a:lumOff val="25000"/>
                  </a:schemeClr>
                </a:solidFill>
              </a:rPr>
              <a:t>کوردی</a:t>
            </a:r>
            <a:r>
              <a:rPr lang="en-US" dirty="0">
                <a:solidFill>
                  <a:schemeClr val="tx1">
                    <a:lumMod val="75000"/>
                    <a:lumOff val="25000"/>
                  </a:schemeClr>
                </a:solidFill>
              </a:rPr>
              <a:t> </a:t>
            </a:r>
            <a:r>
              <a:rPr lang="en-US" dirty="0" err="1">
                <a:solidFill>
                  <a:schemeClr val="tx1">
                    <a:lumMod val="75000"/>
                    <a:lumOff val="25000"/>
                  </a:schemeClr>
                </a:solidFill>
              </a:rPr>
              <a:t>پاراو</a:t>
            </a:r>
            <a:r>
              <a:rPr lang="en-US" dirty="0">
                <a:solidFill>
                  <a:schemeClr val="tx1">
                    <a:lumMod val="75000"/>
                    <a:lumOff val="25000"/>
                  </a:schemeClr>
                </a:solidFill>
              </a:rPr>
              <a:t> ، </a:t>
            </a:r>
            <a:r>
              <a:rPr lang="en-US" dirty="0" err="1">
                <a:solidFill>
                  <a:schemeClr val="tx1">
                    <a:lumMod val="75000"/>
                    <a:lumOff val="25000"/>
                  </a:schemeClr>
                </a:solidFill>
              </a:rPr>
              <a:t>خەم</a:t>
            </a:r>
            <a:r>
              <a:rPr lang="en-US" dirty="0">
                <a:solidFill>
                  <a:schemeClr val="tx1">
                    <a:lumMod val="75000"/>
                    <a:lumOff val="25000"/>
                  </a:schemeClr>
                </a:solidFill>
              </a:rPr>
              <a:t> و </a:t>
            </a:r>
            <a:r>
              <a:rPr lang="en-US" dirty="0" err="1">
                <a:solidFill>
                  <a:schemeClr val="tx1">
                    <a:lumMod val="75000"/>
                    <a:lumOff val="25000"/>
                  </a:schemeClr>
                </a:solidFill>
              </a:rPr>
              <a:t>حوزنێکی</a:t>
            </a:r>
            <a:r>
              <a:rPr lang="en-US" dirty="0">
                <a:solidFill>
                  <a:schemeClr val="tx1">
                    <a:lumMod val="75000"/>
                    <a:lumOff val="25000"/>
                  </a:schemeClr>
                </a:solidFill>
              </a:rPr>
              <a:t> </a:t>
            </a:r>
            <a:r>
              <a:rPr lang="en-US" dirty="0" err="1">
                <a:solidFill>
                  <a:schemeClr val="tx1">
                    <a:lumMod val="75000"/>
                    <a:lumOff val="25000"/>
                  </a:schemeClr>
                </a:solidFill>
              </a:rPr>
              <a:t>قوڵ</a:t>
            </a:r>
            <a:r>
              <a:rPr lang="en-US" dirty="0">
                <a:solidFill>
                  <a:schemeClr val="tx1">
                    <a:lumMod val="75000"/>
                    <a:lumOff val="25000"/>
                  </a:schemeClr>
                </a:solidFill>
              </a:rPr>
              <a:t>! </a:t>
            </a:r>
            <a:r>
              <a:rPr lang="en-US" dirty="0" err="1">
                <a:solidFill>
                  <a:schemeClr val="tx1">
                    <a:lumMod val="75000"/>
                    <a:lumOff val="25000"/>
                  </a:schemeClr>
                </a:solidFill>
              </a:rPr>
              <a:t>بزە</a:t>
            </a:r>
            <a:r>
              <a:rPr lang="en-US" dirty="0">
                <a:solidFill>
                  <a:schemeClr val="tx1">
                    <a:lumMod val="75000"/>
                    <a:lumOff val="25000"/>
                  </a:schemeClr>
                </a:solidFill>
              </a:rPr>
              <a:t> و </a:t>
            </a:r>
            <a:r>
              <a:rPr lang="en-US" dirty="0" err="1">
                <a:solidFill>
                  <a:schemeClr val="tx1">
                    <a:lumMod val="75000"/>
                    <a:lumOff val="25000"/>
                  </a:schemeClr>
                </a:solidFill>
              </a:rPr>
              <a:t>پێکەنینێکی</a:t>
            </a:r>
            <a:r>
              <a:rPr lang="en-US" dirty="0">
                <a:solidFill>
                  <a:schemeClr val="tx1">
                    <a:lumMod val="75000"/>
                    <a:lumOff val="25000"/>
                  </a:schemeClr>
                </a:solidFill>
              </a:rPr>
              <a:t> </a:t>
            </a:r>
            <a:r>
              <a:rPr lang="en-US" dirty="0" err="1">
                <a:solidFill>
                  <a:schemeClr val="tx1">
                    <a:lumMod val="75000"/>
                    <a:lumOff val="25000"/>
                  </a:schemeClr>
                </a:solidFill>
              </a:rPr>
              <a:t>لەبن</a:t>
            </a:r>
            <a:r>
              <a:rPr lang="en-US" dirty="0">
                <a:solidFill>
                  <a:schemeClr val="tx1">
                    <a:lumMod val="75000"/>
                    <a:lumOff val="25000"/>
                  </a:schemeClr>
                </a:solidFill>
              </a:rPr>
              <a:t> </a:t>
            </a:r>
            <a:r>
              <a:rPr lang="en-US" dirty="0" err="1">
                <a:solidFill>
                  <a:schemeClr val="tx1">
                    <a:lumMod val="75000"/>
                    <a:lumOff val="25000"/>
                  </a:schemeClr>
                </a:solidFill>
              </a:rPr>
              <a:t>نەهاتوو</a:t>
            </a:r>
            <a:r>
              <a:rPr lang="en-US" dirty="0">
                <a:solidFill>
                  <a:schemeClr val="tx1">
                    <a:lumMod val="75000"/>
                    <a:lumOff val="25000"/>
                  </a:schemeClr>
                </a:solidFill>
              </a:rPr>
              <a:t>، </a:t>
            </a:r>
            <a:r>
              <a:rPr lang="en-US" dirty="0" err="1">
                <a:solidFill>
                  <a:schemeClr val="tx1">
                    <a:lumMod val="75000"/>
                    <a:lumOff val="25000"/>
                  </a:schemeClr>
                </a:solidFill>
              </a:rPr>
              <a:t>تێڕامان</a:t>
            </a:r>
            <a:r>
              <a:rPr lang="en-US" dirty="0">
                <a:solidFill>
                  <a:schemeClr val="tx1">
                    <a:lumMod val="75000"/>
                    <a:lumOff val="25000"/>
                  </a:schemeClr>
                </a:solidFill>
              </a:rPr>
              <a:t> </a:t>
            </a:r>
            <a:r>
              <a:rPr lang="en-US" dirty="0" err="1">
                <a:solidFill>
                  <a:schemeClr val="tx1">
                    <a:lumMod val="75000"/>
                    <a:lumOff val="25000"/>
                  </a:schemeClr>
                </a:solidFill>
              </a:rPr>
              <a:t>لە</a:t>
            </a:r>
            <a:r>
              <a:rPr lang="en-US" dirty="0">
                <a:solidFill>
                  <a:schemeClr val="tx1">
                    <a:lumMod val="75000"/>
                    <a:lumOff val="25000"/>
                  </a:schemeClr>
                </a:solidFill>
              </a:rPr>
              <a:t> </a:t>
            </a:r>
            <a:r>
              <a:rPr lang="en-US" dirty="0" err="1">
                <a:solidFill>
                  <a:schemeClr val="tx1">
                    <a:lumMod val="75000"/>
                    <a:lumOff val="25000"/>
                  </a:schemeClr>
                </a:solidFill>
              </a:rPr>
              <a:t>سروشتی</a:t>
            </a:r>
            <a:r>
              <a:rPr lang="en-US" dirty="0">
                <a:solidFill>
                  <a:schemeClr val="tx1">
                    <a:lumMod val="75000"/>
                    <a:lumOff val="25000"/>
                  </a:schemeClr>
                </a:solidFill>
              </a:rPr>
              <a:t> </a:t>
            </a:r>
            <a:r>
              <a:rPr lang="en-US" dirty="0" err="1">
                <a:solidFill>
                  <a:schemeClr val="tx1">
                    <a:lumMod val="75000"/>
                    <a:lumOff val="25000"/>
                  </a:schemeClr>
                </a:solidFill>
              </a:rPr>
              <a:t>پاک</a:t>
            </a:r>
            <a:r>
              <a:rPr lang="en-US" dirty="0">
                <a:solidFill>
                  <a:schemeClr val="tx1">
                    <a:lumMod val="75000"/>
                    <a:lumOff val="25000"/>
                  </a:schemeClr>
                </a:solidFill>
              </a:rPr>
              <a:t> و </a:t>
            </a:r>
            <a:r>
              <a:rPr lang="en-US" dirty="0" err="1">
                <a:solidFill>
                  <a:schemeClr val="tx1">
                    <a:lumMod val="75000"/>
                    <a:lumOff val="25000"/>
                  </a:schemeClr>
                </a:solidFill>
              </a:rPr>
              <a:t>جوانی</a:t>
            </a:r>
            <a:r>
              <a:rPr lang="en-US" dirty="0">
                <a:solidFill>
                  <a:schemeClr val="tx1">
                    <a:lumMod val="75000"/>
                    <a:lumOff val="25000"/>
                  </a:schemeClr>
                </a:solidFill>
              </a:rPr>
              <a:t> </a:t>
            </a:r>
            <a:r>
              <a:rPr lang="en-US" dirty="0" err="1">
                <a:solidFill>
                  <a:schemeClr val="tx1">
                    <a:lumMod val="75000"/>
                    <a:lumOff val="25000"/>
                  </a:schemeClr>
                </a:solidFill>
              </a:rPr>
              <a:t>نیشتمان</a:t>
            </a:r>
            <a:r>
              <a:rPr lang="en-US" dirty="0">
                <a:solidFill>
                  <a:schemeClr val="tx1">
                    <a:lumMod val="75000"/>
                    <a:lumOff val="25000"/>
                  </a:schemeClr>
                </a:solidFill>
              </a:rPr>
              <a:t>، </a:t>
            </a:r>
            <a:r>
              <a:rPr lang="en-US" dirty="0" err="1">
                <a:solidFill>
                  <a:schemeClr val="tx1">
                    <a:lumMod val="75000"/>
                    <a:lumOff val="25000"/>
                  </a:schemeClr>
                </a:solidFill>
              </a:rPr>
              <a:t>پشووە</a:t>
            </a:r>
            <a:r>
              <a:rPr lang="en-US" dirty="0">
                <a:solidFill>
                  <a:schemeClr val="tx1">
                    <a:lumMod val="75000"/>
                    <a:lumOff val="25000"/>
                  </a:schemeClr>
                </a:solidFill>
              </a:rPr>
              <a:t> </a:t>
            </a:r>
            <a:r>
              <a:rPr lang="en-US" dirty="0" err="1">
                <a:solidFill>
                  <a:schemeClr val="tx1">
                    <a:lumMod val="75000"/>
                    <a:lumOff val="25000"/>
                  </a:schemeClr>
                </a:solidFill>
              </a:rPr>
              <a:t>کورتەکانی</a:t>
            </a:r>
            <a:r>
              <a:rPr lang="en-US" dirty="0">
                <a:solidFill>
                  <a:schemeClr val="tx1">
                    <a:lumMod val="75000"/>
                    <a:lumOff val="25000"/>
                  </a:schemeClr>
                </a:solidFill>
              </a:rPr>
              <a:t> </a:t>
            </a:r>
            <a:r>
              <a:rPr lang="en-US" dirty="0" err="1">
                <a:solidFill>
                  <a:schemeClr val="tx1">
                    <a:lumMod val="75000"/>
                    <a:lumOff val="25000"/>
                  </a:schemeClr>
                </a:solidFill>
              </a:rPr>
              <a:t>بن</a:t>
            </a:r>
            <a:r>
              <a:rPr lang="en-US" dirty="0">
                <a:solidFill>
                  <a:schemeClr val="tx1">
                    <a:lumMod val="75000"/>
                    <a:lumOff val="25000"/>
                  </a:schemeClr>
                </a:solidFill>
              </a:rPr>
              <a:t> </a:t>
            </a:r>
            <a:r>
              <a:rPr lang="en-US" dirty="0" err="1">
                <a:solidFill>
                  <a:schemeClr val="tx1">
                    <a:lumMod val="75000"/>
                    <a:lumOff val="25000"/>
                  </a:schemeClr>
                </a:solidFill>
              </a:rPr>
              <a:t>دارو</a:t>
            </a:r>
            <a:r>
              <a:rPr lang="en-US" dirty="0">
                <a:solidFill>
                  <a:schemeClr val="tx1">
                    <a:lumMod val="75000"/>
                    <a:lumOff val="25000"/>
                  </a:schemeClr>
                </a:solidFill>
              </a:rPr>
              <a:t> </a:t>
            </a:r>
            <a:r>
              <a:rPr lang="en-US" dirty="0" err="1">
                <a:solidFill>
                  <a:schemeClr val="tx1">
                    <a:lumMod val="75000"/>
                    <a:lumOff val="25000"/>
                  </a:schemeClr>
                </a:solidFill>
              </a:rPr>
              <a:t>دەوەنەکان</a:t>
            </a:r>
            <a:r>
              <a:rPr lang="en-US" dirty="0">
                <a:solidFill>
                  <a:schemeClr val="tx1">
                    <a:lumMod val="75000"/>
                    <a:lumOff val="25000"/>
                  </a:schemeClr>
                </a:solidFill>
              </a:rPr>
              <a:t> ،</a:t>
            </a:r>
            <a:r>
              <a:rPr lang="en-US" dirty="0" err="1">
                <a:solidFill>
                  <a:schemeClr val="tx1">
                    <a:lumMod val="75000"/>
                    <a:lumOff val="25000"/>
                  </a:schemeClr>
                </a:solidFill>
              </a:rPr>
              <a:t>سەرکەوتن</a:t>
            </a:r>
            <a:r>
              <a:rPr lang="en-US" dirty="0">
                <a:solidFill>
                  <a:schemeClr val="tx1">
                    <a:lumMod val="75000"/>
                    <a:lumOff val="25000"/>
                  </a:schemeClr>
                </a:solidFill>
              </a:rPr>
              <a:t> ، </a:t>
            </a:r>
            <a:r>
              <a:rPr lang="en-US" dirty="0" err="1">
                <a:solidFill>
                  <a:schemeClr val="tx1">
                    <a:lumMod val="75000"/>
                    <a:lumOff val="25000"/>
                  </a:schemeClr>
                </a:solidFill>
              </a:rPr>
              <a:t>شکست</a:t>
            </a:r>
            <a:r>
              <a:rPr lang="en-US" dirty="0">
                <a:solidFill>
                  <a:schemeClr val="tx1">
                    <a:lumMod val="75000"/>
                    <a:lumOff val="25000"/>
                  </a:schemeClr>
                </a:solidFill>
              </a:rPr>
              <a:t> و </a:t>
            </a:r>
            <a:r>
              <a:rPr lang="en-US" dirty="0" err="1">
                <a:solidFill>
                  <a:schemeClr val="tx1">
                    <a:lumMod val="75000"/>
                    <a:lumOff val="25000"/>
                  </a:schemeClr>
                </a:solidFill>
              </a:rPr>
              <a:t>هەڵسانەوە</a:t>
            </a:r>
            <a:r>
              <a:rPr lang="en-US" dirty="0">
                <a:solidFill>
                  <a:schemeClr val="tx1">
                    <a:lumMod val="75000"/>
                    <a:lumOff val="25000"/>
                  </a:schemeClr>
                </a:solidFill>
              </a:rPr>
              <a:t>، </a:t>
            </a:r>
            <a:r>
              <a:rPr lang="en-US" dirty="0" err="1">
                <a:solidFill>
                  <a:schemeClr val="tx1">
                    <a:lumMod val="75000"/>
                    <a:lumOff val="25000"/>
                  </a:schemeClr>
                </a:solidFill>
              </a:rPr>
              <a:t>گولەباران</a:t>
            </a:r>
            <a:r>
              <a:rPr lang="en-US" dirty="0">
                <a:solidFill>
                  <a:schemeClr val="tx1">
                    <a:lumMod val="75000"/>
                    <a:lumOff val="25000"/>
                  </a:schemeClr>
                </a:solidFill>
              </a:rPr>
              <a:t> </a:t>
            </a:r>
            <a:r>
              <a:rPr lang="en-US" dirty="0" err="1">
                <a:solidFill>
                  <a:schemeClr val="tx1">
                    <a:lumMod val="75000"/>
                    <a:lumOff val="25000"/>
                  </a:schemeClr>
                </a:solidFill>
              </a:rPr>
              <a:t>کردنی</a:t>
            </a:r>
            <a:r>
              <a:rPr lang="en-US" dirty="0">
                <a:solidFill>
                  <a:schemeClr val="tx1">
                    <a:lumMod val="75000"/>
                    <a:lumOff val="25000"/>
                  </a:schemeClr>
                </a:solidFill>
              </a:rPr>
              <a:t> </a:t>
            </a:r>
            <a:r>
              <a:rPr lang="en-US" dirty="0" err="1">
                <a:solidFill>
                  <a:schemeClr val="tx1">
                    <a:lumMod val="75000"/>
                    <a:lumOff val="25000"/>
                  </a:schemeClr>
                </a:solidFill>
              </a:rPr>
              <a:t>هاوخەباتەکان</a:t>
            </a:r>
            <a:r>
              <a:rPr lang="en-US" dirty="0">
                <a:solidFill>
                  <a:schemeClr val="tx1">
                    <a:lumMod val="75000"/>
                    <a:lumOff val="25000"/>
                  </a:schemeClr>
                </a:solidFill>
              </a:rPr>
              <a:t> </a:t>
            </a:r>
            <a:r>
              <a:rPr lang="en-US" dirty="0" err="1">
                <a:solidFill>
                  <a:schemeClr val="tx1">
                    <a:lumMod val="75000"/>
                    <a:lumOff val="25000"/>
                  </a:schemeClr>
                </a:solidFill>
              </a:rPr>
              <a:t>بەبیانوی</a:t>
            </a:r>
            <a:r>
              <a:rPr lang="en-US" dirty="0">
                <a:solidFill>
                  <a:schemeClr val="tx1">
                    <a:lumMod val="75000"/>
                    <a:lumOff val="25000"/>
                  </a:schemeClr>
                </a:solidFill>
              </a:rPr>
              <a:t> </a:t>
            </a:r>
            <a:r>
              <a:rPr lang="en-US" dirty="0" err="1">
                <a:solidFill>
                  <a:schemeClr val="tx1">
                    <a:lumMod val="75000"/>
                    <a:lumOff val="25000"/>
                  </a:schemeClr>
                </a:solidFill>
              </a:rPr>
              <a:t>خیانەت</a:t>
            </a:r>
            <a:r>
              <a:rPr lang="en-US" dirty="0">
                <a:solidFill>
                  <a:schemeClr val="tx1">
                    <a:lumMod val="75000"/>
                    <a:lumOff val="25000"/>
                  </a:schemeClr>
                </a:solidFill>
              </a:rPr>
              <a:t>!، </a:t>
            </a:r>
            <a:r>
              <a:rPr lang="en-US" dirty="0" err="1">
                <a:solidFill>
                  <a:schemeClr val="tx1">
                    <a:lumMod val="75000"/>
                    <a:lumOff val="25000"/>
                  </a:schemeClr>
                </a:solidFill>
              </a:rPr>
              <a:t>ململانێ</a:t>
            </a:r>
            <a:r>
              <a:rPr lang="en-US" dirty="0">
                <a:solidFill>
                  <a:schemeClr val="tx1">
                    <a:lumMod val="75000"/>
                    <a:lumOff val="25000"/>
                  </a:schemeClr>
                </a:solidFill>
              </a:rPr>
              <a:t> و </a:t>
            </a:r>
            <a:r>
              <a:rPr lang="en-US" dirty="0" err="1">
                <a:solidFill>
                  <a:schemeClr val="tx1">
                    <a:lumMod val="75000"/>
                    <a:lumOff val="25000"/>
                  </a:schemeClr>
                </a:solidFill>
              </a:rPr>
              <a:t>ناکۆکیەکان</a:t>
            </a:r>
            <a:r>
              <a:rPr lang="en-US" dirty="0">
                <a:solidFill>
                  <a:schemeClr val="tx1">
                    <a:lumMod val="75000"/>
                    <a:lumOff val="25000"/>
                  </a:schemeClr>
                </a:solidFill>
              </a:rPr>
              <a:t> </a:t>
            </a:r>
            <a:r>
              <a:rPr lang="en-US" dirty="0" err="1">
                <a:solidFill>
                  <a:schemeClr val="tx1">
                    <a:lumMod val="75000"/>
                    <a:lumOff val="25000"/>
                  </a:schemeClr>
                </a:solidFill>
              </a:rPr>
              <a:t>نوسینەوەی</a:t>
            </a:r>
            <a:r>
              <a:rPr lang="en-US" dirty="0">
                <a:solidFill>
                  <a:schemeClr val="tx1">
                    <a:lumMod val="75000"/>
                    <a:lumOff val="25000"/>
                  </a:schemeClr>
                </a:solidFill>
              </a:rPr>
              <a:t> </a:t>
            </a:r>
            <a:r>
              <a:rPr lang="en-US" dirty="0" err="1">
                <a:solidFill>
                  <a:schemeClr val="tx1">
                    <a:lumMod val="75000"/>
                    <a:lumOff val="25000"/>
                  </a:schemeClr>
                </a:solidFill>
              </a:rPr>
              <a:t>ڕۆژانی</a:t>
            </a:r>
            <a:r>
              <a:rPr lang="en-US" dirty="0">
                <a:solidFill>
                  <a:schemeClr val="tx1">
                    <a:lumMod val="75000"/>
                    <a:lumOff val="25000"/>
                  </a:schemeClr>
                </a:solidFill>
              </a:rPr>
              <a:t> </a:t>
            </a:r>
            <a:r>
              <a:rPr lang="en-US" dirty="0" err="1">
                <a:solidFill>
                  <a:schemeClr val="tx1">
                    <a:lumMod val="75000"/>
                    <a:lumOff val="25000"/>
                  </a:schemeClr>
                </a:solidFill>
              </a:rPr>
              <a:t>سەختی</a:t>
            </a:r>
            <a:r>
              <a:rPr lang="en-US" dirty="0">
                <a:solidFill>
                  <a:schemeClr val="tx1">
                    <a:lumMod val="75000"/>
                    <a:lumOff val="25000"/>
                  </a:schemeClr>
                </a:solidFill>
              </a:rPr>
              <a:t> </a:t>
            </a:r>
            <a:r>
              <a:rPr lang="en-US" dirty="0" err="1">
                <a:solidFill>
                  <a:schemeClr val="tx1">
                    <a:lumMod val="75000"/>
                    <a:lumOff val="25000"/>
                  </a:schemeClr>
                </a:solidFill>
              </a:rPr>
              <a:t>خەبات</a:t>
            </a:r>
            <a:r>
              <a:rPr lang="en-US" dirty="0">
                <a:solidFill>
                  <a:schemeClr val="tx1">
                    <a:lumMod val="75000"/>
                    <a:lumOff val="25000"/>
                  </a:schemeClr>
                </a:solidFill>
              </a:rPr>
              <a:t> ،</a:t>
            </a:r>
            <a:r>
              <a:rPr lang="en-US" dirty="0" err="1">
                <a:solidFill>
                  <a:schemeClr val="tx1">
                    <a:lumMod val="75000"/>
                    <a:lumOff val="25000"/>
                  </a:schemeClr>
                </a:solidFill>
              </a:rPr>
              <a:t>ئەمانە</a:t>
            </a:r>
            <a:r>
              <a:rPr lang="en-US" dirty="0">
                <a:solidFill>
                  <a:schemeClr val="tx1">
                    <a:lumMod val="75000"/>
                    <a:lumOff val="25000"/>
                  </a:schemeClr>
                </a:solidFill>
              </a:rPr>
              <a:t> و </a:t>
            </a:r>
            <a:r>
              <a:rPr lang="en-US" dirty="0" err="1">
                <a:solidFill>
                  <a:schemeClr val="tx1">
                    <a:lumMod val="75000"/>
                    <a:lumOff val="25000"/>
                  </a:schemeClr>
                </a:solidFill>
              </a:rPr>
              <a:t>زۆری</a:t>
            </a:r>
            <a:r>
              <a:rPr lang="en-US" dirty="0">
                <a:solidFill>
                  <a:schemeClr val="tx1">
                    <a:lumMod val="75000"/>
                    <a:lumOff val="25000"/>
                  </a:schemeClr>
                </a:solidFill>
              </a:rPr>
              <a:t> </a:t>
            </a:r>
            <a:r>
              <a:rPr lang="en-US" dirty="0" err="1">
                <a:solidFill>
                  <a:schemeClr val="tx1">
                    <a:lumMod val="75000"/>
                    <a:lumOff val="25000"/>
                  </a:schemeClr>
                </a:solidFill>
              </a:rPr>
              <a:t>تریش</a:t>
            </a:r>
            <a:r>
              <a:rPr lang="en-US" dirty="0">
                <a:solidFill>
                  <a:schemeClr val="tx1">
                    <a:lumMod val="75000"/>
                    <a:lumOff val="25000"/>
                  </a:schemeClr>
                </a:solidFill>
              </a:rPr>
              <a:t> </a:t>
            </a:r>
            <a:r>
              <a:rPr lang="en-US" dirty="0" err="1">
                <a:solidFill>
                  <a:schemeClr val="tx1">
                    <a:lumMod val="75000"/>
                    <a:lumOff val="25000"/>
                  </a:schemeClr>
                </a:solidFill>
              </a:rPr>
              <a:t>له</a:t>
            </a:r>
            <a:r>
              <a:rPr lang="en-US" dirty="0">
                <a:solidFill>
                  <a:schemeClr val="tx1">
                    <a:lumMod val="75000"/>
                    <a:lumOff val="25000"/>
                  </a:schemeClr>
                </a:solidFill>
              </a:rPr>
              <a:t> </a:t>
            </a:r>
            <a:r>
              <a:rPr lang="en-US" dirty="0" err="1">
                <a:solidFill>
                  <a:schemeClr val="tx1">
                    <a:lumMod val="75000"/>
                    <a:lumOff val="25000"/>
                  </a:schemeClr>
                </a:solidFill>
              </a:rPr>
              <a:t>سیما</a:t>
            </a:r>
            <a:r>
              <a:rPr lang="en-US" dirty="0">
                <a:solidFill>
                  <a:schemeClr val="tx1">
                    <a:lumMod val="75000"/>
                    <a:lumOff val="25000"/>
                  </a:schemeClr>
                </a:solidFill>
              </a:rPr>
              <a:t> </a:t>
            </a:r>
            <a:r>
              <a:rPr lang="en-US" dirty="0" err="1">
                <a:solidFill>
                  <a:schemeClr val="tx1">
                    <a:lumMod val="75000"/>
                    <a:lumOff val="25000"/>
                  </a:schemeClr>
                </a:solidFill>
              </a:rPr>
              <a:t>جوانەکانی</a:t>
            </a:r>
            <a:r>
              <a:rPr lang="en-US" dirty="0">
                <a:solidFill>
                  <a:schemeClr val="tx1">
                    <a:lumMod val="75000"/>
                    <a:lumOff val="25000"/>
                  </a:schemeClr>
                </a:solidFill>
              </a:rPr>
              <a:t> </a:t>
            </a:r>
            <a:r>
              <a:rPr lang="en-US" dirty="0" err="1">
                <a:solidFill>
                  <a:schemeClr val="tx1">
                    <a:lumMod val="75000"/>
                    <a:lumOff val="25000"/>
                  </a:schemeClr>
                </a:solidFill>
              </a:rPr>
              <a:t>ئەم</a:t>
            </a:r>
            <a:r>
              <a:rPr lang="en-US" dirty="0">
                <a:solidFill>
                  <a:schemeClr val="tx1">
                    <a:lumMod val="75000"/>
                    <a:lumOff val="25000"/>
                  </a:schemeClr>
                </a:solidFill>
              </a:rPr>
              <a:t> </a:t>
            </a:r>
            <a:r>
              <a:rPr lang="en-US" dirty="0" err="1">
                <a:solidFill>
                  <a:schemeClr val="tx1">
                    <a:lumMod val="75000"/>
                    <a:lumOff val="25000"/>
                  </a:schemeClr>
                </a:solidFill>
              </a:rPr>
              <a:t>کتێبەن</a:t>
            </a:r>
            <a:r>
              <a:rPr lang="en-US" dirty="0">
                <a:solidFill>
                  <a:schemeClr val="tx1">
                    <a:lumMod val="75000"/>
                    <a:lumOff val="25000"/>
                  </a:schemeClr>
                </a:solidFill>
              </a:rPr>
              <a:t>......</a:t>
            </a:r>
            <a:endParaRPr lang="ku-Arab-IQ" dirty="0">
              <a:solidFill>
                <a:schemeClr val="tx1">
                  <a:lumMod val="75000"/>
                  <a:lumOff val="25000"/>
                </a:schemeClr>
              </a:solidFill>
            </a:endParaRPr>
          </a:p>
          <a:p>
            <a:pPr>
              <a:spcBef>
                <a:spcPts val="1000"/>
              </a:spcBef>
              <a:buClr>
                <a:schemeClr val="accent1"/>
              </a:buClr>
              <a:buSzPct val="80000"/>
              <a:buFont typeface="Wingdings 3" charset="2"/>
              <a:buChar char=""/>
            </a:pPr>
            <a:endParaRPr lang="ku-Arab-IQ" dirty="0">
              <a:solidFill>
                <a:schemeClr val="tx1">
                  <a:lumMod val="75000"/>
                  <a:lumOff val="25000"/>
                </a:schemeClr>
              </a:solidFill>
            </a:endParaRPr>
          </a:p>
          <a:p>
            <a:pPr>
              <a:spcBef>
                <a:spcPts val="1000"/>
              </a:spcBef>
              <a:buClr>
                <a:schemeClr val="accent1"/>
              </a:buClr>
              <a:buSzPct val="80000"/>
              <a:buFont typeface="Wingdings 3" charset="2"/>
              <a:buChar char=""/>
            </a:pPr>
            <a:r>
              <a:rPr lang="ku-Arab-IQ" dirty="0">
                <a:solidFill>
                  <a:schemeClr val="tx1">
                    <a:lumMod val="75000"/>
                    <a:lumOff val="25000"/>
                  </a:schemeClr>
                </a:solidFill>
              </a:rPr>
              <a:t>کە باسی سەرگەڵوو دەکا دەڵی لەوێ دانیشتوی</a:t>
            </a:r>
            <a:endParaRPr lang="en-US" dirty="0">
              <a:solidFill>
                <a:schemeClr val="tx1">
                  <a:lumMod val="75000"/>
                  <a:lumOff val="25000"/>
                </a:schemeClr>
              </a:solidFill>
            </a:endParaRPr>
          </a:p>
        </p:txBody>
      </p:sp>
      <p:pic>
        <p:nvPicPr>
          <p:cNvPr id="4" name="Picture 3">
            <a:extLst>
              <a:ext uri="{FF2B5EF4-FFF2-40B4-BE49-F238E27FC236}">
                <a16:creationId xmlns:a16="http://schemas.microsoft.com/office/drawing/2014/main" id="{854BD818-62B2-0144-6D0F-FFB6E02972E3}"/>
              </a:ext>
            </a:extLst>
          </p:cNvPr>
          <p:cNvPicPr>
            <a:picLocks noChangeAspect="1"/>
          </p:cNvPicPr>
          <p:nvPr/>
        </p:nvPicPr>
        <p:blipFill rotWithShape="1">
          <a:blip r:embed="rId2"/>
          <a:srcRect l="8389" r="1329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1" name="Isosceles Triangle 2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4755742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594806FB-910E-6D08-0035-2EAB59D3D58C}"/>
              </a:ext>
            </a:extLst>
          </p:cNvPr>
          <p:cNvSpPr txBox="1"/>
          <p:nvPr/>
        </p:nvSpPr>
        <p:spPr>
          <a:xfrm>
            <a:off x="5209563" y="2160589"/>
            <a:ext cx="406443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ئەوەی لە ناوەرۆکی ئەم کتێبە بەدیم کرد نوسەر توانیوێتی بوێرانە باس لە ڕوداوە زۆر ورد و کاریگەرەکان بکات، وە دیوە تاریک و شاراوەکانی پیشا بدات، بە شێوەیەکی واقیعی دور لە ئینتیمای حزبی لاپەڕە لەسەر مێژووی خەباتی شۆڕشی نوێ هەڵبداتەوە وە توانیوێتی بەوپەڕی ڕاستگۆییەوە دیوی ناوەوەی ڕوداوەکان بخاتەڕوو، بابەتەکانی ئەم کتێبە هەمەجۆرن تەنیا لەیەک لایەن و بوار نەدواوە</a:t>
            </a:r>
          </a:p>
        </p:txBody>
      </p:sp>
      <p:pic>
        <p:nvPicPr>
          <p:cNvPr id="4" name="Picture 3">
            <a:extLst>
              <a:ext uri="{FF2B5EF4-FFF2-40B4-BE49-F238E27FC236}">
                <a16:creationId xmlns:a16="http://schemas.microsoft.com/office/drawing/2014/main" id="{86D36B10-1635-D51D-9C94-2796CDB6C4EA}"/>
              </a:ext>
            </a:extLst>
          </p:cNvPr>
          <p:cNvPicPr>
            <a:picLocks noChangeAspect="1"/>
          </p:cNvPicPr>
          <p:nvPr/>
        </p:nvPicPr>
        <p:blipFill rotWithShape="1">
          <a:blip r:embed="rId2"/>
          <a:srcRect l="8389" r="1329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1" name="Isosceles Triangle 2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360920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72FA6DD1-D39E-18F5-8179-B4A931DAE017}"/>
              </a:ext>
            </a:extLst>
          </p:cNvPr>
          <p:cNvSpPr txBox="1"/>
          <p:nvPr/>
        </p:nvSpPr>
        <p:spPr>
          <a:xfrm>
            <a:off x="5209563" y="2160589"/>
            <a:ext cx="406443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هەریەک لە بوارەکانی مێژوو، سیاسەت، هەڵسووکەوتی شەخسی سیاسەیەکان و ململانێ و ناکۆکیەکان ،جگە لەلایەنی کلتوری و فەرهەنگی و دابونەریتی میلەتی کورد لەو سەدەمەدا </a:t>
            </a:r>
          </a:p>
        </p:txBody>
      </p:sp>
      <p:pic>
        <p:nvPicPr>
          <p:cNvPr id="4" name="Picture 3">
            <a:extLst>
              <a:ext uri="{FF2B5EF4-FFF2-40B4-BE49-F238E27FC236}">
                <a16:creationId xmlns:a16="http://schemas.microsoft.com/office/drawing/2014/main" id="{F81733E2-0907-44F6-8D47-0A175DDACE4F}"/>
              </a:ext>
            </a:extLst>
          </p:cNvPr>
          <p:cNvPicPr>
            <a:picLocks noChangeAspect="1"/>
          </p:cNvPicPr>
          <p:nvPr/>
        </p:nvPicPr>
        <p:blipFill rotWithShape="1">
          <a:blip r:embed="rId2"/>
          <a:srcRect l="8389" r="1329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1" name="Isosceles Triangle 2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6890925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4B4E0F-6B6B-B8EF-98B9-9A79DF325386}"/>
              </a:ext>
            </a:extLst>
          </p:cNvPr>
          <p:cNvSpPr txBox="1"/>
          <p:nvPr/>
        </p:nvSpPr>
        <p:spPr>
          <a:xfrm>
            <a:off x="305256" y="225799"/>
            <a:ext cx="10207606" cy="3970318"/>
          </a:xfrm>
          <a:prstGeom prst="rect">
            <a:avLst/>
          </a:prstGeom>
          <a:noFill/>
        </p:spPr>
        <p:txBody>
          <a:bodyPr wrap="square">
            <a:spAutoFit/>
          </a:bodyPr>
          <a:lstStyle/>
          <a:p>
            <a:r>
              <a:rPr lang="ku-Arab-IQ" b="0" i="0" dirty="0">
                <a:solidFill>
                  <a:srgbClr val="000000"/>
                </a:solidFill>
                <a:effectLst/>
                <a:latin typeface="droid arabic kufi"/>
              </a:rPr>
              <a:t>چەندین بابەتی گرنگی خستۆتە بەر باس وە نوسەر توانیوێتی بە تەکنیکێکی بەرز و شێوازێکی ئەدەبی سەرنج ڕاکێش باس لە ڕوداوەکانی ئەو سەردەمە بکات، کە ئەمەش وادەکات خوێنەر زیاتر هۆگری نوسینەکە بکات و وردەکاری زۆری تێدا بەدی بکات</a:t>
            </a:r>
          </a:p>
          <a:p>
            <a:endParaRPr lang="ku-Arab-IQ" dirty="0">
              <a:solidFill>
                <a:srgbClr val="000000"/>
              </a:solidFill>
              <a:latin typeface="droid arabic kufi"/>
            </a:endParaRPr>
          </a:p>
          <a:p>
            <a:r>
              <a:rPr lang="ku-Arab-IQ" b="0" i="0" dirty="0">
                <a:solidFill>
                  <a:srgbClr val="000000"/>
                </a:solidFill>
                <a:effectLst/>
                <a:latin typeface="droid arabic kufi"/>
              </a:rPr>
              <a:t> هێندە بە جوانی وێنای سروشت و ئاو و هەوای نیشتمانی کردووە لە کاتی خوێندنەوەی وشەکانی ئەم کتێبە خوێنەر هەست بە ساردی بەستەڵەکی چیاکان دەکات هێندە ڕۆچۆتە ناو قوڵای ساتەوەختەکانەوە وەک ئەوەی هەست بکەی لەناو ڕوداوەکاندا ئەژی،</a:t>
            </a:r>
          </a:p>
          <a:p>
            <a:endParaRPr lang="ku-Arab-IQ" dirty="0">
              <a:solidFill>
                <a:srgbClr val="000000"/>
              </a:solidFill>
              <a:latin typeface="droid arabic kufi"/>
            </a:endParaRPr>
          </a:p>
          <a:p>
            <a:r>
              <a:rPr lang="ku-Arab-IQ" b="0" i="0" dirty="0">
                <a:solidFill>
                  <a:srgbClr val="000000"/>
                </a:solidFill>
                <a:effectLst/>
                <a:latin typeface="droid arabic kufi"/>
              </a:rPr>
              <a:t> تەنانەت شێوە و باڵاو ڕەنگ و ڕواڵەتی کەسایەتیەکانی ناو ڕوداوەکان دێنێتە پێش چاوت، وەک بڵێی نوسەر ئاوێنەیەکی رووناکی بەر تیشکی خۆری بەرانبەر واقع ڕاگرتووە، بێ دەسکاری وێنەکان ئەگوازێتەوە!</a:t>
            </a:r>
          </a:p>
          <a:p>
            <a:endParaRPr lang="ku-Arab-IQ" dirty="0">
              <a:solidFill>
                <a:srgbClr val="000000"/>
              </a:solidFill>
              <a:latin typeface="droid arabic kufi"/>
            </a:endParaRPr>
          </a:p>
          <a:p>
            <a:r>
              <a:rPr lang="ku-Arab-IQ" b="0" i="0" dirty="0">
                <a:solidFill>
                  <a:srgbClr val="000000"/>
                </a:solidFill>
                <a:effectLst/>
                <a:latin typeface="droid arabic kufi"/>
              </a:rPr>
              <a:t> سەلیقەیەکی زۆر بەرزی نوسین و شێوازێکی جوانی شوبهاندنی بەکارهێناوە بە ئاوێتە کردنی دیمەن و ڕوداوەکان بە دیمەنەکانی سروشت ، </a:t>
            </a:r>
          </a:p>
          <a:p>
            <a:endParaRPr lang="ku-Arab-IQ" dirty="0">
              <a:solidFill>
                <a:srgbClr val="000000"/>
              </a:solidFill>
              <a:latin typeface="droid arabic kufi"/>
            </a:endParaRPr>
          </a:p>
          <a:p>
            <a:r>
              <a:rPr lang="ku-Arab-IQ" b="0" i="0" dirty="0">
                <a:solidFill>
                  <a:srgbClr val="000000"/>
                </a:solidFill>
                <a:effectLst/>
                <a:latin typeface="droid arabic kufi"/>
              </a:rPr>
              <a:t>کاتێک باسی دیمەنە تراژیدیاکان ئەکات، هێندە ئازار بەخشە لەگەڵ خوێندنەوەی هەر دێرێک لەو باسە تراژیدیانەدا هەستێکی گریانی قوڵ بەخوێنەر دەدات...</a:t>
            </a:r>
            <a:endParaRPr lang="en-CA" dirty="0"/>
          </a:p>
        </p:txBody>
      </p:sp>
    </p:spTree>
    <p:extLst>
      <p:ext uri="{BB962C8B-B14F-4D97-AF65-F5344CB8AC3E}">
        <p14:creationId xmlns:p14="http://schemas.microsoft.com/office/powerpoint/2010/main" val="2359170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7D139D-C8C4-4DFA-9E55-CAE03BE54C73}"/>
              </a:ext>
            </a:extLst>
          </p:cNvPr>
          <p:cNvSpPr txBox="1"/>
          <p:nvPr/>
        </p:nvSpPr>
        <p:spPr>
          <a:xfrm>
            <a:off x="381912" y="417439"/>
            <a:ext cx="9282256" cy="2862322"/>
          </a:xfrm>
          <a:prstGeom prst="rect">
            <a:avLst/>
          </a:prstGeom>
          <a:noFill/>
        </p:spPr>
        <p:txBody>
          <a:bodyPr wrap="square">
            <a:spAutoFit/>
          </a:bodyPr>
          <a:lstStyle/>
          <a:p>
            <a:r>
              <a:rPr lang="ku-Arab-IQ" b="0" i="0" dirty="0">
                <a:solidFill>
                  <a:srgbClr val="000000"/>
                </a:solidFill>
                <a:effectLst/>
                <a:latin typeface="droid arabic kufi"/>
              </a:rPr>
              <a:t>هەروەها ئەم کتێبە باس سەردەمی زێڕینی شیعری کوردی دەکات کە چۆن لەو سەردەمەدا شیعر شانبەشانی خەباتی چەکداری لە خەباتدا بووە چ بۆ هاندانی شۆڕشگێران یاخود بۆ ڕوو بەڕوبوونەوری دوژمن بوو بێت ...</a:t>
            </a:r>
          </a:p>
          <a:p>
            <a:r>
              <a:rPr lang="ku-Arab-IQ" dirty="0">
                <a:solidFill>
                  <a:srgbClr val="000000"/>
                </a:solidFill>
                <a:latin typeface="droid arabic kufi"/>
              </a:rPr>
              <a:t>هەڤاڵ خۆیشی لەگەل شێرکۆ بێکەس لە شاخ ژیاوە لە یەک دوو ساڵ بەیەکەوە بوون. </a:t>
            </a:r>
          </a:p>
          <a:p>
            <a:endParaRPr lang="ku-Arab-IQ" dirty="0">
              <a:solidFill>
                <a:srgbClr val="000000"/>
              </a:solidFill>
              <a:latin typeface="droid arabic kufi"/>
            </a:endParaRPr>
          </a:p>
          <a:p>
            <a:r>
              <a:rPr lang="ku-Arab-IQ" b="0" i="0" dirty="0">
                <a:solidFill>
                  <a:srgbClr val="000000"/>
                </a:solidFill>
                <a:effectLst/>
                <a:latin typeface="droid arabic kufi"/>
              </a:rPr>
              <a:t> جگە لەمەش ئەوەی لەم کتێبەدا بەدیم کرد گرنگی دان بوو بە زارەوەکانی زمانی کوردی و بە پێی ناوچەکان زاراوەکان بەکارهێنراون بە زمانی قسەکەر (وەک خۆی) نوسراوەتەوە بەمەش فەرهەنگێکی گەورەی لە وشەی کوردی دەست چنکردووە کە زۆرێک لە وشەکان بۆ منی خوێنەر نوێ بوون و یەکەمجار بوو ئاشنای ئەو وشە کوردیانە بم ، دەردەکەوێت نوسەر مرۆڤێکە کە قوربانی بە ژیان و خەونەکانی خۆی داوە هەر چەندە هەر زوو حەقیەتەکانی شۆڕشی بۆ دەردەکەوێت و درکی بە ڕاستیە تاڵەکە کردووە، کە شۆڕش ئەو خەونە نەبوو کە ئەم خەوی پێوە بینیبوو بەڵام کۆڵنەدانەکەی وا ئەبینم بەوێنەی درەخت چۆن گەڵاکانی دەورێت بەڵام لەحەقیقەتیدا هەر بەدرەختی دەمێنێتەوە، وە کۆمەڵێ گەڵای جوانتر دێنێتەوە بوون ...</a:t>
            </a:r>
            <a:endParaRPr lang="en-CA" dirty="0"/>
          </a:p>
        </p:txBody>
      </p:sp>
    </p:spTree>
    <p:extLst>
      <p:ext uri="{BB962C8B-B14F-4D97-AF65-F5344CB8AC3E}">
        <p14:creationId xmlns:p14="http://schemas.microsoft.com/office/powerpoint/2010/main" val="233409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4D7C1975-6DB9-31B4-4086-41B457D7FDA9}"/>
              </a:ext>
            </a:extLst>
          </p:cNvPr>
          <p:cNvSpPr txBox="1"/>
          <p:nvPr/>
        </p:nvSpPr>
        <p:spPr>
          <a:xfrm>
            <a:off x="5209563" y="2160589"/>
            <a:ext cx="4064439" cy="3880773"/>
          </a:xfrm>
          <a:prstGeom prst="rect">
            <a:avLst/>
          </a:prstGeom>
        </p:spPr>
        <p:txBody>
          <a:bodyPr vert="horz" lIns="91440" tIns="45720" rIns="91440" bIns="45720" rtlCol="0">
            <a:normAutofit/>
          </a:bodyPr>
          <a:lstStyle/>
          <a:p>
            <a:pPr>
              <a:lnSpc>
                <a:spcPct val="90000"/>
              </a:lnSpc>
              <a:spcBef>
                <a:spcPts val="1000"/>
              </a:spcBef>
              <a:buClr>
                <a:schemeClr val="accent1"/>
              </a:buClr>
              <a:buSzPct val="80000"/>
              <a:buFont typeface="Wingdings 3" charset="2"/>
              <a:buChar char=""/>
            </a:pPr>
            <a:r>
              <a:rPr lang="en-US" b="0" i="0">
                <a:solidFill>
                  <a:schemeClr val="tx1">
                    <a:lumMod val="75000"/>
                    <a:lumOff val="25000"/>
                  </a:schemeClr>
                </a:solidFill>
                <a:effectLst/>
              </a:rPr>
              <a:t>ئەمیش بەهەمان شێوە ڕۆژ بەڕۆژ درز و کەلێنی گەورەتر لە ناو سەرکردەکاندا دەبینێ بەڵام هەستی نەتەوایەتی وای لێ دەکات کۆمەڵێ بیرکردنەوە لە زەینی دا هەڵوەرێنی بۆ ئەوەی کۆمەڵێ دیدو بیری جوانتر بخوڵقێنیتەوە .... </a:t>
            </a:r>
          </a:p>
          <a:p>
            <a:pPr>
              <a:lnSpc>
                <a:spcPct val="90000"/>
              </a:lnSpc>
              <a:spcBef>
                <a:spcPts val="1000"/>
              </a:spcBef>
              <a:buClr>
                <a:schemeClr val="accent1"/>
              </a:buClr>
              <a:buSzPct val="80000"/>
              <a:buFont typeface="Wingdings 3" charset="2"/>
              <a:buChar char=""/>
            </a:pPr>
            <a:endParaRPr lang="en-US">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b="0" i="0">
                <a:solidFill>
                  <a:schemeClr val="tx1">
                    <a:lumMod val="75000"/>
                    <a:lumOff val="25000"/>
                  </a:schemeClr>
                </a:solidFill>
                <a:effectLst/>
              </a:rPr>
              <a:t>هەندێک جار مرۆڤ بە ئومێدێکی گەورەوە هەنگاو دەنێ بۆ خەونەکانی بەڵام لە کۆتای دا بە نائومێدیەکی زۆرەوە خەونەکانی ئاوا ئەبێت ... ئاوابوونێک لە ئاوابوونی تیشکی خۆرێکی دەمەو ئێوارەی زستانێکی ساردوسڕی ناحەزتر ... دواجا و دوای زەمەنێک له خەون بینین، ئێستاش وەک بڵێیی مێژوو خۆی دووبارە بکاتەوە جارێکی تر هەمان خەون بە دەرباز بوون لە دۆخەکە ئەبینین...</a:t>
            </a:r>
            <a:endParaRPr lang="en-US">
              <a:solidFill>
                <a:schemeClr val="tx1">
                  <a:lumMod val="75000"/>
                  <a:lumOff val="25000"/>
                </a:schemeClr>
              </a:solidFill>
            </a:endParaRPr>
          </a:p>
        </p:txBody>
      </p:sp>
      <p:pic>
        <p:nvPicPr>
          <p:cNvPr id="4" name="Picture 3">
            <a:extLst>
              <a:ext uri="{FF2B5EF4-FFF2-40B4-BE49-F238E27FC236}">
                <a16:creationId xmlns:a16="http://schemas.microsoft.com/office/drawing/2014/main" id="{0D8DAC38-D622-AEB8-6FD1-FB09EF22AB46}"/>
              </a:ext>
            </a:extLst>
          </p:cNvPr>
          <p:cNvPicPr>
            <a:picLocks noChangeAspect="1"/>
          </p:cNvPicPr>
          <p:nvPr/>
        </p:nvPicPr>
        <p:blipFill rotWithShape="1">
          <a:blip r:embed="rId2"/>
          <a:srcRect l="8389" r="1329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0" name="Isosceles Triangle 2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120038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38</TotalTime>
  <Words>1201</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droid arabic kufi</vt:lpstr>
      <vt:lpstr>Droid Arabic Naskh</vt:lpstr>
      <vt:lpstr>Helvetica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Zaryan Kareem</dc:creator>
  <cp:lastModifiedBy>Zaryan Kareem</cp:lastModifiedBy>
  <cp:revision>1</cp:revision>
  <dcterms:created xsi:type="dcterms:W3CDTF">2023-04-19T11:48:03Z</dcterms:created>
  <dcterms:modified xsi:type="dcterms:W3CDTF">2023-04-19T12:26:26Z</dcterms:modified>
</cp:coreProperties>
</file>