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6EEC31-7D14-4F1F-BD58-87F2C6020F77}" v="6" dt="2023-04-12T10:59:15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ryan Kareem" userId="e620292b1ee2930c" providerId="LiveId" clId="{FA6EEC31-7D14-4F1F-BD58-87F2C6020F77}"/>
    <pc:docChg chg="undo custSel addSld delSld modSld sldOrd">
      <pc:chgData name="Zaryan Kareem" userId="e620292b1ee2930c" providerId="LiveId" clId="{FA6EEC31-7D14-4F1F-BD58-87F2C6020F77}" dt="2023-04-13T11:40:55.761" v="772" actId="1036"/>
      <pc:docMkLst>
        <pc:docMk/>
      </pc:docMkLst>
      <pc:sldChg chg="addSp modSp new mod ord setBg">
        <pc:chgData name="Zaryan Kareem" userId="e620292b1ee2930c" providerId="LiveId" clId="{FA6EEC31-7D14-4F1F-BD58-87F2C6020F77}" dt="2023-04-12T10:37:05.375" v="181" actId="1076"/>
        <pc:sldMkLst>
          <pc:docMk/>
          <pc:sldMk cId="4286303747" sldId="256"/>
        </pc:sldMkLst>
        <pc:spChg chg="mod">
          <ac:chgData name="Zaryan Kareem" userId="e620292b1ee2930c" providerId="LiveId" clId="{FA6EEC31-7D14-4F1F-BD58-87F2C6020F77}" dt="2023-04-12T10:36:45.477" v="176" actId="26606"/>
          <ac:spMkLst>
            <pc:docMk/>
            <pc:sldMk cId="4286303747" sldId="256"/>
            <ac:spMk id="2" creationId="{D6D8E268-365F-340E-F587-E6CC6B3999D9}"/>
          </ac:spMkLst>
        </pc:spChg>
        <pc:spChg chg="mod">
          <ac:chgData name="Zaryan Kareem" userId="e620292b1ee2930c" providerId="LiveId" clId="{FA6EEC31-7D14-4F1F-BD58-87F2C6020F77}" dt="2023-04-12T10:36:45.477" v="176" actId="26606"/>
          <ac:spMkLst>
            <pc:docMk/>
            <pc:sldMk cId="4286303747" sldId="256"/>
            <ac:spMk id="3" creationId="{24E317AD-2330-63C7-F827-09D26E5D9B9D}"/>
          </ac:spMkLst>
        </pc:spChg>
        <pc:spChg chg="add mod ord">
          <ac:chgData name="Zaryan Kareem" userId="e620292b1ee2930c" providerId="LiveId" clId="{FA6EEC31-7D14-4F1F-BD58-87F2C6020F77}" dt="2023-04-12T10:37:02.623" v="180" actId="14100"/>
          <ac:spMkLst>
            <pc:docMk/>
            <pc:sldMk cId="4286303747" sldId="256"/>
            <ac:spMk id="4" creationId="{C594DBBF-A76C-A370-7F2D-D37778F55BA8}"/>
          </ac:spMkLst>
        </pc:spChg>
        <pc:spChg chg="add">
          <ac:chgData name="Zaryan Kareem" userId="e620292b1ee2930c" providerId="LiveId" clId="{FA6EEC31-7D14-4F1F-BD58-87F2C6020F77}" dt="2023-04-12T10:36:45.477" v="176" actId="26606"/>
          <ac:spMkLst>
            <pc:docMk/>
            <pc:sldMk cId="4286303747" sldId="256"/>
            <ac:spMk id="10" creationId="{362D44EE-C852-4460-B8B5-C4F2BC20510C}"/>
          </ac:spMkLst>
        </pc:spChg>
        <pc:spChg chg="add">
          <ac:chgData name="Zaryan Kareem" userId="e620292b1ee2930c" providerId="LiveId" clId="{FA6EEC31-7D14-4F1F-BD58-87F2C6020F77}" dt="2023-04-12T10:36:45.477" v="176" actId="26606"/>
          <ac:spMkLst>
            <pc:docMk/>
            <pc:sldMk cId="4286303747" sldId="256"/>
            <ac:spMk id="12" creationId="{658970D8-8D1D-4B5C-894B-E871CC86543D}"/>
          </ac:spMkLst>
        </pc:spChg>
        <pc:spChg chg="add">
          <ac:chgData name="Zaryan Kareem" userId="e620292b1ee2930c" providerId="LiveId" clId="{FA6EEC31-7D14-4F1F-BD58-87F2C6020F77}" dt="2023-04-12T10:36:45.477" v="176" actId="26606"/>
          <ac:spMkLst>
            <pc:docMk/>
            <pc:sldMk cId="4286303747" sldId="256"/>
            <ac:spMk id="14" creationId="{F227E5B6-9132-43CA-B503-37A18562ADF2}"/>
          </ac:spMkLst>
        </pc:spChg>
        <pc:spChg chg="add">
          <ac:chgData name="Zaryan Kareem" userId="e620292b1ee2930c" providerId="LiveId" clId="{FA6EEC31-7D14-4F1F-BD58-87F2C6020F77}" dt="2023-04-12T10:36:45.477" v="176" actId="26606"/>
          <ac:spMkLst>
            <pc:docMk/>
            <pc:sldMk cId="4286303747" sldId="256"/>
            <ac:spMk id="16" creationId="{03C2051E-A88D-48E5-BACF-AAED17892722}"/>
          </ac:spMkLst>
        </pc:spChg>
        <pc:spChg chg="add">
          <ac:chgData name="Zaryan Kareem" userId="e620292b1ee2930c" providerId="LiveId" clId="{FA6EEC31-7D14-4F1F-BD58-87F2C6020F77}" dt="2023-04-12T10:36:45.477" v="176" actId="26606"/>
          <ac:spMkLst>
            <pc:docMk/>
            <pc:sldMk cId="4286303747" sldId="256"/>
            <ac:spMk id="18" creationId="{7821A508-2985-4905-874A-527429BAABFA}"/>
          </ac:spMkLst>
        </pc:spChg>
        <pc:spChg chg="add">
          <ac:chgData name="Zaryan Kareem" userId="e620292b1ee2930c" providerId="LiveId" clId="{FA6EEC31-7D14-4F1F-BD58-87F2C6020F77}" dt="2023-04-12T10:36:45.477" v="176" actId="26606"/>
          <ac:spMkLst>
            <pc:docMk/>
            <pc:sldMk cId="4286303747" sldId="256"/>
            <ac:spMk id="20" creationId="{D2929CB1-0E3C-4B2D-ADC5-0154FB33BA44}"/>
          </ac:spMkLst>
        </pc:spChg>
        <pc:spChg chg="add">
          <ac:chgData name="Zaryan Kareem" userId="e620292b1ee2930c" providerId="LiveId" clId="{FA6EEC31-7D14-4F1F-BD58-87F2C6020F77}" dt="2023-04-12T10:36:45.477" v="176" actId="26606"/>
          <ac:spMkLst>
            <pc:docMk/>
            <pc:sldMk cId="4286303747" sldId="256"/>
            <ac:spMk id="22" creationId="{5F2F0C84-BE8C-4DC2-A6D3-30349A801D5C}"/>
          </ac:spMkLst>
        </pc:spChg>
        <pc:picChg chg="add mod">
          <ac:chgData name="Zaryan Kareem" userId="e620292b1ee2930c" providerId="LiveId" clId="{FA6EEC31-7D14-4F1F-BD58-87F2C6020F77}" dt="2023-04-12T10:37:05.375" v="181" actId="1076"/>
          <ac:picMkLst>
            <pc:docMk/>
            <pc:sldMk cId="4286303747" sldId="256"/>
            <ac:picMk id="5" creationId="{F2FB17EA-5EA8-403E-48C3-85A3ED4BABE1}"/>
          </ac:picMkLst>
        </pc:picChg>
      </pc:sldChg>
      <pc:sldChg chg="addSp modSp new mod setBg">
        <pc:chgData name="Zaryan Kareem" userId="e620292b1ee2930c" providerId="LiveId" clId="{FA6EEC31-7D14-4F1F-BD58-87F2C6020F77}" dt="2023-04-12T10:32:58.955" v="33" actId="26606"/>
        <pc:sldMkLst>
          <pc:docMk/>
          <pc:sldMk cId="460576447" sldId="257"/>
        </pc:sldMkLst>
        <pc:spChg chg="add">
          <ac:chgData name="Zaryan Kareem" userId="e620292b1ee2930c" providerId="LiveId" clId="{FA6EEC31-7D14-4F1F-BD58-87F2C6020F77}" dt="2023-04-12T10:32:58.955" v="33" actId="26606"/>
          <ac:spMkLst>
            <pc:docMk/>
            <pc:sldMk cId="460576447" sldId="257"/>
            <ac:spMk id="8" creationId="{A8384FB5-9ADC-4DDC-881B-597D56F5B15D}"/>
          </ac:spMkLst>
        </pc:spChg>
        <pc:spChg chg="add">
          <ac:chgData name="Zaryan Kareem" userId="e620292b1ee2930c" providerId="LiveId" clId="{FA6EEC31-7D14-4F1F-BD58-87F2C6020F77}" dt="2023-04-12T10:32:58.955" v="33" actId="26606"/>
          <ac:spMkLst>
            <pc:docMk/>
            <pc:sldMk cId="460576447" sldId="257"/>
            <ac:spMk id="10" creationId="{1199E1B1-A8C0-4FE8-A5A8-1CB41D69F857}"/>
          </ac:spMkLst>
        </pc:spChg>
        <pc:spChg chg="add">
          <ac:chgData name="Zaryan Kareem" userId="e620292b1ee2930c" providerId="LiveId" clId="{FA6EEC31-7D14-4F1F-BD58-87F2C6020F77}" dt="2023-04-12T10:32:58.955" v="33" actId="26606"/>
          <ac:spMkLst>
            <pc:docMk/>
            <pc:sldMk cId="460576447" sldId="257"/>
            <ac:spMk id="12" creationId="{84A8DE83-DE75-4B41-9DB4-A7EC0B0DEC0B}"/>
          </ac:spMkLst>
        </pc:spChg>
        <pc:spChg chg="add">
          <ac:chgData name="Zaryan Kareem" userId="e620292b1ee2930c" providerId="LiveId" clId="{FA6EEC31-7D14-4F1F-BD58-87F2C6020F77}" dt="2023-04-12T10:32:58.955" v="33" actId="26606"/>
          <ac:spMkLst>
            <pc:docMk/>
            <pc:sldMk cId="460576447" sldId="257"/>
            <ac:spMk id="14" creationId="{A7009A0A-BEF5-4EAC-AF15-E4F9F002E239}"/>
          </ac:spMkLst>
        </pc:spChg>
        <pc:picChg chg="add mod">
          <ac:chgData name="Zaryan Kareem" userId="e620292b1ee2930c" providerId="LiveId" clId="{FA6EEC31-7D14-4F1F-BD58-87F2C6020F77}" dt="2023-04-12T10:32:58.955" v="33" actId="26606"/>
          <ac:picMkLst>
            <pc:docMk/>
            <pc:sldMk cId="460576447" sldId="257"/>
            <ac:picMk id="3" creationId="{FED818A3-7CCB-A455-3A68-9F0987ED2805}"/>
          </ac:picMkLst>
        </pc:picChg>
      </pc:sldChg>
      <pc:sldChg chg="addSp modSp new mod setBg">
        <pc:chgData name="Zaryan Kareem" userId="e620292b1ee2930c" providerId="LiveId" clId="{FA6EEC31-7D14-4F1F-BD58-87F2C6020F77}" dt="2023-04-12T10:33:03.064" v="34" actId="26606"/>
        <pc:sldMkLst>
          <pc:docMk/>
          <pc:sldMk cId="1210484389" sldId="258"/>
        </pc:sldMkLst>
        <pc:spChg chg="add">
          <ac:chgData name="Zaryan Kareem" userId="e620292b1ee2930c" providerId="LiveId" clId="{FA6EEC31-7D14-4F1F-BD58-87F2C6020F77}" dt="2023-04-12T10:33:03.064" v="34" actId="26606"/>
          <ac:spMkLst>
            <pc:docMk/>
            <pc:sldMk cId="1210484389" sldId="258"/>
            <ac:spMk id="8" creationId="{A8384FB5-9ADC-4DDC-881B-597D56F5B15D}"/>
          </ac:spMkLst>
        </pc:spChg>
        <pc:spChg chg="add">
          <ac:chgData name="Zaryan Kareem" userId="e620292b1ee2930c" providerId="LiveId" clId="{FA6EEC31-7D14-4F1F-BD58-87F2C6020F77}" dt="2023-04-12T10:33:03.064" v="34" actId="26606"/>
          <ac:spMkLst>
            <pc:docMk/>
            <pc:sldMk cId="1210484389" sldId="258"/>
            <ac:spMk id="10" creationId="{1199E1B1-A8C0-4FE8-A5A8-1CB41D69F857}"/>
          </ac:spMkLst>
        </pc:spChg>
        <pc:spChg chg="add">
          <ac:chgData name="Zaryan Kareem" userId="e620292b1ee2930c" providerId="LiveId" clId="{FA6EEC31-7D14-4F1F-BD58-87F2C6020F77}" dt="2023-04-12T10:33:03.064" v="34" actId="26606"/>
          <ac:spMkLst>
            <pc:docMk/>
            <pc:sldMk cId="1210484389" sldId="258"/>
            <ac:spMk id="12" creationId="{84A8DE83-DE75-4B41-9DB4-A7EC0B0DEC0B}"/>
          </ac:spMkLst>
        </pc:spChg>
        <pc:spChg chg="add">
          <ac:chgData name="Zaryan Kareem" userId="e620292b1ee2930c" providerId="LiveId" clId="{FA6EEC31-7D14-4F1F-BD58-87F2C6020F77}" dt="2023-04-12T10:33:03.064" v="34" actId="26606"/>
          <ac:spMkLst>
            <pc:docMk/>
            <pc:sldMk cId="1210484389" sldId="258"/>
            <ac:spMk id="14" creationId="{A7009A0A-BEF5-4EAC-AF15-E4F9F002E239}"/>
          </ac:spMkLst>
        </pc:spChg>
        <pc:picChg chg="add mod">
          <ac:chgData name="Zaryan Kareem" userId="e620292b1ee2930c" providerId="LiveId" clId="{FA6EEC31-7D14-4F1F-BD58-87F2C6020F77}" dt="2023-04-12T10:33:03.064" v="34" actId="26606"/>
          <ac:picMkLst>
            <pc:docMk/>
            <pc:sldMk cId="1210484389" sldId="258"/>
            <ac:picMk id="3" creationId="{96ABD2C6-EDF2-C5B1-A9C1-3127E3A9155D}"/>
          </ac:picMkLst>
        </pc:picChg>
      </pc:sldChg>
      <pc:sldChg chg="addSp modSp new mod setBg">
        <pc:chgData name="Zaryan Kareem" userId="e620292b1ee2930c" providerId="LiveId" clId="{FA6EEC31-7D14-4F1F-BD58-87F2C6020F77}" dt="2023-04-12T10:33:08.513" v="35" actId="26606"/>
        <pc:sldMkLst>
          <pc:docMk/>
          <pc:sldMk cId="1702360194" sldId="259"/>
        </pc:sldMkLst>
        <pc:spChg chg="add">
          <ac:chgData name="Zaryan Kareem" userId="e620292b1ee2930c" providerId="LiveId" clId="{FA6EEC31-7D14-4F1F-BD58-87F2C6020F77}" dt="2023-04-12T10:33:08.513" v="35" actId="26606"/>
          <ac:spMkLst>
            <pc:docMk/>
            <pc:sldMk cId="1702360194" sldId="259"/>
            <ac:spMk id="8" creationId="{A8384FB5-9ADC-4DDC-881B-597D56F5B15D}"/>
          </ac:spMkLst>
        </pc:spChg>
        <pc:spChg chg="add">
          <ac:chgData name="Zaryan Kareem" userId="e620292b1ee2930c" providerId="LiveId" clId="{FA6EEC31-7D14-4F1F-BD58-87F2C6020F77}" dt="2023-04-12T10:33:08.513" v="35" actId="26606"/>
          <ac:spMkLst>
            <pc:docMk/>
            <pc:sldMk cId="1702360194" sldId="259"/>
            <ac:spMk id="10" creationId="{1199E1B1-A8C0-4FE8-A5A8-1CB41D69F857}"/>
          </ac:spMkLst>
        </pc:spChg>
        <pc:spChg chg="add">
          <ac:chgData name="Zaryan Kareem" userId="e620292b1ee2930c" providerId="LiveId" clId="{FA6EEC31-7D14-4F1F-BD58-87F2C6020F77}" dt="2023-04-12T10:33:08.513" v="35" actId="26606"/>
          <ac:spMkLst>
            <pc:docMk/>
            <pc:sldMk cId="1702360194" sldId="259"/>
            <ac:spMk id="12" creationId="{84A8DE83-DE75-4B41-9DB4-A7EC0B0DEC0B}"/>
          </ac:spMkLst>
        </pc:spChg>
        <pc:spChg chg="add">
          <ac:chgData name="Zaryan Kareem" userId="e620292b1ee2930c" providerId="LiveId" clId="{FA6EEC31-7D14-4F1F-BD58-87F2C6020F77}" dt="2023-04-12T10:33:08.513" v="35" actId="26606"/>
          <ac:spMkLst>
            <pc:docMk/>
            <pc:sldMk cId="1702360194" sldId="259"/>
            <ac:spMk id="14" creationId="{A7009A0A-BEF5-4EAC-AF15-E4F9F002E239}"/>
          </ac:spMkLst>
        </pc:spChg>
        <pc:picChg chg="add mod">
          <ac:chgData name="Zaryan Kareem" userId="e620292b1ee2930c" providerId="LiveId" clId="{FA6EEC31-7D14-4F1F-BD58-87F2C6020F77}" dt="2023-04-12T10:33:08.513" v="35" actId="26606"/>
          <ac:picMkLst>
            <pc:docMk/>
            <pc:sldMk cId="1702360194" sldId="259"/>
            <ac:picMk id="3" creationId="{B9848744-366A-331C-935A-A170586C8AE2}"/>
          </ac:picMkLst>
        </pc:picChg>
      </pc:sldChg>
      <pc:sldChg chg="addSp modSp new mod setBg">
        <pc:chgData name="Zaryan Kareem" userId="e620292b1ee2930c" providerId="LiveId" clId="{FA6EEC31-7D14-4F1F-BD58-87F2C6020F77}" dt="2023-04-12T10:33:12.488" v="36" actId="26606"/>
        <pc:sldMkLst>
          <pc:docMk/>
          <pc:sldMk cId="1404487202" sldId="260"/>
        </pc:sldMkLst>
        <pc:spChg chg="add">
          <ac:chgData name="Zaryan Kareem" userId="e620292b1ee2930c" providerId="LiveId" clId="{FA6EEC31-7D14-4F1F-BD58-87F2C6020F77}" dt="2023-04-12T10:33:12.488" v="36" actId="26606"/>
          <ac:spMkLst>
            <pc:docMk/>
            <pc:sldMk cId="1404487202" sldId="260"/>
            <ac:spMk id="8" creationId="{A8384FB5-9ADC-4DDC-881B-597D56F5B15D}"/>
          </ac:spMkLst>
        </pc:spChg>
        <pc:spChg chg="add">
          <ac:chgData name="Zaryan Kareem" userId="e620292b1ee2930c" providerId="LiveId" clId="{FA6EEC31-7D14-4F1F-BD58-87F2C6020F77}" dt="2023-04-12T10:33:12.488" v="36" actId="26606"/>
          <ac:spMkLst>
            <pc:docMk/>
            <pc:sldMk cId="1404487202" sldId="260"/>
            <ac:spMk id="10" creationId="{1199E1B1-A8C0-4FE8-A5A8-1CB41D69F857}"/>
          </ac:spMkLst>
        </pc:spChg>
        <pc:spChg chg="add">
          <ac:chgData name="Zaryan Kareem" userId="e620292b1ee2930c" providerId="LiveId" clId="{FA6EEC31-7D14-4F1F-BD58-87F2C6020F77}" dt="2023-04-12T10:33:12.488" v="36" actId="26606"/>
          <ac:spMkLst>
            <pc:docMk/>
            <pc:sldMk cId="1404487202" sldId="260"/>
            <ac:spMk id="12" creationId="{84A8DE83-DE75-4B41-9DB4-A7EC0B0DEC0B}"/>
          </ac:spMkLst>
        </pc:spChg>
        <pc:spChg chg="add">
          <ac:chgData name="Zaryan Kareem" userId="e620292b1ee2930c" providerId="LiveId" clId="{FA6EEC31-7D14-4F1F-BD58-87F2C6020F77}" dt="2023-04-12T10:33:12.488" v="36" actId="26606"/>
          <ac:spMkLst>
            <pc:docMk/>
            <pc:sldMk cId="1404487202" sldId="260"/>
            <ac:spMk id="14" creationId="{A7009A0A-BEF5-4EAC-AF15-E4F9F002E239}"/>
          </ac:spMkLst>
        </pc:spChg>
        <pc:picChg chg="add mod">
          <ac:chgData name="Zaryan Kareem" userId="e620292b1ee2930c" providerId="LiveId" clId="{FA6EEC31-7D14-4F1F-BD58-87F2C6020F77}" dt="2023-04-12T10:33:12.488" v="36" actId="26606"/>
          <ac:picMkLst>
            <pc:docMk/>
            <pc:sldMk cId="1404487202" sldId="260"/>
            <ac:picMk id="3" creationId="{904C7B82-A53E-3B62-3D7B-DB8023D4472D}"/>
          </ac:picMkLst>
        </pc:picChg>
      </pc:sldChg>
      <pc:sldChg chg="addSp delSp modSp new mod setBg">
        <pc:chgData name="Zaryan Kareem" userId="e620292b1ee2930c" providerId="LiveId" clId="{FA6EEC31-7D14-4F1F-BD58-87F2C6020F77}" dt="2023-04-12T10:33:16.374" v="37" actId="26606"/>
        <pc:sldMkLst>
          <pc:docMk/>
          <pc:sldMk cId="1018831062" sldId="261"/>
        </pc:sldMkLst>
        <pc:spChg chg="add del">
          <ac:chgData name="Zaryan Kareem" userId="e620292b1ee2930c" providerId="LiveId" clId="{FA6EEC31-7D14-4F1F-BD58-87F2C6020F77}" dt="2023-04-12T10:19:12.614" v="12" actId="26606"/>
          <ac:spMkLst>
            <pc:docMk/>
            <pc:sldMk cId="1018831062" sldId="261"/>
            <ac:spMk id="8" creationId="{D4771268-CB57-404A-9271-370EB28F6090}"/>
          </ac:spMkLst>
        </pc:spChg>
        <pc:spChg chg="add del">
          <ac:chgData name="Zaryan Kareem" userId="e620292b1ee2930c" providerId="LiveId" clId="{FA6EEC31-7D14-4F1F-BD58-87F2C6020F77}" dt="2023-04-12T10:33:16.374" v="37" actId="26606"/>
          <ac:spMkLst>
            <pc:docMk/>
            <pc:sldMk cId="1018831062" sldId="261"/>
            <ac:spMk id="10" creationId="{99413ED5-9ED4-4772-BCE4-2BCAE6B12E35}"/>
          </ac:spMkLst>
        </pc:spChg>
        <pc:spChg chg="add del">
          <ac:chgData name="Zaryan Kareem" userId="e620292b1ee2930c" providerId="LiveId" clId="{FA6EEC31-7D14-4F1F-BD58-87F2C6020F77}" dt="2023-04-12T10:33:16.374" v="37" actId="26606"/>
          <ac:spMkLst>
            <pc:docMk/>
            <pc:sldMk cId="1018831062" sldId="261"/>
            <ac:spMk id="11" creationId="{BA79A7CF-01AF-4178-9369-94E0C90EB046}"/>
          </ac:spMkLst>
        </pc:spChg>
        <pc:spChg chg="add del">
          <ac:chgData name="Zaryan Kareem" userId="e620292b1ee2930c" providerId="LiveId" clId="{FA6EEC31-7D14-4F1F-BD58-87F2C6020F77}" dt="2023-04-12T10:33:16.374" v="37" actId="26606"/>
          <ac:spMkLst>
            <pc:docMk/>
            <pc:sldMk cId="1018831062" sldId="261"/>
            <ac:spMk id="12" creationId="{04357C93-F0CB-4A1C-8F77-4E9063789819}"/>
          </ac:spMkLst>
        </pc:spChg>
        <pc:spChg chg="add del">
          <ac:chgData name="Zaryan Kareem" userId="e620292b1ee2930c" providerId="LiveId" clId="{FA6EEC31-7D14-4F1F-BD58-87F2C6020F77}" dt="2023-04-12T10:33:16.374" v="37" actId="26606"/>
          <ac:spMkLst>
            <pc:docMk/>
            <pc:sldMk cId="1018831062" sldId="261"/>
            <ac:spMk id="14" creationId="{90F533E9-6690-41A8-A372-4C6C622D028D}"/>
          </ac:spMkLst>
        </pc:spChg>
        <pc:spChg chg="add">
          <ac:chgData name="Zaryan Kareem" userId="e620292b1ee2930c" providerId="LiveId" clId="{FA6EEC31-7D14-4F1F-BD58-87F2C6020F77}" dt="2023-04-12T10:33:16.374" v="37" actId="26606"/>
          <ac:spMkLst>
            <pc:docMk/>
            <pc:sldMk cId="1018831062" sldId="261"/>
            <ac:spMk id="19" creationId="{A8384FB5-9ADC-4DDC-881B-597D56F5B15D}"/>
          </ac:spMkLst>
        </pc:spChg>
        <pc:spChg chg="add">
          <ac:chgData name="Zaryan Kareem" userId="e620292b1ee2930c" providerId="LiveId" clId="{FA6EEC31-7D14-4F1F-BD58-87F2C6020F77}" dt="2023-04-12T10:33:16.374" v="37" actId="26606"/>
          <ac:spMkLst>
            <pc:docMk/>
            <pc:sldMk cId="1018831062" sldId="261"/>
            <ac:spMk id="21" creationId="{1199E1B1-A8C0-4FE8-A5A8-1CB41D69F857}"/>
          </ac:spMkLst>
        </pc:spChg>
        <pc:spChg chg="add">
          <ac:chgData name="Zaryan Kareem" userId="e620292b1ee2930c" providerId="LiveId" clId="{FA6EEC31-7D14-4F1F-BD58-87F2C6020F77}" dt="2023-04-12T10:33:16.374" v="37" actId="26606"/>
          <ac:spMkLst>
            <pc:docMk/>
            <pc:sldMk cId="1018831062" sldId="261"/>
            <ac:spMk id="23" creationId="{84A8DE83-DE75-4B41-9DB4-A7EC0B0DEC0B}"/>
          </ac:spMkLst>
        </pc:spChg>
        <pc:spChg chg="add">
          <ac:chgData name="Zaryan Kareem" userId="e620292b1ee2930c" providerId="LiveId" clId="{FA6EEC31-7D14-4F1F-BD58-87F2C6020F77}" dt="2023-04-12T10:33:16.374" v="37" actId="26606"/>
          <ac:spMkLst>
            <pc:docMk/>
            <pc:sldMk cId="1018831062" sldId="261"/>
            <ac:spMk id="25" creationId="{A7009A0A-BEF5-4EAC-AF15-E4F9F002E239}"/>
          </ac:spMkLst>
        </pc:spChg>
        <pc:picChg chg="add mod">
          <ac:chgData name="Zaryan Kareem" userId="e620292b1ee2930c" providerId="LiveId" clId="{FA6EEC31-7D14-4F1F-BD58-87F2C6020F77}" dt="2023-04-12T10:33:16.374" v="37" actId="26606"/>
          <ac:picMkLst>
            <pc:docMk/>
            <pc:sldMk cId="1018831062" sldId="261"/>
            <ac:picMk id="3" creationId="{AD973997-95B7-5251-0B58-CB761A88AB25}"/>
          </ac:picMkLst>
        </pc:picChg>
      </pc:sldChg>
      <pc:sldChg chg="addSp modSp new mod setBg">
        <pc:chgData name="Zaryan Kareem" userId="e620292b1ee2930c" providerId="LiveId" clId="{FA6EEC31-7D14-4F1F-BD58-87F2C6020F77}" dt="2023-04-13T11:40:55.761" v="772" actId="1036"/>
        <pc:sldMkLst>
          <pc:docMk/>
          <pc:sldMk cId="815271776" sldId="262"/>
        </pc:sldMkLst>
        <pc:spChg chg="add">
          <ac:chgData name="Zaryan Kareem" userId="e620292b1ee2930c" providerId="LiveId" clId="{FA6EEC31-7D14-4F1F-BD58-87F2C6020F77}" dt="2023-04-12T10:33:20.261" v="38" actId="26606"/>
          <ac:spMkLst>
            <pc:docMk/>
            <pc:sldMk cId="815271776" sldId="262"/>
            <ac:spMk id="8" creationId="{A8384FB5-9ADC-4DDC-881B-597D56F5B15D}"/>
          </ac:spMkLst>
        </pc:spChg>
        <pc:spChg chg="add">
          <ac:chgData name="Zaryan Kareem" userId="e620292b1ee2930c" providerId="LiveId" clId="{FA6EEC31-7D14-4F1F-BD58-87F2C6020F77}" dt="2023-04-12T10:33:20.261" v="38" actId="26606"/>
          <ac:spMkLst>
            <pc:docMk/>
            <pc:sldMk cId="815271776" sldId="262"/>
            <ac:spMk id="10" creationId="{1199E1B1-A8C0-4FE8-A5A8-1CB41D69F857}"/>
          </ac:spMkLst>
        </pc:spChg>
        <pc:spChg chg="add">
          <ac:chgData name="Zaryan Kareem" userId="e620292b1ee2930c" providerId="LiveId" clId="{FA6EEC31-7D14-4F1F-BD58-87F2C6020F77}" dt="2023-04-12T10:33:20.261" v="38" actId="26606"/>
          <ac:spMkLst>
            <pc:docMk/>
            <pc:sldMk cId="815271776" sldId="262"/>
            <ac:spMk id="12" creationId="{84A8DE83-DE75-4B41-9DB4-A7EC0B0DEC0B}"/>
          </ac:spMkLst>
        </pc:spChg>
        <pc:spChg chg="add">
          <ac:chgData name="Zaryan Kareem" userId="e620292b1ee2930c" providerId="LiveId" clId="{FA6EEC31-7D14-4F1F-BD58-87F2C6020F77}" dt="2023-04-12T10:33:20.261" v="38" actId="26606"/>
          <ac:spMkLst>
            <pc:docMk/>
            <pc:sldMk cId="815271776" sldId="262"/>
            <ac:spMk id="14" creationId="{A7009A0A-BEF5-4EAC-AF15-E4F9F002E239}"/>
          </ac:spMkLst>
        </pc:spChg>
        <pc:picChg chg="add mod">
          <ac:chgData name="Zaryan Kareem" userId="e620292b1ee2930c" providerId="LiveId" clId="{FA6EEC31-7D14-4F1F-BD58-87F2C6020F77}" dt="2023-04-13T11:40:55.761" v="772" actId="1036"/>
          <ac:picMkLst>
            <pc:docMk/>
            <pc:sldMk cId="815271776" sldId="262"/>
            <ac:picMk id="3" creationId="{65047884-C8C0-8991-EE49-BDE4C86733FC}"/>
          </ac:picMkLst>
        </pc:picChg>
      </pc:sldChg>
      <pc:sldChg chg="addSp delSp modSp new mod setBg">
        <pc:chgData name="Zaryan Kareem" userId="e620292b1ee2930c" providerId="LiveId" clId="{FA6EEC31-7D14-4F1F-BD58-87F2C6020F77}" dt="2023-04-12T10:32:53.932" v="32" actId="26606"/>
        <pc:sldMkLst>
          <pc:docMk/>
          <pc:sldMk cId="1835787077" sldId="263"/>
        </pc:sldMkLst>
        <pc:spChg chg="add del">
          <ac:chgData name="Zaryan Kareem" userId="e620292b1ee2930c" providerId="LiveId" clId="{FA6EEC31-7D14-4F1F-BD58-87F2C6020F77}" dt="2023-04-12T10:32:53.911" v="31" actId="26606"/>
          <ac:spMkLst>
            <pc:docMk/>
            <pc:sldMk cId="1835787077" sldId="263"/>
            <ac:spMk id="8" creationId="{A4AC5506-6312-4701-8D3C-40187889A947}"/>
          </ac:spMkLst>
        </pc:spChg>
        <pc:spChg chg="add">
          <ac:chgData name="Zaryan Kareem" userId="e620292b1ee2930c" providerId="LiveId" clId="{FA6EEC31-7D14-4F1F-BD58-87F2C6020F77}" dt="2023-04-12T10:32:53.932" v="32" actId="26606"/>
          <ac:spMkLst>
            <pc:docMk/>
            <pc:sldMk cId="1835787077" sldId="263"/>
            <ac:spMk id="10" creationId="{1199E1B1-A8C0-4FE8-A5A8-1CB41D69F857}"/>
          </ac:spMkLst>
        </pc:spChg>
        <pc:spChg chg="add">
          <ac:chgData name="Zaryan Kareem" userId="e620292b1ee2930c" providerId="LiveId" clId="{FA6EEC31-7D14-4F1F-BD58-87F2C6020F77}" dt="2023-04-12T10:32:53.932" v="32" actId="26606"/>
          <ac:spMkLst>
            <pc:docMk/>
            <pc:sldMk cId="1835787077" sldId="263"/>
            <ac:spMk id="11" creationId="{A8384FB5-9ADC-4DDC-881B-597D56F5B15D}"/>
          </ac:spMkLst>
        </pc:spChg>
        <pc:spChg chg="add">
          <ac:chgData name="Zaryan Kareem" userId="e620292b1ee2930c" providerId="LiveId" clId="{FA6EEC31-7D14-4F1F-BD58-87F2C6020F77}" dt="2023-04-12T10:32:53.932" v="32" actId="26606"/>
          <ac:spMkLst>
            <pc:docMk/>
            <pc:sldMk cId="1835787077" sldId="263"/>
            <ac:spMk id="12" creationId="{84A8DE83-DE75-4B41-9DB4-A7EC0B0DEC0B}"/>
          </ac:spMkLst>
        </pc:spChg>
        <pc:spChg chg="add">
          <ac:chgData name="Zaryan Kareem" userId="e620292b1ee2930c" providerId="LiveId" clId="{FA6EEC31-7D14-4F1F-BD58-87F2C6020F77}" dt="2023-04-12T10:32:53.932" v="32" actId="26606"/>
          <ac:spMkLst>
            <pc:docMk/>
            <pc:sldMk cId="1835787077" sldId="263"/>
            <ac:spMk id="14" creationId="{A7009A0A-BEF5-4EAC-AF15-E4F9F002E239}"/>
          </ac:spMkLst>
        </pc:spChg>
        <pc:picChg chg="add mod">
          <ac:chgData name="Zaryan Kareem" userId="e620292b1ee2930c" providerId="LiveId" clId="{FA6EEC31-7D14-4F1F-BD58-87F2C6020F77}" dt="2023-04-12T10:32:53.932" v="32" actId="26606"/>
          <ac:picMkLst>
            <pc:docMk/>
            <pc:sldMk cId="1835787077" sldId="263"/>
            <ac:picMk id="3" creationId="{D777EE27-B78A-EE1A-D9D8-9B467EC79BF9}"/>
          </ac:picMkLst>
        </pc:picChg>
      </pc:sldChg>
      <pc:sldChg chg="addSp modSp new mod setBg">
        <pc:chgData name="Zaryan Kareem" userId="e620292b1ee2930c" providerId="LiveId" clId="{FA6EEC31-7D14-4F1F-BD58-87F2C6020F77}" dt="2023-04-12T10:28:04.133" v="23" actId="26606"/>
        <pc:sldMkLst>
          <pc:docMk/>
          <pc:sldMk cId="4032706336" sldId="264"/>
        </pc:sldMkLst>
        <pc:spChg chg="add">
          <ac:chgData name="Zaryan Kareem" userId="e620292b1ee2930c" providerId="LiveId" clId="{FA6EEC31-7D14-4F1F-BD58-87F2C6020F77}" dt="2023-04-12T10:28:04.133" v="23" actId="26606"/>
          <ac:spMkLst>
            <pc:docMk/>
            <pc:sldMk cId="4032706336" sldId="264"/>
            <ac:spMk id="1031" creationId="{A4AC5506-6312-4701-8D3C-40187889A947}"/>
          </ac:spMkLst>
        </pc:spChg>
        <pc:picChg chg="add mod">
          <ac:chgData name="Zaryan Kareem" userId="e620292b1ee2930c" providerId="LiveId" clId="{FA6EEC31-7D14-4F1F-BD58-87F2C6020F77}" dt="2023-04-12T10:28:04.133" v="23" actId="26606"/>
          <ac:picMkLst>
            <pc:docMk/>
            <pc:sldMk cId="4032706336" sldId="264"/>
            <ac:picMk id="1026" creationId="{CD698F1C-0304-8CC4-06FF-3268FB2C3722}"/>
          </ac:picMkLst>
        </pc:picChg>
      </pc:sldChg>
      <pc:sldChg chg="addSp modSp new mod setBg">
        <pc:chgData name="Zaryan Kareem" userId="e620292b1ee2930c" providerId="LiveId" clId="{FA6EEC31-7D14-4F1F-BD58-87F2C6020F77}" dt="2023-04-12T10:33:27.768" v="39" actId="26606"/>
        <pc:sldMkLst>
          <pc:docMk/>
          <pc:sldMk cId="3027489840" sldId="265"/>
        </pc:sldMkLst>
        <pc:spChg chg="add">
          <ac:chgData name="Zaryan Kareem" userId="e620292b1ee2930c" providerId="LiveId" clId="{FA6EEC31-7D14-4F1F-BD58-87F2C6020F77}" dt="2023-04-12T10:33:27.768" v="39" actId="26606"/>
          <ac:spMkLst>
            <pc:docMk/>
            <pc:sldMk cId="3027489840" sldId="265"/>
            <ac:spMk id="8" creationId="{A8384FB5-9ADC-4DDC-881B-597D56F5B15D}"/>
          </ac:spMkLst>
        </pc:spChg>
        <pc:spChg chg="add">
          <ac:chgData name="Zaryan Kareem" userId="e620292b1ee2930c" providerId="LiveId" clId="{FA6EEC31-7D14-4F1F-BD58-87F2C6020F77}" dt="2023-04-12T10:33:27.768" v="39" actId="26606"/>
          <ac:spMkLst>
            <pc:docMk/>
            <pc:sldMk cId="3027489840" sldId="265"/>
            <ac:spMk id="10" creationId="{1199E1B1-A8C0-4FE8-A5A8-1CB41D69F857}"/>
          </ac:spMkLst>
        </pc:spChg>
        <pc:spChg chg="add">
          <ac:chgData name="Zaryan Kareem" userId="e620292b1ee2930c" providerId="LiveId" clId="{FA6EEC31-7D14-4F1F-BD58-87F2C6020F77}" dt="2023-04-12T10:33:27.768" v="39" actId="26606"/>
          <ac:spMkLst>
            <pc:docMk/>
            <pc:sldMk cId="3027489840" sldId="265"/>
            <ac:spMk id="12" creationId="{84A8DE83-DE75-4B41-9DB4-A7EC0B0DEC0B}"/>
          </ac:spMkLst>
        </pc:spChg>
        <pc:spChg chg="add">
          <ac:chgData name="Zaryan Kareem" userId="e620292b1ee2930c" providerId="LiveId" clId="{FA6EEC31-7D14-4F1F-BD58-87F2C6020F77}" dt="2023-04-12T10:33:27.768" v="39" actId="26606"/>
          <ac:spMkLst>
            <pc:docMk/>
            <pc:sldMk cId="3027489840" sldId="265"/>
            <ac:spMk id="14" creationId="{A7009A0A-BEF5-4EAC-AF15-E4F9F002E239}"/>
          </ac:spMkLst>
        </pc:spChg>
        <pc:picChg chg="add mod">
          <ac:chgData name="Zaryan Kareem" userId="e620292b1ee2930c" providerId="LiveId" clId="{FA6EEC31-7D14-4F1F-BD58-87F2C6020F77}" dt="2023-04-12T10:33:27.768" v="39" actId="26606"/>
          <ac:picMkLst>
            <pc:docMk/>
            <pc:sldMk cId="3027489840" sldId="265"/>
            <ac:picMk id="3" creationId="{6CA03180-B02B-7056-DD90-4F87741801B2}"/>
          </ac:picMkLst>
        </pc:picChg>
      </pc:sldChg>
      <pc:sldChg chg="addSp modSp new mod setBg">
        <pc:chgData name="Zaryan Kareem" userId="e620292b1ee2930c" providerId="LiveId" clId="{FA6EEC31-7D14-4F1F-BD58-87F2C6020F77}" dt="2023-04-12T10:33:40.167" v="40" actId="26606"/>
        <pc:sldMkLst>
          <pc:docMk/>
          <pc:sldMk cId="1789329953" sldId="266"/>
        </pc:sldMkLst>
        <pc:spChg chg="add">
          <ac:chgData name="Zaryan Kareem" userId="e620292b1ee2930c" providerId="LiveId" clId="{FA6EEC31-7D14-4F1F-BD58-87F2C6020F77}" dt="2023-04-12T10:33:40.167" v="40" actId="26606"/>
          <ac:spMkLst>
            <pc:docMk/>
            <pc:sldMk cId="1789329953" sldId="266"/>
            <ac:spMk id="8" creationId="{A8384FB5-9ADC-4DDC-881B-597D56F5B15D}"/>
          </ac:spMkLst>
        </pc:spChg>
        <pc:spChg chg="add">
          <ac:chgData name="Zaryan Kareem" userId="e620292b1ee2930c" providerId="LiveId" clId="{FA6EEC31-7D14-4F1F-BD58-87F2C6020F77}" dt="2023-04-12T10:33:40.167" v="40" actId="26606"/>
          <ac:spMkLst>
            <pc:docMk/>
            <pc:sldMk cId="1789329953" sldId="266"/>
            <ac:spMk id="10" creationId="{1199E1B1-A8C0-4FE8-A5A8-1CB41D69F857}"/>
          </ac:spMkLst>
        </pc:spChg>
        <pc:spChg chg="add">
          <ac:chgData name="Zaryan Kareem" userId="e620292b1ee2930c" providerId="LiveId" clId="{FA6EEC31-7D14-4F1F-BD58-87F2C6020F77}" dt="2023-04-12T10:33:40.167" v="40" actId="26606"/>
          <ac:spMkLst>
            <pc:docMk/>
            <pc:sldMk cId="1789329953" sldId="266"/>
            <ac:spMk id="12" creationId="{84A8DE83-DE75-4B41-9DB4-A7EC0B0DEC0B}"/>
          </ac:spMkLst>
        </pc:spChg>
        <pc:spChg chg="add">
          <ac:chgData name="Zaryan Kareem" userId="e620292b1ee2930c" providerId="LiveId" clId="{FA6EEC31-7D14-4F1F-BD58-87F2C6020F77}" dt="2023-04-12T10:33:40.167" v="40" actId="26606"/>
          <ac:spMkLst>
            <pc:docMk/>
            <pc:sldMk cId="1789329953" sldId="266"/>
            <ac:spMk id="14" creationId="{A7009A0A-BEF5-4EAC-AF15-E4F9F002E239}"/>
          </ac:spMkLst>
        </pc:spChg>
        <pc:picChg chg="add mod">
          <ac:chgData name="Zaryan Kareem" userId="e620292b1ee2930c" providerId="LiveId" clId="{FA6EEC31-7D14-4F1F-BD58-87F2C6020F77}" dt="2023-04-12T10:33:40.167" v="40" actId="26606"/>
          <ac:picMkLst>
            <pc:docMk/>
            <pc:sldMk cId="1789329953" sldId="266"/>
            <ac:picMk id="3" creationId="{CCE2590C-BF58-1FF5-9703-CCA904473622}"/>
          </ac:picMkLst>
        </pc:picChg>
      </pc:sldChg>
      <pc:sldChg chg="addSp modSp new mod setBg">
        <pc:chgData name="Zaryan Kareem" userId="e620292b1ee2930c" providerId="LiveId" clId="{FA6EEC31-7D14-4F1F-BD58-87F2C6020F77}" dt="2023-04-12T10:59:00.675" v="276" actId="27614"/>
        <pc:sldMkLst>
          <pc:docMk/>
          <pc:sldMk cId="671013881" sldId="267"/>
        </pc:sldMkLst>
        <pc:spChg chg="add mod">
          <ac:chgData name="Zaryan Kareem" userId="e620292b1ee2930c" providerId="LiveId" clId="{FA6EEC31-7D14-4F1F-BD58-87F2C6020F77}" dt="2023-04-12T10:58:45.692" v="275" actId="26606"/>
          <ac:spMkLst>
            <pc:docMk/>
            <pc:sldMk cId="671013881" sldId="267"/>
            <ac:spMk id="4" creationId="{AC16A43A-5066-E4A2-F69C-02A35232664D}"/>
          </ac:spMkLst>
        </pc:spChg>
        <pc:spChg chg="add">
          <ac:chgData name="Zaryan Kareem" userId="e620292b1ee2930c" providerId="LiveId" clId="{FA6EEC31-7D14-4F1F-BD58-87F2C6020F77}" dt="2023-04-12T10:58:45.692" v="275" actId="26606"/>
          <ac:spMkLst>
            <pc:docMk/>
            <pc:sldMk cId="671013881" sldId="267"/>
            <ac:spMk id="9" creationId="{362D44EE-C852-4460-B8B5-C4F2BC20510C}"/>
          </ac:spMkLst>
        </pc:spChg>
        <pc:spChg chg="add">
          <ac:chgData name="Zaryan Kareem" userId="e620292b1ee2930c" providerId="LiveId" clId="{FA6EEC31-7D14-4F1F-BD58-87F2C6020F77}" dt="2023-04-12T10:58:45.692" v="275" actId="26606"/>
          <ac:spMkLst>
            <pc:docMk/>
            <pc:sldMk cId="671013881" sldId="267"/>
            <ac:spMk id="11" creationId="{658970D8-8D1D-4B5C-894B-E871CC86543D}"/>
          </ac:spMkLst>
        </pc:spChg>
        <pc:spChg chg="add">
          <ac:chgData name="Zaryan Kareem" userId="e620292b1ee2930c" providerId="LiveId" clId="{FA6EEC31-7D14-4F1F-BD58-87F2C6020F77}" dt="2023-04-12T10:58:45.692" v="275" actId="26606"/>
          <ac:spMkLst>
            <pc:docMk/>
            <pc:sldMk cId="671013881" sldId="267"/>
            <ac:spMk id="13" creationId="{F227E5B6-9132-43CA-B503-37A18562ADF2}"/>
          </ac:spMkLst>
        </pc:spChg>
        <pc:spChg chg="add">
          <ac:chgData name="Zaryan Kareem" userId="e620292b1ee2930c" providerId="LiveId" clId="{FA6EEC31-7D14-4F1F-BD58-87F2C6020F77}" dt="2023-04-12T10:58:45.692" v="275" actId="26606"/>
          <ac:spMkLst>
            <pc:docMk/>
            <pc:sldMk cId="671013881" sldId="267"/>
            <ac:spMk id="15" creationId="{03C2051E-A88D-48E5-BACF-AAED17892722}"/>
          </ac:spMkLst>
        </pc:spChg>
        <pc:spChg chg="add">
          <ac:chgData name="Zaryan Kareem" userId="e620292b1ee2930c" providerId="LiveId" clId="{FA6EEC31-7D14-4F1F-BD58-87F2C6020F77}" dt="2023-04-12T10:58:45.692" v="275" actId="26606"/>
          <ac:spMkLst>
            <pc:docMk/>
            <pc:sldMk cId="671013881" sldId="267"/>
            <ac:spMk id="17" creationId="{7821A508-2985-4905-874A-527429BAABFA}"/>
          </ac:spMkLst>
        </pc:spChg>
        <pc:spChg chg="add">
          <ac:chgData name="Zaryan Kareem" userId="e620292b1ee2930c" providerId="LiveId" clId="{FA6EEC31-7D14-4F1F-BD58-87F2C6020F77}" dt="2023-04-12T10:58:45.692" v="275" actId="26606"/>
          <ac:spMkLst>
            <pc:docMk/>
            <pc:sldMk cId="671013881" sldId="267"/>
            <ac:spMk id="19" creationId="{D2929CB1-0E3C-4B2D-ADC5-0154FB33BA44}"/>
          </ac:spMkLst>
        </pc:spChg>
        <pc:spChg chg="add">
          <ac:chgData name="Zaryan Kareem" userId="e620292b1ee2930c" providerId="LiveId" clId="{FA6EEC31-7D14-4F1F-BD58-87F2C6020F77}" dt="2023-04-12T10:58:45.692" v="275" actId="26606"/>
          <ac:spMkLst>
            <pc:docMk/>
            <pc:sldMk cId="671013881" sldId="267"/>
            <ac:spMk id="21" creationId="{5F2F0C84-BE8C-4DC2-A6D3-30349A801D5C}"/>
          </ac:spMkLst>
        </pc:spChg>
        <pc:picChg chg="add mod ord">
          <ac:chgData name="Zaryan Kareem" userId="e620292b1ee2930c" providerId="LiveId" clId="{FA6EEC31-7D14-4F1F-BD58-87F2C6020F77}" dt="2023-04-12T10:59:00.675" v="276" actId="27614"/>
          <ac:picMkLst>
            <pc:docMk/>
            <pc:sldMk cId="671013881" sldId="267"/>
            <ac:picMk id="3" creationId="{F3C03EB1-F8AD-47AC-589E-DD6C00E941DE}"/>
          </ac:picMkLst>
        </pc:picChg>
      </pc:sldChg>
      <pc:sldChg chg="new del">
        <pc:chgData name="Zaryan Kareem" userId="e620292b1ee2930c" providerId="LiveId" clId="{FA6EEC31-7D14-4F1F-BD58-87F2C6020F77}" dt="2023-04-12T11:04:45.331" v="771" actId="47"/>
        <pc:sldMkLst>
          <pc:docMk/>
          <pc:sldMk cId="1861111159" sldId="268"/>
        </pc:sldMkLst>
      </pc:sldChg>
      <pc:sldChg chg="addSp modSp new mod">
        <pc:chgData name="Zaryan Kareem" userId="e620292b1ee2930c" providerId="LiveId" clId="{FA6EEC31-7D14-4F1F-BD58-87F2C6020F77}" dt="2023-04-12T11:04:40.375" v="770" actId="121"/>
        <pc:sldMkLst>
          <pc:docMk/>
          <pc:sldMk cId="3879872803" sldId="269"/>
        </pc:sldMkLst>
        <pc:spChg chg="add mod">
          <ac:chgData name="Zaryan Kareem" userId="e620292b1ee2930c" providerId="LiveId" clId="{FA6EEC31-7D14-4F1F-BD58-87F2C6020F77}" dt="2023-04-12T11:04:40.375" v="770" actId="121"/>
          <ac:spMkLst>
            <pc:docMk/>
            <pc:sldMk cId="3879872803" sldId="269"/>
            <ac:spMk id="2" creationId="{368FF196-4A39-BCA5-1AC2-CDBD82A230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7534-084C-9B2D-7695-BE2E6C36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8A135-2B2B-0890-4B5C-333EACFCD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27DCD-611A-732B-DD0E-BFF950A9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6844-CD80-4945-BA39-09D491D8C413}" type="datetimeFigureOut">
              <a:rPr lang="en-CA" smtClean="0"/>
              <a:t>2023-04-13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7A268-4A51-9377-2952-921E98A6E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C6E4E-6BC0-CF5C-AFF3-DA230226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C5A-9721-44BB-8446-2A46845C8C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96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92A9-4720-BCAD-197D-7B2774E9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75485-BDB8-6494-986D-BB7513F23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2EFB2-5334-2B5D-FA9E-C33716AB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6844-CD80-4945-BA39-09D491D8C413}" type="datetimeFigureOut">
              <a:rPr lang="en-CA" smtClean="0"/>
              <a:t>2023-04-13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27B09-EDD8-6166-4345-F4E4F62DB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16648-BB13-E846-F458-837C60A2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C5A-9721-44BB-8446-2A46845C8C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637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9DEE1-E7D8-2682-F5A4-4230FD272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34F90-703F-1B37-5452-E6ADDEC07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E4E0F-F801-5AD1-D25A-F8508EBE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6844-CD80-4945-BA39-09D491D8C413}" type="datetimeFigureOut">
              <a:rPr lang="en-CA" smtClean="0"/>
              <a:t>2023-04-13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8E9F6-C3CC-9EEB-8AC3-3E676EFB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5DFD7-8654-D09F-2B1C-338D16B4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C5A-9721-44BB-8446-2A46845C8C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1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A4D70-8890-6748-E2C6-F6F90B04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AE12F-EC44-D1C2-E78B-6249F0AB9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65C9-A75C-F360-A9BD-19F6D148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6844-CD80-4945-BA39-09D491D8C413}" type="datetimeFigureOut">
              <a:rPr lang="en-CA" smtClean="0"/>
              <a:t>2023-04-13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C873-EACB-09AC-8ACD-6199EB107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22636-292F-EEB2-8017-E529188C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C5A-9721-44BB-8446-2A46845C8C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35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2E52-27F6-8E97-A968-CF04E0EB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289B5-01E0-4D78-7628-4638A2CC6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AA3D5-FE37-C875-FC7A-29CCC4EE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6844-CD80-4945-BA39-09D491D8C413}" type="datetimeFigureOut">
              <a:rPr lang="en-CA" smtClean="0"/>
              <a:t>2023-04-13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3C18F-3D8E-8162-407A-856F4717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8D386-53F9-FF62-2CD5-20A767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C5A-9721-44BB-8446-2A46845C8C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068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7AC0-3FB4-BA10-DEFD-30236D01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8D9D9-7042-479B-6AC9-D4BECA308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C9A17-6AD4-6604-B6B5-80CB383BD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402BA-FA25-ABB5-7312-60A80E06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6844-CD80-4945-BA39-09D491D8C413}" type="datetimeFigureOut">
              <a:rPr lang="en-CA" smtClean="0"/>
              <a:t>2023-04-13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9568B-8EB9-FDF5-2FF1-6D92A82F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B6195-AB1F-09B9-0457-94CE851B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C5A-9721-44BB-8446-2A46845C8C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507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41E9-B4C8-297C-ED48-50903014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8D64B-A952-4196-D883-682DC2BE9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86D6C-6646-DCDD-8E30-D685C430B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EB3CC-294D-88D8-83D5-BE5EB3D28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3C1A3-033C-08C9-3DA9-88CDA520D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18239D-BD24-9500-3ABB-42D954A7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6844-CD80-4945-BA39-09D491D8C413}" type="datetimeFigureOut">
              <a:rPr lang="en-CA" smtClean="0"/>
              <a:t>2023-04-13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B7136E-5745-76E5-757F-0974BBB2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A68DF-30E5-0C60-154B-C4417C26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C5A-9721-44BB-8446-2A46845C8C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619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3F504-FE0E-2130-25DA-8B2911ED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13FD0-1197-4C80-0758-E096CFB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6844-CD80-4945-BA39-09D491D8C413}" type="datetimeFigureOut">
              <a:rPr lang="en-CA" smtClean="0"/>
              <a:t>2023-04-13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B2FA3-DC86-973D-71CB-1DA76E86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60E97-257E-E527-41D6-DEA5786A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C5A-9721-44BB-8446-2A46845C8C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42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3C4BF6-E151-B0E9-38CD-DBB0F4CC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6844-CD80-4945-BA39-09D491D8C413}" type="datetimeFigureOut">
              <a:rPr lang="en-CA" smtClean="0"/>
              <a:t>2023-04-13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F4CEE-BC2A-0BB4-EC7B-8014150B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35462-0FC9-DD1C-37F4-6FF0F713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C5A-9721-44BB-8446-2A46845C8C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62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5F93-46EC-1FB5-C2B4-E8730E77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8ED36-E989-34C3-3D97-BB55C6448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992B1-CB75-59C6-3964-B90DA46CF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0AB79-CB0D-6662-D08A-46739A9E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6844-CD80-4945-BA39-09D491D8C413}" type="datetimeFigureOut">
              <a:rPr lang="en-CA" smtClean="0"/>
              <a:t>2023-04-13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96180-45BB-1E60-10E0-BD9CA9A6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C140C-7C2F-B26D-06D7-612D9879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C5A-9721-44BB-8446-2A46845C8C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643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7E03-4C10-8C58-4ABA-5584243C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4873C-23D1-DEA0-0FC0-15792D149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80713-17CB-CE02-53C8-9AFF188E4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8DBE3-E6E7-387D-971B-07EFF6AC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6844-CD80-4945-BA39-09D491D8C413}" type="datetimeFigureOut">
              <a:rPr lang="en-CA" smtClean="0"/>
              <a:t>2023-04-13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D3BB7-F798-6437-915B-6481074E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163D9-611D-C04A-4F53-0A7AC147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2C5A-9721-44BB-8446-2A46845C8C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75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20D242-21F5-05C9-371C-2751104D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FF728-9D78-825B-DD96-D2CF4631E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FCB9A-5F02-C5E0-18F3-B65E30DF3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6844-CD80-4945-BA39-09D491D8C413}" type="datetimeFigureOut">
              <a:rPr lang="en-CA" smtClean="0"/>
              <a:t>2023-04-13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683A4-044B-8209-206C-D49ECF76A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EF3D-D57F-2061-24EC-81E8E6826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32C5A-9721-44BB-8446-2A46845C8C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283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8E268-365F-340E-F587-E6CC6B399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Educational Viedos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E317AD-2330-63C7-F827-09D26E5D9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Zaryan D. Kareem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B17EA-5EA8-403E-48C3-85A3ED4BA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-1"/>
          <a:stretch/>
        </p:blipFill>
        <p:spPr>
          <a:xfrm>
            <a:off x="1393986" y="1469812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4DBBF-A76C-A370-7F2D-D37778F55BA8}"/>
              </a:ext>
            </a:extLst>
          </p:cNvPr>
          <p:cNvSpPr txBox="1"/>
          <p:nvPr/>
        </p:nvSpPr>
        <p:spPr>
          <a:xfrm>
            <a:off x="262965" y="400424"/>
            <a:ext cx="46975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400" b="1" dirty="0" err="1"/>
              <a:t>Salahaddin</a:t>
            </a:r>
            <a:r>
              <a:rPr lang="en-CA" sz="2400" b="1" dirty="0"/>
              <a:t> University </a:t>
            </a:r>
          </a:p>
          <a:p>
            <a:pPr>
              <a:spcAft>
                <a:spcPts val="600"/>
              </a:spcAft>
            </a:pPr>
            <a:r>
              <a:rPr lang="en-CA" sz="2400" b="1" dirty="0"/>
              <a:t>Department of Social Work </a:t>
            </a:r>
          </a:p>
          <a:p>
            <a:pPr>
              <a:spcAft>
                <a:spcPts val="600"/>
              </a:spcAft>
            </a:pPr>
            <a:r>
              <a:rPr lang="en-CA" sz="2400" b="1" dirty="0"/>
              <a:t>Weekly Seminars </a:t>
            </a:r>
          </a:p>
        </p:txBody>
      </p:sp>
    </p:spTree>
    <p:extLst>
      <p:ext uri="{BB962C8B-B14F-4D97-AF65-F5344CB8AC3E}">
        <p14:creationId xmlns:p14="http://schemas.microsoft.com/office/powerpoint/2010/main" val="4286303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03180-B02B-7056-DD90-4F8774180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449" y="1966293"/>
            <a:ext cx="8169100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8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2590C-BF58-1FF5-9703-CCA904473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040" y="1966293"/>
            <a:ext cx="9039918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29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6A43A-5066-E4A2-F69C-02A35232664D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latin typeface="+mj-lt"/>
                <a:ea typeface="+mj-ea"/>
                <a:cs typeface="+mj-cs"/>
              </a:rPr>
              <a:t>سەردانی</a:t>
            </a:r>
            <a:r>
              <a:rPr lang="en-US" sz="6000" dirty="0"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latin typeface="+mj-lt"/>
                <a:ea typeface="+mj-ea"/>
                <a:cs typeface="+mj-cs"/>
              </a:rPr>
              <a:t>گروپ</a:t>
            </a:r>
            <a:r>
              <a:rPr lang="en-US" sz="6000" dirty="0"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latin typeface="+mj-lt"/>
                <a:ea typeface="+mj-ea"/>
                <a:cs typeface="+mj-cs"/>
              </a:rPr>
              <a:t>بکەن</a:t>
            </a:r>
            <a:r>
              <a:rPr lang="en-US" sz="6000" dirty="0"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latin typeface="+mj-lt"/>
                <a:ea typeface="+mj-ea"/>
                <a:cs typeface="+mj-cs"/>
              </a:rPr>
              <a:t>بۆ</a:t>
            </a:r>
            <a:r>
              <a:rPr lang="en-US" sz="6000" dirty="0"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latin typeface="+mj-lt"/>
                <a:ea typeface="+mj-ea"/>
                <a:cs typeface="+mj-cs"/>
              </a:rPr>
              <a:t>بینینی</a:t>
            </a:r>
            <a:r>
              <a:rPr lang="en-US" sz="6000" dirty="0"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latin typeface="+mj-lt"/>
                <a:ea typeface="+mj-ea"/>
                <a:cs typeface="+mj-cs"/>
              </a:rPr>
              <a:t>بەڵگەفیلمەکان</a:t>
            </a:r>
            <a:endParaRPr lang="en-US" sz="60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3C03EB1-F8AD-47AC-589E-DD6C00E94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57" r="2234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1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8FF196-4A39-BCA5-1AC2-CDBD82A230EE}"/>
              </a:ext>
            </a:extLst>
          </p:cNvPr>
          <p:cNvSpPr txBox="1"/>
          <p:nvPr/>
        </p:nvSpPr>
        <p:spPr>
          <a:xfrm>
            <a:off x="1016000" y="573741"/>
            <a:ext cx="91021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u-Arab-IQ" sz="2800" dirty="0"/>
              <a:t>بەربەستەکان</a:t>
            </a:r>
          </a:p>
          <a:p>
            <a:pPr algn="r"/>
            <a:r>
              <a:rPr lang="ku-Arab-IQ" sz="2800" dirty="0"/>
              <a:t>١- فێرخوازان کە ئەو ڤیدیۆیانەیان ئامادەدەکرد نەیاندەویست دەربکەون</a:t>
            </a:r>
          </a:p>
          <a:p>
            <a:pPr algn="r"/>
            <a:r>
              <a:rPr lang="ku-Arab-IQ" sz="2800" dirty="0"/>
              <a:t>٢- کوالێتی دەنگ</a:t>
            </a:r>
          </a:p>
          <a:p>
            <a:pPr algn="r"/>
            <a:r>
              <a:rPr lang="ku-Arab-IQ" sz="2800" dirty="0"/>
              <a:t>٣- نەبونی ئامێری پێویست، هەرچەندە مۆبایل خۆی ستۆدیۆیە</a:t>
            </a:r>
          </a:p>
          <a:p>
            <a:pPr algn="r"/>
            <a:r>
              <a:rPr lang="ku-Arab-IQ" sz="2800" dirty="0"/>
              <a:t>٤- دەرکەوتنی  کڵاینەت، شاردنەوەی ڕوخسار، پاراستنی ئاکار و ئیسیکەکان</a:t>
            </a:r>
          </a:p>
          <a:p>
            <a:pPr algn="r"/>
            <a:r>
              <a:rPr lang="ku-Arab-IQ" sz="2800" dirty="0"/>
              <a:t>٥- نەماندەتوانی لایەنی خراپی شوێنەکان باس بکەین لە ڤیدیۆکان</a:t>
            </a:r>
          </a:p>
          <a:p>
            <a:pPr algn="r"/>
            <a:r>
              <a:rPr lang="ku-Arab-IQ" sz="2800" dirty="0"/>
              <a:t>٦- قەدەغەی ڤیدیۆ لە هەندێ شوێن وەک چاکسازی</a:t>
            </a:r>
          </a:p>
          <a:p>
            <a:pPr algn="r"/>
            <a:r>
              <a:rPr lang="ku-Arab-IQ" sz="2800" dirty="0"/>
              <a:t>٧- ئامادەنەبونی کارماندانی ئەو شوێنانە بۆ هاوکاری </a:t>
            </a:r>
          </a:p>
          <a:p>
            <a:pPr algn="r"/>
            <a:r>
              <a:rPr lang="ku-Arab-IQ" sz="2800" dirty="0"/>
              <a:t>٨- نەبونی ئەزمون</a:t>
            </a:r>
          </a:p>
        </p:txBody>
      </p:sp>
    </p:spTree>
    <p:extLst>
      <p:ext uri="{BB962C8B-B14F-4D97-AF65-F5344CB8AC3E}">
        <p14:creationId xmlns:p14="http://schemas.microsoft.com/office/powerpoint/2010/main" val="387987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arn the Reasons Why Videos are Important in Education">
            <a:extLst>
              <a:ext uri="{FF2B5EF4-FFF2-40B4-BE49-F238E27FC236}">
                <a16:creationId xmlns:a16="http://schemas.microsoft.com/office/drawing/2014/main" id="{CD698F1C-0304-8CC4-06FF-3268FB2C3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813995"/>
            <a:ext cx="10905066" cy="411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0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7EE27-B78A-EE1A-D9D8-9B467EC7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896" y="1966293"/>
            <a:ext cx="8058207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8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818A3-7CCB-A455-3A68-9F0987ED2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62" y="1966293"/>
            <a:ext cx="7095075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BD2C6-EDF2-C5B1-A9C1-3127E3A9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49" y="1966293"/>
            <a:ext cx="7776700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8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48744-366A-331C-935A-A170586C8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76" y="1966293"/>
            <a:ext cx="5635646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6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C7B82-A53E-3B62-3D7B-DB8023D4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596" y="1966293"/>
            <a:ext cx="6292806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8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973997-95B7-5251-0B58-CB761A88A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56" y="1966293"/>
            <a:ext cx="7742886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3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47884-C8C0-8991-EE49-BDE4C8673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797" y="1971973"/>
            <a:ext cx="6452405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71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79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Educational Viedos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Viedos</dc:title>
  <dc:creator>Zaryan Kareem</dc:creator>
  <cp:lastModifiedBy>Zaryan Kareem</cp:lastModifiedBy>
  <cp:revision>1</cp:revision>
  <dcterms:created xsi:type="dcterms:W3CDTF">2023-04-12T10:09:49Z</dcterms:created>
  <dcterms:modified xsi:type="dcterms:W3CDTF">2023-04-13T11:41:06Z</dcterms:modified>
</cp:coreProperties>
</file>