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5" r:id="rId8"/>
    <p:sldId id="262" r:id="rId9"/>
    <p:sldId id="263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54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99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9260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602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460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783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292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53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62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62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11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3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81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1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27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25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25B57-411A-4EE5-9256-EA71115FD6B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3C1274-4446-43A9-B6A5-AD4ABA63F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55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oven.com/grammarly-benefits/#grammar" TargetMode="External"/><Relationship Id="rId2" Type="http://schemas.openxmlformats.org/officeDocument/2006/relationships/hyperlink" Target="https://www.thebalancemoney.com/grammarly-proofreading-and-grammar-checker-review-20622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10.in/8-benefits-of-using-grammarly-online-writing-assistant-softwar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95850"/>
          </a:xfrm>
        </p:spPr>
        <p:txBody>
          <a:bodyPr>
            <a:normAutofit/>
          </a:bodyPr>
          <a:lstStyle/>
          <a:p>
            <a:r>
              <a:rPr lang="en-GB" dirty="0" smtClean="0"/>
              <a:t>             </a:t>
            </a:r>
          </a:p>
          <a:p>
            <a:endParaRPr lang="en-GB" dirty="0"/>
          </a:p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Benefits </a:t>
            </a:r>
            <a:r>
              <a:rPr lang="en-US" sz="3600" b="1" dirty="0">
                <a:solidFill>
                  <a:srgbClr val="C00000"/>
                </a:solidFill>
              </a:rPr>
              <a:t>of Using </a:t>
            </a:r>
            <a:r>
              <a:rPr lang="en-US" sz="3600" b="1" dirty="0" err="1">
                <a:solidFill>
                  <a:srgbClr val="C00000"/>
                </a:solidFill>
              </a:rPr>
              <a:t>Grammarly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(Online </a:t>
            </a:r>
            <a:r>
              <a:rPr lang="en-US" sz="3600" b="1" dirty="0">
                <a:solidFill>
                  <a:srgbClr val="C00000"/>
                </a:solidFill>
              </a:rPr>
              <a:t>Writing Assistant </a:t>
            </a:r>
            <a:r>
              <a:rPr lang="en-US" sz="3600" b="1" dirty="0" smtClean="0">
                <a:solidFill>
                  <a:srgbClr val="C00000"/>
                </a:solidFill>
              </a:rPr>
              <a:t>Software)</a:t>
            </a:r>
            <a:endParaRPr lang="en-GB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Asst.Lect.Zhala</a:t>
            </a:r>
            <a:r>
              <a:rPr lang="en-GB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Abdulqader</a:t>
            </a:r>
            <a:endParaRPr lang="en-GB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GB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English Language and Linguistics</a:t>
            </a:r>
            <a:endParaRPr lang="tr-TR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6" descr="Grammarly Review | PCM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276" y="1533832"/>
            <a:ext cx="2672632" cy="150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8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Create and Account?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4934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Refrences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www.thebalancemoney.com/grammarly-proofreading-and-grammar-checker-review-2062231</a:t>
            </a:r>
            <a:endParaRPr lang="en-GB" dirty="0" smtClean="0"/>
          </a:p>
          <a:p>
            <a:r>
              <a:rPr lang="tr-TR" dirty="0">
                <a:hlinkClick r:id="rId3"/>
              </a:rPr>
              <a:t>https://www.apoven.com/grammarly-benefits/#</a:t>
            </a:r>
            <a:r>
              <a:rPr lang="tr-TR" dirty="0" smtClean="0">
                <a:hlinkClick r:id="rId3"/>
              </a:rPr>
              <a:t>grammar</a:t>
            </a:r>
            <a:r>
              <a:rPr lang="en-GB" dirty="0" smtClean="0"/>
              <a:t>.</a:t>
            </a:r>
          </a:p>
          <a:p>
            <a:r>
              <a:rPr lang="tr-TR" dirty="0">
                <a:hlinkClick r:id="rId4"/>
              </a:rPr>
              <a:t>https://n10.in/8-benefits-of-using-grammarly-online-writing-assistant-software</a:t>
            </a:r>
            <a:r>
              <a:rPr lang="tr-TR" dirty="0" smtClean="0">
                <a:hlinkClick r:id="rId4"/>
              </a:rPr>
              <a:t>/</a:t>
            </a:r>
            <a:endParaRPr lang="en-GB" dirty="0" smtClean="0"/>
          </a:p>
          <a:p>
            <a:r>
              <a:rPr lang="tr-TR" dirty="0"/>
              <a:t>https://www.grammarly.com/edu</a:t>
            </a:r>
          </a:p>
        </p:txBody>
      </p:sp>
    </p:spTree>
    <p:extLst>
      <p:ext uri="{BB962C8B-B14F-4D97-AF65-F5344CB8AC3E}">
        <p14:creationId xmlns:p14="http://schemas.microsoft.com/office/powerpoint/2010/main" val="42582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What is ‘</a:t>
            </a:r>
            <a:r>
              <a:rPr lang="en-GB" dirty="0" err="1" smtClean="0"/>
              <a:t>Grammarly</a:t>
            </a:r>
            <a:r>
              <a:rPr lang="en-GB" dirty="0" smtClean="0"/>
              <a:t>’?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43665"/>
            <a:ext cx="8596668" cy="4497697"/>
          </a:xfrm>
        </p:spPr>
        <p:txBody>
          <a:bodyPr>
            <a:noAutofit/>
          </a:bodyPr>
          <a:lstStyle/>
          <a:p>
            <a:r>
              <a:rPr lang="en-US" sz="2000" dirty="0" err="1"/>
              <a:t>Grammarly</a:t>
            </a:r>
            <a:r>
              <a:rPr lang="en-US" sz="2000" dirty="0"/>
              <a:t> is a writing assistant that </a:t>
            </a:r>
            <a:r>
              <a:rPr lang="en-US" sz="2000" dirty="0">
                <a:solidFill>
                  <a:srgbClr val="7030A0"/>
                </a:solidFill>
              </a:rPr>
              <a:t>job seekers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7030A0"/>
                </a:solidFill>
              </a:rPr>
              <a:t>writers</a:t>
            </a:r>
            <a:r>
              <a:rPr lang="en-US" sz="2000" dirty="0"/>
              <a:t>, and other </a:t>
            </a:r>
            <a:r>
              <a:rPr lang="en-US" sz="2000" dirty="0">
                <a:solidFill>
                  <a:srgbClr val="7030A0"/>
                </a:solidFill>
              </a:rPr>
              <a:t>professionals</a:t>
            </a:r>
            <a:r>
              <a:rPr lang="en-US" sz="2000" dirty="0"/>
              <a:t> can use to proofread and edit their documents.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checks for </a:t>
            </a:r>
            <a:r>
              <a:rPr lang="en-US" sz="2000" b="1" dirty="0">
                <a:solidFill>
                  <a:srgbClr val="00B0F0"/>
                </a:solidFill>
              </a:rPr>
              <a:t>spelling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B0F0"/>
                </a:solidFill>
              </a:rPr>
              <a:t>grammar</a:t>
            </a:r>
            <a:r>
              <a:rPr lang="en-US" sz="2000" dirty="0"/>
              <a:t>, and </a:t>
            </a:r>
            <a:r>
              <a:rPr lang="en-US" sz="2000" b="1" dirty="0">
                <a:solidFill>
                  <a:srgbClr val="00B0F0"/>
                </a:solidFill>
              </a:rPr>
              <a:t>punctuation errors</a:t>
            </a:r>
            <a:r>
              <a:rPr lang="en-US" sz="2000" dirty="0"/>
              <a:t>, and it enhances </a:t>
            </a:r>
            <a:r>
              <a:rPr lang="en-US" sz="2000" b="1" dirty="0">
                <a:solidFill>
                  <a:srgbClr val="00B0F0"/>
                </a:solidFill>
              </a:rPr>
              <a:t>vocabulary usage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Grammarly</a:t>
            </a:r>
            <a:r>
              <a:rPr lang="en-US" sz="2000" dirty="0"/>
              <a:t> was launched in 2009 by </a:t>
            </a:r>
            <a:r>
              <a:rPr lang="en-US" sz="2000" b="1" dirty="0">
                <a:solidFill>
                  <a:srgbClr val="C00000"/>
                </a:solidFill>
              </a:rPr>
              <a:t>Alex Shevchenko, Max </a:t>
            </a:r>
            <a:r>
              <a:rPr lang="en-US" sz="2000" b="1" dirty="0" err="1">
                <a:solidFill>
                  <a:srgbClr val="C00000"/>
                </a:solidFill>
              </a:rPr>
              <a:t>Lytvyn</a:t>
            </a:r>
            <a:r>
              <a:rPr lang="en-US" sz="2000" b="1" dirty="0">
                <a:solidFill>
                  <a:srgbClr val="C00000"/>
                </a:solidFill>
              </a:rPr>
              <a:t>, and </a:t>
            </a:r>
            <a:r>
              <a:rPr lang="en-US" sz="2000" b="1" dirty="0" err="1">
                <a:solidFill>
                  <a:srgbClr val="C00000"/>
                </a:solidFill>
              </a:rPr>
              <a:t>Dmytro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Lider</a:t>
            </a:r>
            <a:r>
              <a:rPr lang="en-US" sz="2000" b="1" dirty="0">
                <a:solidFill>
                  <a:srgbClr val="C00000"/>
                </a:solidFill>
              </a:rPr>
              <a:t>.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" name="Picture 6" descr="Grammarly Review | PCM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42" y="0"/>
            <a:ext cx="2672632" cy="150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1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813" y="314633"/>
            <a:ext cx="9087189" cy="572673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Create an account  (Free </a:t>
            </a:r>
            <a:r>
              <a:rPr lang="en-US" b="1" dirty="0" err="1" smtClean="0">
                <a:solidFill>
                  <a:srgbClr val="7030A0"/>
                </a:solidFill>
              </a:rPr>
              <a:t>Grammarly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For more features upgrade to Premium.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>
                <a:solidFill>
                  <a:srgbClr val="FF0000"/>
                </a:solidFill>
              </a:rPr>
              <a:t>Grammarly</a:t>
            </a:r>
            <a:r>
              <a:rPr lang="en-US" b="1" dirty="0" smtClean="0">
                <a:solidFill>
                  <a:srgbClr val="FF0000"/>
                </a:solidFill>
              </a:rPr>
              <a:t> for Education.   (used by universities)</a:t>
            </a:r>
          </a:p>
          <a:p>
            <a:r>
              <a:rPr lang="en-US" b="1" dirty="0" smtClean="0"/>
              <a:t>Universities buy </a:t>
            </a:r>
            <a:r>
              <a:rPr lang="en-US" b="1" dirty="0" err="1" smtClean="0"/>
              <a:t>Grammarly</a:t>
            </a:r>
            <a:r>
              <a:rPr lang="en-US" b="1" dirty="0" smtClean="0"/>
              <a:t> yearly for students and lecturers.</a:t>
            </a:r>
          </a:p>
          <a:p>
            <a:endParaRPr lang="en-US" b="1" dirty="0"/>
          </a:p>
          <a:p>
            <a:r>
              <a:rPr lang="en-US" b="1" dirty="0" smtClean="0"/>
              <a:t>Students check their essays , reports and researches there. </a:t>
            </a:r>
          </a:p>
          <a:p>
            <a:r>
              <a:rPr lang="en-US" b="1" dirty="0" smtClean="0"/>
              <a:t>Students enhance their writing skill.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Grammarly</a:t>
            </a:r>
            <a:r>
              <a:rPr lang="en-US" b="1" dirty="0" smtClean="0">
                <a:solidFill>
                  <a:srgbClr val="FF0000"/>
                </a:solidFill>
              </a:rPr>
              <a:t> for Business.</a:t>
            </a:r>
          </a:p>
          <a:p>
            <a:endParaRPr lang="en-US" b="1" dirty="0"/>
          </a:p>
          <a:p>
            <a:endParaRPr lang="en-US" b="1" dirty="0"/>
          </a:p>
          <a:p>
            <a:endParaRPr lang="tr-TR" dirty="0"/>
          </a:p>
        </p:txBody>
      </p:sp>
      <p:sp>
        <p:nvSpPr>
          <p:cNvPr id="14" name="AutoShape 12" descr="Grammarly Premium increases confid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25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0376" y="0"/>
            <a:ext cx="8748412" cy="6719787"/>
          </a:xfrm>
        </p:spPr>
        <p:txBody>
          <a:bodyPr/>
          <a:lstStyle/>
          <a:p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1-Grammarly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Highlights Your Mistakes and Shows you How to Correct Them</a:t>
            </a:r>
          </a:p>
          <a:p>
            <a:endParaRPr lang="tr-TR" dirty="0"/>
          </a:p>
        </p:txBody>
      </p:sp>
      <p:sp>
        <p:nvSpPr>
          <p:cNvPr id="4" name="AutoShape 2" descr="7 Best Grammar Checking Add-ons for MS Off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8" name="Picture 4" descr="https://cdn2.wpbeginner.com/wp-content/uploads/2018/03/grammar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363" y="1888733"/>
            <a:ext cx="7409689" cy="506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1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dirty="0" err="1"/>
              <a:t>Grammarly</a:t>
            </a:r>
            <a:r>
              <a:rPr lang="en-US" dirty="0"/>
              <a:t> Helps You Improve Your Vocabulary</a:t>
            </a:r>
            <a:br>
              <a:rPr lang="en-U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694" y="1886003"/>
            <a:ext cx="11180369" cy="3880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My student wrote: </a:t>
            </a:r>
            <a:endParaRPr lang="en-US" dirty="0" smtClean="0"/>
          </a:p>
          <a:p>
            <a:endParaRPr lang="en-US" b="1" i="1" dirty="0"/>
          </a:p>
          <a:p>
            <a:r>
              <a:rPr lang="en-US" b="1" i="1" dirty="0" smtClean="0"/>
              <a:t>Which </a:t>
            </a:r>
            <a:r>
              <a:rPr lang="en-US" b="1" i="1" dirty="0"/>
              <a:t>is very boring and solid lifestyle</a:t>
            </a:r>
            <a:r>
              <a:rPr lang="en-US" b="1" i="1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Here are </a:t>
            </a:r>
            <a:r>
              <a:rPr lang="en-US" b="1" dirty="0" smtClean="0">
                <a:solidFill>
                  <a:srgbClr val="FF0000"/>
                </a:solidFill>
              </a:rPr>
              <a:t>some problems </a:t>
            </a:r>
            <a:r>
              <a:rPr lang="en-US" b="1" dirty="0">
                <a:solidFill>
                  <a:srgbClr val="FF0000"/>
                </a:solidFill>
              </a:rPr>
              <a:t>that were detected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/>
              <a:t>It is a fragment.</a:t>
            </a:r>
          </a:p>
          <a:p>
            <a:r>
              <a:rPr lang="en-US" dirty="0" smtClean="0"/>
              <a:t>overuse </a:t>
            </a:r>
            <a:r>
              <a:rPr lang="en-US" dirty="0"/>
              <a:t>of </a:t>
            </a:r>
            <a:r>
              <a:rPr lang="en-US" b="1" i="1" dirty="0"/>
              <a:t>boring </a:t>
            </a:r>
            <a:r>
              <a:rPr lang="en-US" dirty="0"/>
              <a:t>(with the great suggestion of </a:t>
            </a:r>
            <a:r>
              <a:rPr lang="en-US" b="1" i="1" dirty="0"/>
              <a:t>dull</a:t>
            </a:r>
            <a:r>
              <a:rPr lang="en-US" dirty="0"/>
              <a:t>)</a:t>
            </a:r>
          </a:p>
          <a:p>
            <a:r>
              <a:rPr lang="en-US" dirty="0"/>
              <a:t>overuse of </a:t>
            </a:r>
            <a:r>
              <a:rPr lang="en-US" b="1" i="1" dirty="0"/>
              <a:t>solid</a:t>
            </a:r>
            <a:r>
              <a:rPr lang="en-US" dirty="0"/>
              <a:t> (with three suggestions)</a:t>
            </a:r>
          </a:p>
          <a:p>
            <a:endParaRPr lang="tr-TR" dirty="0"/>
          </a:p>
        </p:txBody>
      </p:sp>
      <p:pic>
        <p:nvPicPr>
          <p:cNvPr id="1026" name="Picture 2" descr="https://www.apoven.com/wp-content/uploads/2019/10/Grammarly-Vocabulary-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097" y="3392129"/>
            <a:ext cx="5220929" cy="329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0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</a:t>
            </a:r>
            <a:r>
              <a:rPr lang="en-US" dirty="0" err="1"/>
              <a:t>Grammarly</a:t>
            </a:r>
            <a:r>
              <a:rPr lang="en-US" dirty="0"/>
              <a:t> Gives You Mini Grammar Lessons</a:t>
            </a:r>
            <a:br>
              <a:rPr lang="en-US" dirty="0"/>
            </a:br>
            <a:endParaRPr lang="tr-TR" dirty="0"/>
          </a:p>
        </p:txBody>
      </p:sp>
      <p:pic>
        <p:nvPicPr>
          <p:cNvPr id="2050" name="Picture 2" descr="https://www.apoven.com/wp-content/uploads/2019/10/Grammarly-articl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672" y="1592825"/>
            <a:ext cx="4591663" cy="478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5806" y="609600"/>
            <a:ext cx="9028196" cy="1320800"/>
          </a:xfrm>
        </p:spPr>
        <p:txBody>
          <a:bodyPr/>
          <a:lstStyle/>
          <a:p>
            <a:r>
              <a:rPr lang="en-GB" dirty="0" smtClean="0"/>
              <a:t>4-Grammarly can Rephrase:</a:t>
            </a:r>
            <a:br>
              <a:rPr lang="en-GB" dirty="0" smtClean="0"/>
            </a:br>
            <a:r>
              <a:rPr lang="en-GB" sz="1200" b="1" dirty="0" smtClean="0">
                <a:solidFill>
                  <a:srgbClr val="FF0000"/>
                </a:solidFill>
              </a:rPr>
              <a:t>This feature is </a:t>
            </a:r>
            <a:r>
              <a:rPr lang="en-GB" sz="1100" b="1" dirty="0" smtClean="0">
                <a:solidFill>
                  <a:srgbClr val="FF0000"/>
                </a:solidFill>
              </a:rPr>
              <a:t>used by researchers.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The 6 Best Online Paraphrasing Tools to Rewrite Tex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03" y="1582994"/>
            <a:ext cx="8555358" cy="479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40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</a:t>
            </a:r>
            <a:r>
              <a:rPr lang="en-US" dirty="0" smtClean="0"/>
              <a:t> </a:t>
            </a:r>
            <a:r>
              <a:rPr lang="en-US" dirty="0"/>
              <a:t>A handy plagiarism checker can help writers identify any inadvertently borrowed content.</a:t>
            </a:r>
            <a:endParaRPr lang="tr-TR" dirty="0"/>
          </a:p>
        </p:txBody>
      </p:sp>
      <p:pic>
        <p:nvPicPr>
          <p:cNvPr id="3074" name="Picture 2" descr="How to Check a Paper for Plagiarism With Grammarly? - Financesonline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2" y="2054942"/>
            <a:ext cx="9032644" cy="496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6-</a:t>
            </a:r>
            <a:r>
              <a:rPr lang="tr-TR" b="1" dirty="0" err="1" smtClean="0"/>
              <a:t>Tone</a:t>
            </a:r>
            <a:r>
              <a:rPr lang="tr-TR" b="1" dirty="0" smtClean="0"/>
              <a:t> </a:t>
            </a:r>
            <a:r>
              <a:rPr lang="tr-TR" b="1" dirty="0" err="1"/>
              <a:t>Detector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0103" y="1307691"/>
            <a:ext cx="8693899" cy="5299586"/>
          </a:xfrm>
        </p:spPr>
        <p:txBody>
          <a:bodyPr/>
          <a:lstStyle/>
          <a:p>
            <a:r>
              <a:rPr lang="en-US" dirty="0"/>
              <a:t> It analyzes the words you write and determines your tone and will warn you when your tone is too informal for the situation or it could be interpreted differently than </a:t>
            </a:r>
            <a:r>
              <a:rPr lang="en-US" dirty="0" smtClean="0"/>
              <a:t>intended.</a:t>
            </a:r>
          </a:p>
          <a:p>
            <a:endParaRPr lang="en-US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tr-TR" dirty="0"/>
          </a:p>
        </p:txBody>
      </p:sp>
      <p:pic>
        <p:nvPicPr>
          <p:cNvPr id="4" name="Picture 6" descr="Grammarly Review | PCM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870" y="0"/>
            <a:ext cx="2486911" cy="139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İçerik Yer Tutucusu 2"/>
          <p:cNvSpPr txBox="1">
            <a:spLocks/>
          </p:cNvSpPr>
          <p:nvPr/>
        </p:nvSpPr>
        <p:spPr>
          <a:xfrm>
            <a:off x="393290" y="2703871"/>
            <a:ext cx="10523349" cy="4890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 </a:t>
            </a:r>
          </a:p>
          <a:p>
            <a:endParaRPr lang="tr-TR" dirty="0"/>
          </a:p>
        </p:txBody>
      </p:sp>
      <p:pic>
        <p:nvPicPr>
          <p:cNvPr id="8" name="Picture 2" descr="Meet Grammarly's Tone Detector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181" y="2359742"/>
            <a:ext cx="6823587" cy="472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05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</TotalTime>
  <Words>301</Words>
  <Application>Microsoft Office PowerPoint</Application>
  <PresentationFormat>Geniş ekran</PresentationFormat>
  <Paragraphs>60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Yüzeyler</vt:lpstr>
      <vt:lpstr>PowerPoint Sunusu</vt:lpstr>
      <vt:lpstr> What is ‘Grammarly’?</vt:lpstr>
      <vt:lpstr>PowerPoint Sunusu</vt:lpstr>
      <vt:lpstr>PowerPoint Sunusu</vt:lpstr>
      <vt:lpstr>2. Grammarly Helps You Improve Your Vocabulary </vt:lpstr>
      <vt:lpstr>3. Grammarly Gives You Mini Grammar Lessons </vt:lpstr>
      <vt:lpstr>4-Grammarly can Rephrase: This feature is used by researchers.</vt:lpstr>
      <vt:lpstr>5. A handy plagiarism checker can help writers identify any inadvertently borrowed content.</vt:lpstr>
      <vt:lpstr>6-Tone Detector </vt:lpstr>
      <vt:lpstr>How to Create and Account?</vt:lpstr>
      <vt:lpstr>Refrences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ZZZZ</dc:creator>
  <cp:lastModifiedBy>ZZZZ</cp:lastModifiedBy>
  <cp:revision>55</cp:revision>
  <dcterms:created xsi:type="dcterms:W3CDTF">2023-03-06T14:05:58Z</dcterms:created>
  <dcterms:modified xsi:type="dcterms:W3CDTF">2023-03-29T01:36:51Z</dcterms:modified>
</cp:coreProperties>
</file>