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69" r:id="rId1"/>
  </p:sldMasterIdLst>
  <p:notesMasterIdLst>
    <p:notesMasterId r:id="rId14"/>
  </p:notesMasterIdLst>
  <p:sldIdLst>
    <p:sldId id="256" r:id="rId2"/>
    <p:sldId id="258" r:id="rId3"/>
    <p:sldId id="260" r:id="rId4"/>
    <p:sldId id="264" r:id="rId5"/>
    <p:sldId id="261" r:id="rId6"/>
    <p:sldId id="265" r:id="rId7"/>
    <p:sldId id="266" r:id="rId8"/>
    <p:sldId id="262" r:id="rId9"/>
    <p:sldId id="263" r:id="rId10"/>
    <p:sldId id="267" r:id="rId11"/>
    <p:sldId id="26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AB33E-2279-4675-A1C6-9906604817C8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803F3-EF17-414C-A99C-18955CC8D0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32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803F3-EF17-414C-A99C-18955CC8D00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46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803F3-EF17-414C-A99C-18955CC8D00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970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81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46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936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15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064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34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53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28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68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33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54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8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60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39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30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79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1B57-50BC-4463-951C-935494F28EE5}" type="datetimeFigureOut">
              <a:rPr lang="tr-TR" smtClean="0"/>
              <a:t>29.03.2023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0B609A4-E9D3-4BA5-9A4F-30DEEDDCA3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92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0" r:id="rId1"/>
    <p:sldLayoutId id="2147485171" r:id="rId2"/>
    <p:sldLayoutId id="2147485172" r:id="rId3"/>
    <p:sldLayoutId id="2147485173" r:id="rId4"/>
    <p:sldLayoutId id="2147485174" r:id="rId5"/>
    <p:sldLayoutId id="2147485175" r:id="rId6"/>
    <p:sldLayoutId id="2147485176" r:id="rId7"/>
    <p:sldLayoutId id="2147485177" r:id="rId8"/>
    <p:sldLayoutId id="2147485178" r:id="rId9"/>
    <p:sldLayoutId id="2147485179" r:id="rId10"/>
    <p:sldLayoutId id="2147485180" r:id="rId11"/>
    <p:sldLayoutId id="2147485181" r:id="rId12"/>
    <p:sldLayoutId id="2147485182" r:id="rId13"/>
    <p:sldLayoutId id="2147485183" r:id="rId14"/>
    <p:sldLayoutId id="2147485184" r:id="rId15"/>
    <p:sldLayoutId id="21474851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pr.com/guides/business-communication-and-ethics/essential-of-good-english/abbreviations/#What_is_an_Acronym" TargetMode="External"/><Relationship Id="rId2" Type="http://schemas.openxmlformats.org/officeDocument/2006/relationships/hyperlink" Target="https://www.grammar-monster.com/glossary/abbreviation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ati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bbreviations.yourdictionary.com/what-does-ps-stand-little-lines-that-make-differen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bbreviations.yourdictionary.com/what-does-dm-mean-abbreviation-explained" TargetMode="External"/><Relationship Id="rId2" Type="http://schemas.openxmlformats.org/officeDocument/2006/relationships/hyperlink" Target="https://abbreviations.yourdictionary.com/what-does-afaik-mean-abbreviation-explain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cap="none" dirty="0" smtClean="0"/>
              <a:t>Common Abbreviations Of Everyday English</a:t>
            </a:r>
            <a:endParaRPr lang="tr-TR" cap="none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6" y="5279923"/>
            <a:ext cx="8777475" cy="1258529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Asst. Lect. </a:t>
            </a:r>
            <a:r>
              <a:rPr lang="en-GB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Zhala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Abdulqader</a:t>
            </a: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 in English Language and Linguistics</a:t>
            </a: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3625" y="511277"/>
            <a:ext cx="10166555" cy="60861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Electronic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Gmail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 Google Mail.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English for specific purposes.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is said to be derived from “You” which means you (from the fact that the video came from you) and “Tube” means television (cathode ray tube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TOEFL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(Test of English as a Foreign Language)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IELTS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English Language Testing System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9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3626" y="540775"/>
            <a:ext cx="8900376" cy="550058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Portable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short name for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Wireless Fidelity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Wireless technology” suggests the absence of cables or wires for the transfer of signals and “fidelity” meaning lasting support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LASER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stands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 by Stimulated Emission of Radiation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www.grammar-monster.com/glossary/abbreviations.htm</a:t>
            </a:r>
            <a:endParaRPr lang="en-GB" dirty="0" smtClean="0"/>
          </a:p>
          <a:p>
            <a:endParaRPr lang="en-GB" dirty="0"/>
          </a:p>
          <a:p>
            <a:r>
              <a:rPr lang="tr-TR" dirty="0">
                <a:hlinkClick r:id="rId3"/>
              </a:rPr>
              <a:t>https://www.toppr.com/guides/business-communication-and-ethics/essential-of-good-english/abbreviations/#</a:t>
            </a:r>
            <a:r>
              <a:rPr lang="tr-TR" dirty="0" smtClean="0">
                <a:hlinkClick r:id="rId3"/>
              </a:rPr>
              <a:t>What_is_an_Acronym</a:t>
            </a:r>
            <a:endParaRPr lang="en-GB" dirty="0" smtClean="0"/>
          </a:p>
          <a:p>
            <a:endParaRPr lang="en-GB" dirty="0"/>
          </a:p>
          <a:p>
            <a:r>
              <a:rPr lang="tr-TR" dirty="0"/>
              <a:t>https://abbreviations.yourdictionary.com/articles/list-of-commonly-used-abbreviations.html</a:t>
            </a:r>
          </a:p>
        </p:txBody>
      </p:sp>
    </p:spTree>
    <p:extLst>
      <p:ext uri="{BB962C8B-B14F-4D97-AF65-F5344CB8AC3E}">
        <p14:creationId xmlns:p14="http://schemas.microsoft.com/office/powerpoint/2010/main" val="36447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5639" y="255639"/>
            <a:ext cx="11602064" cy="592885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3290" y="1238865"/>
            <a:ext cx="8613059" cy="494562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US" sz="24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 </a:t>
            </a:r>
            <a:r>
              <a:rPr lang="en-US" sz="9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abbreviation</a:t>
            </a:r>
            <a:r>
              <a:rPr lang="en-US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(from </a:t>
            </a:r>
            <a:r>
              <a:rPr lang="en-US" sz="96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Latin"/>
              </a:rPr>
              <a:t>latin</a:t>
            </a:r>
            <a:r>
              <a:rPr lang="en-US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9600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brevis</a:t>
            </a:r>
            <a:r>
              <a:rPr lang="en-US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meaning </a:t>
            </a:r>
            <a:r>
              <a:rPr lang="en-US" sz="9600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en-US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a shortened form of a word or phrase, by any method.</a:t>
            </a:r>
          </a:p>
          <a:p>
            <a:pPr marL="0" indent="0" algn="just">
              <a:buNone/>
            </a:pPr>
            <a:endParaRPr lang="en-US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may consist of a group of letters or words taken from the full version of the word or phrase; </a:t>
            </a:r>
            <a:endParaRPr lang="en-US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 the word </a:t>
            </a:r>
            <a:r>
              <a:rPr lang="en-US" sz="9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abbreviation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can itself be represented by the abbreviation </a:t>
            </a:r>
            <a:r>
              <a:rPr lang="en-US" sz="9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abbr.</a:t>
            </a:r>
            <a:r>
              <a:rPr lang="en-US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9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abbrv</a:t>
            </a:r>
            <a:r>
              <a:rPr lang="en-US" sz="9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 </a:t>
            </a:r>
            <a:r>
              <a:rPr lang="en-US" sz="9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abbrev.</a:t>
            </a:r>
            <a:r>
              <a:rPr lang="en-US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endParaRPr lang="en-US" sz="9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8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tr-TR" sz="8000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encrypted-tbn0.gstatic.com/images?q=tbn:ANd9GcTs1fiLKe0kHfY2LibTcJ5YCQI438mCtU3DMQ&amp;usqp=C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458" y="208422"/>
            <a:ext cx="1889055" cy="16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bbreviations: Meaning &amp; List of Commonly Used Abbrevia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566788" cy="610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27355" y="265471"/>
            <a:ext cx="9415439" cy="58010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Latin-</a:t>
            </a:r>
            <a:r>
              <a:rPr lang="tr-TR" b="1" dirty="0" err="1"/>
              <a:t>based</a:t>
            </a:r>
            <a:r>
              <a:rPr lang="tr-TR" b="1" dirty="0"/>
              <a:t> </a:t>
            </a:r>
            <a:r>
              <a:rPr lang="tr-TR" b="1" dirty="0" err="1"/>
              <a:t>Abbreviations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3897" y="1120878"/>
            <a:ext cx="9798897" cy="5506064"/>
          </a:xfrm>
        </p:spPr>
        <p:txBody>
          <a:bodyPr>
            <a:normAutofit/>
          </a:bodyPr>
          <a:lstStyle/>
          <a:p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is)</a:t>
            </a:r>
          </a:p>
          <a:p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n.b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 bene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(“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.s.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post </a:t>
            </a:r>
            <a:r>
              <a:rPr lang="tr-TR" sz="32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scriptum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videlicet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namely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ibid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ibidem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(in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curriculum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life)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99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8960" y="381732"/>
            <a:ext cx="9291215" cy="104923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6748" y="1430967"/>
            <a:ext cx="9533427" cy="464536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Bachelor of Arts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Bachelor of Science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Master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Master of Science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Master of Business Administration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MFA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Master of Fine Arts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DPhil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Doctor of Philosophy</a:t>
            </a: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Abbreviations Based on Time and Date</a:t>
            </a:r>
            <a:br>
              <a:rPr lang="en-US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639" y="1425677"/>
            <a:ext cx="9018363" cy="4615685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meridiem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meridiem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Anno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Greenwich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</a:t>
            </a:r>
          </a:p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UTC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Universal Time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Coordinated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Coordinated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Universal Time)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34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Social</a:t>
            </a:r>
            <a:r>
              <a:rPr lang="tr-TR" b="1" dirty="0"/>
              <a:t> Media </a:t>
            </a:r>
            <a:r>
              <a:rPr lang="tr-TR" b="1" dirty="0" err="1"/>
              <a:t>and</a:t>
            </a:r>
            <a:r>
              <a:rPr lang="tr-TR" b="1" dirty="0"/>
              <a:t> Online </a:t>
            </a:r>
            <a:r>
              <a:rPr lang="tr-TR" b="1" dirty="0" err="1"/>
              <a:t>Abbreviations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1277" y="1347019"/>
            <a:ext cx="8762725" cy="469434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AFAIK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as far as I know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be right back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IIRC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if 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 correctly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no problem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you’re welcome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direct message</a:t>
            </a:r>
            <a:endParaRPr lang="en-US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in my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8761" y="108156"/>
            <a:ext cx="10084033" cy="5358190"/>
          </a:xfrm>
        </p:spPr>
        <p:txBody>
          <a:bodyPr>
            <a:noAutofit/>
          </a:bodyPr>
          <a:lstStyle/>
          <a:p>
            <a:pPr fontAlgn="base"/>
            <a:r>
              <a:rPr lang="en-US" sz="2800" b="1" dirty="0"/>
              <a:t>ETA</a:t>
            </a:r>
            <a:r>
              <a:rPr lang="en-US" sz="2800" dirty="0"/>
              <a:t> – </a:t>
            </a:r>
            <a:r>
              <a:rPr lang="en-US" sz="2800" i="1" dirty="0"/>
              <a:t>estimated time of </a:t>
            </a:r>
            <a:r>
              <a:rPr lang="en-US" sz="2800" i="1" dirty="0" smtClean="0"/>
              <a:t>arrival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b="1" dirty="0"/>
              <a:t>FAQ</a:t>
            </a:r>
            <a:r>
              <a:rPr lang="en-US" sz="2800" dirty="0"/>
              <a:t> – </a:t>
            </a:r>
            <a:r>
              <a:rPr lang="en-US" sz="2800" i="1" dirty="0"/>
              <a:t>frequently asked questions. </a:t>
            </a:r>
            <a:endParaRPr lang="en-US" sz="2800" dirty="0" smtClean="0"/>
          </a:p>
          <a:p>
            <a:pPr fontAlgn="base"/>
            <a:endParaRPr lang="en-US" sz="2800" dirty="0"/>
          </a:p>
          <a:p>
            <a:pPr fontAlgn="base"/>
            <a:r>
              <a:rPr lang="en-US" sz="2800" b="1" dirty="0"/>
              <a:t>FYI</a:t>
            </a:r>
            <a:r>
              <a:rPr lang="en-US" sz="2800" dirty="0"/>
              <a:t> – </a:t>
            </a:r>
            <a:r>
              <a:rPr lang="en-US" sz="2800" i="1" dirty="0"/>
              <a:t>for your information</a:t>
            </a:r>
            <a:r>
              <a:rPr lang="en-US" sz="2800" dirty="0" smtClean="0"/>
              <a:t>..</a:t>
            </a:r>
          </a:p>
          <a:p>
            <a:pPr fontAlgn="base"/>
            <a:r>
              <a:rPr lang="en-US" sz="2800" dirty="0"/>
              <a:t> </a:t>
            </a:r>
          </a:p>
          <a:p>
            <a:r>
              <a:rPr lang="en-US" sz="2800" b="1" dirty="0"/>
              <a:t>CC</a:t>
            </a:r>
            <a:r>
              <a:rPr lang="en-US" sz="2800" dirty="0"/>
              <a:t> and </a:t>
            </a:r>
            <a:r>
              <a:rPr lang="en-US" sz="2800" b="1" dirty="0"/>
              <a:t>BCC </a:t>
            </a:r>
            <a:r>
              <a:rPr lang="en-US" sz="2800" dirty="0" smtClean="0"/>
              <a:t>–   CC </a:t>
            </a:r>
            <a:r>
              <a:rPr lang="en-US" sz="2800" dirty="0"/>
              <a:t>means </a:t>
            </a:r>
            <a:r>
              <a:rPr lang="en-US" sz="2800" i="1" dirty="0">
                <a:solidFill>
                  <a:srgbClr val="0070C0"/>
                </a:solidFill>
              </a:rPr>
              <a:t>carbon copy</a:t>
            </a:r>
            <a:r>
              <a:rPr lang="en-US" sz="2800" dirty="0"/>
              <a:t> and BCC </a:t>
            </a:r>
            <a:r>
              <a:rPr lang="en-US" sz="2800" dirty="0" smtClean="0"/>
              <a:t>means</a:t>
            </a:r>
            <a:r>
              <a:rPr lang="en-US" sz="2800" dirty="0"/>
              <a:t> </a:t>
            </a:r>
            <a:r>
              <a:rPr lang="en-US" sz="2800" i="1" dirty="0">
                <a:solidFill>
                  <a:srgbClr val="0070C0"/>
                </a:solidFill>
              </a:rPr>
              <a:t>blind carbon copy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endParaRPr lang="en-US" sz="2800" dirty="0"/>
          </a:p>
          <a:p>
            <a:r>
              <a:rPr lang="en-US" sz="2800" b="1" dirty="0"/>
              <a:t>RSVP </a:t>
            </a:r>
            <a:r>
              <a:rPr lang="en-US" sz="2800" dirty="0"/>
              <a:t>– </a:t>
            </a:r>
            <a:r>
              <a:rPr lang="en-US" sz="2800" dirty="0">
                <a:solidFill>
                  <a:srgbClr val="FF0000"/>
                </a:solidFill>
              </a:rPr>
              <a:t>For the French</a:t>
            </a:r>
            <a:r>
              <a:rPr lang="en-US" sz="2800" dirty="0"/>
              <a:t> </a:t>
            </a:r>
            <a:r>
              <a:rPr lang="en-US" sz="2800" i="1" dirty="0" err="1"/>
              <a:t>répondez</a:t>
            </a:r>
            <a:r>
              <a:rPr lang="en-US" sz="2800" i="1" dirty="0"/>
              <a:t> </a:t>
            </a:r>
            <a:r>
              <a:rPr lang="en-US" sz="2800" i="1" dirty="0" err="1"/>
              <a:t>s’il</a:t>
            </a:r>
            <a:r>
              <a:rPr lang="en-US" sz="2800" i="1" dirty="0"/>
              <a:t> </a:t>
            </a:r>
            <a:r>
              <a:rPr lang="en-US" sz="2800" i="1" dirty="0" err="1"/>
              <a:t>vous</a:t>
            </a:r>
            <a:r>
              <a:rPr lang="en-US" sz="2800" i="1" dirty="0"/>
              <a:t> plait</a:t>
            </a:r>
            <a:r>
              <a:rPr lang="en-US" sz="2800" dirty="0"/>
              <a:t> (please reply).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197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4297" y="216310"/>
            <a:ext cx="10408497" cy="5958348"/>
          </a:xfrm>
        </p:spPr>
        <p:txBody>
          <a:bodyPr>
            <a:normAutofit/>
          </a:bodyPr>
          <a:lstStyle/>
          <a:p>
            <a:r>
              <a:rPr lang="en-US" sz="2400" b="1" dirty="0"/>
              <a:t>VIP</a:t>
            </a:r>
            <a:r>
              <a:rPr lang="en-US" sz="2400" dirty="0"/>
              <a:t> – </a:t>
            </a:r>
            <a:r>
              <a:rPr lang="en-US" sz="2400" i="1" dirty="0"/>
              <a:t>very important person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/>
              <a:t>YOLO</a:t>
            </a:r>
            <a:r>
              <a:rPr lang="en-US" sz="2400" dirty="0"/>
              <a:t> – </a:t>
            </a:r>
            <a:r>
              <a:rPr lang="en-US" sz="2400" i="1" dirty="0"/>
              <a:t>you only live once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ere's the origin of coronavirus or COVID-19 and why you really shouldn't  call it that other name - ABC7 San Francisc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61" y="2379407"/>
            <a:ext cx="3669516" cy="150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34297" y="4375354"/>
            <a:ext cx="88097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googol is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followed by 100 zeros. The name "Google" being an accidental misspelling of "googol" by the company's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founders.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Organization of Oriented Group Language of Earth.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606</Words>
  <Application>Microsoft Office PowerPoint</Application>
  <PresentationFormat>Geniş ekran</PresentationFormat>
  <Paragraphs>96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Yüzeyler</vt:lpstr>
      <vt:lpstr>Common Abbreviations Of Everyday English</vt:lpstr>
      <vt:lpstr>PowerPoint Sunusu</vt:lpstr>
      <vt:lpstr>PowerPoint Sunusu</vt:lpstr>
      <vt:lpstr>Latin-based Abbreviations </vt:lpstr>
      <vt:lpstr>PowerPoint Sunusu</vt:lpstr>
      <vt:lpstr>Abbreviations Based on Time and Date </vt:lpstr>
      <vt:lpstr>Social Media and Online Abbreviations 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Abbreviations of Everyday English</dc:title>
  <dc:creator>ZZZZ</dc:creator>
  <cp:lastModifiedBy>ZZZZ</cp:lastModifiedBy>
  <cp:revision>104</cp:revision>
  <dcterms:created xsi:type="dcterms:W3CDTF">2023-03-04T19:14:46Z</dcterms:created>
  <dcterms:modified xsi:type="dcterms:W3CDTF">2023-03-29T05:13:36Z</dcterms:modified>
</cp:coreProperties>
</file>