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94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10/15/23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3F3B1-D175-004D-9DF2-2B6A98B31A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5287" y="802298"/>
            <a:ext cx="10129566" cy="2541431"/>
          </a:xfrm>
        </p:spPr>
        <p:txBody>
          <a:bodyPr/>
          <a:lstStyle/>
          <a:p>
            <a:pPr algn="ctr"/>
            <a:r>
              <a:rPr lang="en-US" dirty="0"/>
              <a:t>Advanced Grammar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F92DC-5431-6141-9AB2-E2FBEFEEF4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Assist prof. </a:t>
            </a:r>
            <a:r>
              <a:rPr lang="en-US" dirty="0" err="1"/>
              <a:t>zheen</a:t>
            </a:r>
            <a:r>
              <a:rPr lang="en-US" dirty="0"/>
              <a:t> h a Abdullah </a:t>
            </a:r>
          </a:p>
        </p:txBody>
      </p:sp>
    </p:spTree>
    <p:extLst>
      <p:ext uri="{BB962C8B-B14F-4D97-AF65-F5344CB8AC3E}">
        <p14:creationId xmlns:p14="http://schemas.microsoft.com/office/powerpoint/2010/main" val="3555305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B491E-AACA-2840-A17B-B487541CF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Answer the followings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8158B-BF8E-E849-9D47-3E83AD29A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grammar to you?</a:t>
            </a:r>
          </a:p>
          <a:p>
            <a:r>
              <a:rPr lang="en-US" dirty="0"/>
              <a:t>Is grammar necessary to be taught?</a:t>
            </a:r>
          </a:p>
          <a:p>
            <a:r>
              <a:rPr lang="en-US" dirty="0"/>
              <a:t>What are the approaches to teaching grammar?</a:t>
            </a:r>
          </a:p>
          <a:p>
            <a:r>
              <a:rPr lang="en-US" dirty="0"/>
              <a:t>What is ellipsis?</a:t>
            </a:r>
          </a:p>
          <a:p>
            <a:r>
              <a:rPr lang="en-US" dirty="0"/>
              <a:t>What are the </a:t>
            </a:r>
            <a:r>
              <a:rPr lang="en-US" sz="2400" dirty="0">
                <a:solidFill>
                  <a:srgbClr val="FF0000"/>
                </a:solidFill>
              </a:rPr>
              <a:t>sign points </a:t>
            </a:r>
            <a:r>
              <a:rPr lang="en-US" dirty="0"/>
              <a:t>= </a:t>
            </a:r>
            <a:r>
              <a:rPr lang="en-US" sz="2400" dirty="0">
                <a:solidFill>
                  <a:srgbClr val="FF0000"/>
                </a:solidFill>
              </a:rPr>
              <a:t>linking words </a:t>
            </a:r>
            <a:r>
              <a:rPr lang="en-US" dirty="0"/>
              <a:t>in English language? Why do we use them? Give examples</a:t>
            </a:r>
          </a:p>
        </p:txBody>
      </p:sp>
    </p:spTree>
    <p:extLst>
      <p:ext uri="{BB962C8B-B14F-4D97-AF65-F5344CB8AC3E}">
        <p14:creationId xmlns:p14="http://schemas.microsoft.com/office/powerpoint/2010/main" val="3389546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ED826-7945-3F46-96A3-795B5D316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22E4E-3189-7146-8D93-5A2FD4960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phrasal verb? Give examples</a:t>
            </a:r>
          </a:p>
          <a:p>
            <a:r>
              <a:rPr lang="en-US" dirty="0"/>
              <a:t>What is transitive verb? Give examples</a:t>
            </a:r>
          </a:p>
          <a:p>
            <a:r>
              <a:rPr lang="en-US" dirty="0"/>
              <a:t>What is intransitive verb?</a:t>
            </a:r>
          </a:p>
          <a:p>
            <a:r>
              <a:rPr lang="en-US" dirty="0"/>
              <a:t>Give examples</a:t>
            </a:r>
          </a:p>
          <a:p>
            <a:r>
              <a:rPr lang="en-US" dirty="0"/>
              <a:t>What is gerund?</a:t>
            </a:r>
          </a:p>
          <a:p>
            <a:r>
              <a:rPr lang="en-US"/>
              <a:t>What </a:t>
            </a:r>
            <a:r>
              <a:rPr lang="en-US" dirty="0"/>
              <a:t>is noun phrase?</a:t>
            </a:r>
          </a:p>
        </p:txBody>
      </p:sp>
    </p:spTree>
    <p:extLst>
      <p:ext uri="{BB962C8B-B14F-4D97-AF65-F5344CB8AC3E}">
        <p14:creationId xmlns:p14="http://schemas.microsoft.com/office/powerpoint/2010/main" val="91642261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</TotalTime>
  <Words>87</Words>
  <Application>Microsoft Macintosh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Gallery</vt:lpstr>
      <vt:lpstr>Advanced Grammar</vt:lpstr>
      <vt:lpstr>Answer the followings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Grammar</dc:title>
  <dc:creator>Microsoft Office User</dc:creator>
  <cp:lastModifiedBy>Microsoft Office User</cp:lastModifiedBy>
  <cp:revision>2</cp:revision>
  <dcterms:created xsi:type="dcterms:W3CDTF">2023-10-15T06:10:50Z</dcterms:created>
  <dcterms:modified xsi:type="dcterms:W3CDTF">2023-10-15T06:21:25Z</dcterms:modified>
</cp:coreProperties>
</file>