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12"/>
  </p:normalViewPr>
  <p:slideViewPr>
    <p:cSldViewPr snapToGrid="0" snapToObjects="1">
      <p:cViewPr varScale="1">
        <p:scale>
          <a:sx n="78" d="100"/>
          <a:sy n="78" d="100"/>
        </p:scale>
        <p:origin x="19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CAE8E-A4A4-B643-B025-ADF451C56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819400"/>
          </a:xfrm>
        </p:spPr>
        <p:txBody>
          <a:bodyPr/>
          <a:lstStyle/>
          <a:p>
            <a:r>
              <a:rPr lang="en-US" dirty="0"/>
              <a:t>position of adjectives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A66745-CEF3-0548-A0D8-D454E22BC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6" y="4567762"/>
            <a:ext cx="9070848" cy="457201"/>
          </a:xfrm>
        </p:spPr>
        <p:txBody>
          <a:bodyPr/>
          <a:lstStyle/>
          <a:p>
            <a:r>
              <a:rPr lang="en-US" b="1" dirty="0">
                <a:latin typeface="+mj-lt"/>
                <a:cs typeface="Times New Roman" panose="02020603050405020304" pitchFamily="18" charset="0"/>
              </a:rPr>
              <a:t>Assist Prof.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Zheen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H A Abdullah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D755B-65DD-724E-A958-B31ABE9BB83C}"/>
              </a:ext>
            </a:extLst>
          </p:cNvPr>
          <p:cNvSpPr txBox="1"/>
          <p:nvPr/>
        </p:nvSpPr>
        <p:spPr>
          <a:xfrm>
            <a:off x="5747658" y="51392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3CD5A-5700-F04E-A411-2B8C37F083CA}"/>
              </a:ext>
            </a:extLst>
          </p:cNvPr>
          <p:cNvSpPr txBox="1"/>
          <p:nvPr/>
        </p:nvSpPr>
        <p:spPr>
          <a:xfrm>
            <a:off x="5595258" y="1349405"/>
            <a:ext cx="1601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2024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5380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8FD0-2422-F04F-A62C-74D83A93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950B6-DE30-F147-83BD-F0008E1F3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0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816D-E41F-1B45-8135-FA13C274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Adjectives and linking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4A4DD-A5FF-5243-A88F-47C0F5A2C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Adjective  +  Noun                          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surprised me.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Mohammad has been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for years.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Linking verbs + Adjectives                                The price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seemed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It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377EE61-EB16-EE46-8DF8-7D964D267E54}"/>
              </a:ext>
            </a:extLst>
          </p:cNvPr>
          <p:cNvCxnSpPr>
            <a:cxnSpLocks/>
          </p:cNvCxnSpPr>
          <p:nvPr/>
        </p:nvCxnSpPr>
        <p:spPr>
          <a:xfrm flipV="1">
            <a:off x="3246664" y="2266238"/>
            <a:ext cx="1162048" cy="129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697B73-8719-744F-986E-D90E43B62D22}"/>
              </a:ext>
            </a:extLst>
          </p:cNvPr>
          <p:cNvCxnSpPr>
            <a:cxnSpLocks/>
          </p:cNvCxnSpPr>
          <p:nvPr/>
        </p:nvCxnSpPr>
        <p:spPr>
          <a:xfrm>
            <a:off x="3246664" y="2399797"/>
            <a:ext cx="1238250" cy="335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B5BA0AC-D40B-444A-869E-B98EA14514EA}"/>
              </a:ext>
            </a:extLst>
          </p:cNvPr>
          <p:cNvCxnSpPr>
            <a:cxnSpLocks/>
          </p:cNvCxnSpPr>
          <p:nvPr/>
        </p:nvCxnSpPr>
        <p:spPr>
          <a:xfrm>
            <a:off x="4063092" y="3484036"/>
            <a:ext cx="1477737" cy="12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60C15F85-C48F-0946-8703-2522C2950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153069"/>
              </p:ext>
            </p:extLst>
          </p:nvPr>
        </p:nvGraphicFramePr>
        <p:xfrm>
          <a:off x="8871856" y="3061352"/>
          <a:ext cx="1745343" cy="2015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343">
                  <a:extLst>
                    <a:ext uri="{9D8B030D-6E8A-4147-A177-3AD203B41FA5}">
                      <a16:colId xmlns:a16="http://schemas.microsoft.com/office/drawing/2014/main" val="321660562"/>
                    </a:ext>
                  </a:extLst>
                </a:gridCol>
              </a:tblGrid>
              <a:tr h="40309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Linking verbs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945567"/>
                  </a:ext>
                </a:extLst>
              </a:tr>
              <a:tr h="403091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Appear, be, keep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963649"/>
                  </a:ext>
                </a:extLst>
              </a:tr>
              <a:tr h="403091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Become, remain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836932"/>
                  </a:ext>
                </a:extLst>
              </a:tr>
              <a:tr h="403091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Feel, get, stay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22725"/>
                  </a:ext>
                </a:extLst>
              </a:tr>
              <a:tr h="403091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Seem, 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064227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19425B9-54C8-364B-B07C-409EA9F7882C}"/>
              </a:ext>
            </a:extLst>
          </p:cNvPr>
          <p:cNvCxnSpPr>
            <a:cxnSpLocks/>
          </p:cNvCxnSpPr>
          <p:nvPr/>
        </p:nvCxnSpPr>
        <p:spPr>
          <a:xfrm>
            <a:off x="4063092" y="3484036"/>
            <a:ext cx="1477737" cy="36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85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21C4-187A-1745-A868-3A6FC8603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‘a-’ adjectives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A66587-BE94-CE44-AB08-5DC251FCF3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848918"/>
              </p:ext>
            </p:extLst>
          </p:nvPr>
        </p:nvGraphicFramePr>
        <p:xfrm>
          <a:off x="2340427" y="2227703"/>
          <a:ext cx="6694715" cy="1020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4715">
                  <a:extLst>
                    <a:ext uri="{9D8B030D-6E8A-4147-A177-3AD203B41FA5}">
                      <a16:colId xmlns:a16="http://schemas.microsoft.com/office/drawing/2014/main" val="1718205059"/>
                    </a:ext>
                  </a:extLst>
                </a:gridCol>
              </a:tblGrid>
              <a:tr h="1020763">
                <a:tc>
                  <a:txBody>
                    <a:bodyPr/>
                    <a:lstStyle/>
                    <a:p>
                      <a:pPr algn="ctr"/>
                      <a:b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alive, afraid, alike, ashamed, asleep, awake, aware, alone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666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0F75920-4CE2-2745-987F-2AE01231A663}"/>
              </a:ext>
            </a:extLst>
          </p:cNvPr>
          <p:cNvSpPr txBox="1"/>
          <p:nvPr/>
        </p:nvSpPr>
        <p:spPr>
          <a:xfrm rot="10800000" flipV="1">
            <a:off x="1230086" y="3461976"/>
            <a:ext cx="922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horse was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field.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 alone horse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was </a:t>
            </a:r>
            <a:r>
              <a:rPr lang="en-US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ashamed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her behavior.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7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F0D0-759B-8C44-843B-AB066F3E3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Adjectives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403BC-9A52-9343-B181-3CA264FDF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2764970"/>
            <a:ext cx="10722429" cy="32700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animal was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A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was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her children.      I was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frightened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our friendship would be over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girls look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Paul is very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 appearance to his brother.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0007DA-D8F5-A84F-AB5F-ED84A4D6D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92650"/>
              </p:ext>
            </p:extLst>
          </p:nvPr>
        </p:nvGraphicFramePr>
        <p:xfrm>
          <a:off x="1817913" y="1567490"/>
          <a:ext cx="862148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1485">
                  <a:extLst>
                    <a:ext uri="{9D8B030D-6E8A-4147-A177-3AD203B41FA5}">
                      <a16:colId xmlns:a16="http://schemas.microsoft.com/office/drawing/2014/main" val="3295382357"/>
                    </a:ext>
                  </a:extLst>
                </a:gridCol>
              </a:tblGrid>
              <a:tr h="79471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Alive-living       afraid-frightened        alike-similar        asleep-sleeping       alone-lone </a:t>
                      </a:r>
                    </a:p>
                    <a:p>
                      <a:pPr marL="0" indent="0" algn="ctr">
                        <a:buNone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93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56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FBA31-BBDD-784E-9B12-1AEC17E4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171" y="731838"/>
            <a:ext cx="10058400" cy="1371600"/>
          </a:xfrm>
        </p:spPr>
        <p:txBody>
          <a:bodyPr>
            <a:normAutofit fontScale="90000"/>
          </a:bodyPr>
          <a:lstStyle/>
          <a:p>
            <a:pPr marL="685800" indent="-685800" algn="ctr"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Adjectives (health and feelings)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7BF23D-6498-9A43-9D3A-83BBD13443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257302"/>
              </p:ext>
            </p:extLst>
          </p:nvPr>
        </p:nvGraphicFramePr>
        <p:xfrm>
          <a:off x="2786743" y="1635351"/>
          <a:ext cx="6727371" cy="879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7371">
                  <a:extLst>
                    <a:ext uri="{9D8B030D-6E8A-4147-A177-3AD203B41FA5}">
                      <a16:colId xmlns:a16="http://schemas.microsoft.com/office/drawing/2014/main" val="1792617"/>
                    </a:ext>
                  </a:extLst>
                </a:gridCol>
              </a:tblGrid>
              <a:tr h="87924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Content, fine, glad, ill, sorry, unsure, upset, 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2901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9D9B5F-5A12-224B-8C4C-D37F5B364130}"/>
              </a:ext>
            </a:extLst>
          </p:cNvPr>
          <p:cNvSpPr txBox="1"/>
          <p:nvPr/>
        </p:nvSpPr>
        <p:spPr>
          <a:xfrm>
            <a:off x="1534885" y="2822285"/>
            <a:ext cx="88609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son felt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unwell</a:t>
            </a:r>
            <a:r>
              <a:rPr lang="en-US" dirty="0"/>
              <a:t>.  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unwell son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were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way to go. 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These are sometimes used between an adverb and a noun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 ‘a terminally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patient’ 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8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08831-C03B-244F-A3A6-6EE089DA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classifying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D2A4-500D-4945-BC73-5A092918B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Emphasizing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- I felt a fool.         -  I felt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fool.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Some are seldom or never used after linking verbs.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absolute, entire, mere, sheer, total, utter,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was a total failure.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the failure was total”</a:t>
            </a:r>
          </a:p>
        </p:txBody>
      </p:sp>
    </p:spTree>
    <p:extLst>
      <p:ext uri="{BB962C8B-B14F-4D97-AF65-F5344CB8AC3E}">
        <p14:creationId xmlns:p14="http://schemas.microsoft.com/office/powerpoint/2010/main" val="92766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3F8B-11DF-5B42-915E-076735E8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8631-8585-234D-8AE3-90BF05293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2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Classifying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-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explosion.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- There is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concern about rising crime rates.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Some are seldom or never used after linking verbs.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(atomic, chemical, medical, general, digital, occasional, northern,  ….etc.)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industry produces such things as drugs, and rubber.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0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5039-C3A7-A242-A924-7781F051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BAB0D-3A36-0249-9CED-1B197024A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Qualitative: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Directly before a noun   Or    after linking verb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sunset                                      - the sunset was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country’s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reforms.             - the process isn’t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</a:p>
        </p:txBody>
      </p:sp>
    </p:spTree>
    <p:extLst>
      <p:ext uri="{BB962C8B-B14F-4D97-AF65-F5344CB8AC3E}">
        <p14:creationId xmlns:p14="http://schemas.microsoft.com/office/powerpoint/2010/main" val="1923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7712-C76C-0142-926D-A86F97326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Adjectives used immediately after a noun, at the beginning of reduced relative clause.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96085-2E9E-B343-9172-327FCBCA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10646229" cy="393192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before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to-infinitive/ pre phrase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He is a manager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capable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making different decisions.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- it was a speech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appeal  to the union.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ible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-able adj                                     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treatment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children with asthma.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(Concerned, involved, opposite, present, proper, responsible)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people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approved of the decision. </a:t>
            </a:r>
          </a:p>
          <a:p>
            <a:pPr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asked for my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address. </a:t>
            </a:r>
          </a:p>
          <a:p>
            <a:pPr>
              <a:buFontTx/>
              <a:buChar char="-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1479C0-F6EF-A24B-A286-C4E3558FFB79}"/>
              </a:ext>
            </a:extLst>
          </p:cNvPr>
          <p:cNvSpPr txBox="1"/>
          <p:nvPr/>
        </p:nvSpPr>
        <p:spPr>
          <a:xfrm>
            <a:off x="9405257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8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366</TotalTime>
  <Words>466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Century Gothic</vt:lpstr>
      <vt:lpstr>Courier New</vt:lpstr>
      <vt:lpstr>Garamond</vt:lpstr>
      <vt:lpstr>Times New Roman</vt:lpstr>
      <vt:lpstr>Wingdings</vt:lpstr>
      <vt:lpstr>Savon</vt:lpstr>
      <vt:lpstr>position of adjectives </vt:lpstr>
      <vt:lpstr>Adjectives and linking verbs</vt:lpstr>
      <vt:lpstr>‘a-’ adjectives</vt:lpstr>
      <vt:lpstr>Related Adjectives  </vt:lpstr>
      <vt:lpstr>Adjectives (health and feelings) </vt:lpstr>
      <vt:lpstr>Emphasizing/classifying/ qualitative  adjectives </vt:lpstr>
      <vt:lpstr>PowerPoint Presentation</vt:lpstr>
      <vt:lpstr>PowerPoint Presentation</vt:lpstr>
      <vt:lpstr>Adjectives used immediately after a noun, at the beginning of reduced relative clause.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of adjectives </dc:title>
  <dc:creator>Microsoft Office User</dc:creator>
  <cp:lastModifiedBy>Microsoft Office User</cp:lastModifiedBy>
  <cp:revision>30</cp:revision>
  <dcterms:created xsi:type="dcterms:W3CDTF">2024-01-06T18:22:12Z</dcterms:created>
  <dcterms:modified xsi:type="dcterms:W3CDTF">2024-01-07T10:09:18Z</dcterms:modified>
</cp:coreProperties>
</file>