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CD44"/>
    <a:srgbClr val="D3A90F"/>
    <a:srgbClr val="003F4C"/>
    <a:srgbClr val="1D3A00"/>
    <a:srgbClr val="5EEC3C"/>
    <a:srgbClr val="990099"/>
    <a:srgbClr val="CC0099"/>
    <a:srgbClr val="FE9202"/>
    <a:srgbClr val="007033"/>
    <a:srgbClr val="6C1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756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1350110"/>
            <a:ext cx="8246070" cy="137434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69" y="2877160"/>
            <a:ext cx="8398775" cy="1374345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F2CD4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endParaRPr lang="en-US" dirty="0" smtClean="0"/>
          </a:p>
          <a:p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246070" cy="610821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2CD44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350110"/>
            <a:ext cx="8246070" cy="3512213"/>
          </a:xfrm>
        </p:spPr>
        <p:txBody>
          <a:bodyPr/>
          <a:lstStyle>
            <a:lvl1pPr algn="l">
              <a:defRPr sz="2800">
                <a:solidFill>
                  <a:schemeClr val="bg2">
                    <a:lumMod val="10000"/>
                  </a:schemeClr>
                </a:solidFill>
              </a:defRPr>
            </a:lvl1pPr>
            <a:lvl2pPr algn="l">
              <a:defRPr>
                <a:solidFill>
                  <a:schemeClr val="bg2">
                    <a:lumMod val="10000"/>
                  </a:schemeClr>
                </a:solidFill>
              </a:defRPr>
            </a:lvl2pPr>
            <a:lvl3pPr algn="l"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 algn="l"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 algn="l"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4" y="433880"/>
            <a:ext cx="626090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044700"/>
            <a:ext cx="6260906" cy="3511061"/>
          </a:xfrm>
        </p:spPr>
        <p:txBody>
          <a:bodyPr/>
          <a:lstStyle>
            <a:lvl1pPr>
              <a:defRPr sz="2800">
                <a:solidFill>
                  <a:schemeClr val="bg2">
                    <a:lumMod val="10000"/>
                  </a:schemeClr>
                </a:solidFill>
              </a:defRPr>
            </a:lvl1pPr>
            <a:lvl2pPr>
              <a:defRPr>
                <a:solidFill>
                  <a:schemeClr val="bg2">
                    <a:lumMod val="10000"/>
                  </a:schemeClr>
                </a:solidFill>
              </a:defRPr>
            </a:lvl2pPr>
            <a:lvl3pPr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317" y="433880"/>
            <a:ext cx="8093365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2CD44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19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27916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2">
                    <a:lumMod val="10000"/>
                  </a:schemeClr>
                </a:solidFill>
              </a:defRPr>
            </a:lvl1pPr>
            <a:lvl2pPr algn="ctr">
              <a:defRPr sz="2000">
                <a:solidFill>
                  <a:schemeClr val="bg2">
                    <a:lumMod val="10000"/>
                  </a:schemeClr>
                </a:solidFill>
              </a:defRPr>
            </a:lvl2pPr>
            <a:lvl3pPr algn="ctr">
              <a:defRPr sz="1800">
                <a:solidFill>
                  <a:schemeClr val="bg2">
                    <a:lumMod val="10000"/>
                  </a:schemeClr>
                </a:solidFill>
              </a:defRPr>
            </a:lvl3pPr>
            <a:lvl4pPr algn="ctr">
              <a:defRPr sz="1600">
                <a:solidFill>
                  <a:schemeClr val="bg2">
                    <a:lumMod val="10000"/>
                  </a:schemeClr>
                </a:solidFill>
              </a:defRPr>
            </a:lvl4pPr>
            <a:lvl5pPr algn="ctr">
              <a:defRPr sz="1600">
                <a:solidFill>
                  <a:schemeClr val="bg2">
                    <a:lumMod val="1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19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27916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2">
                    <a:lumMod val="10000"/>
                  </a:schemeClr>
                </a:solidFill>
              </a:defRPr>
            </a:lvl1pPr>
            <a:lvl2pPr algn="ctr">
              <a:defRPr sz="2000">
                <a:solidFill>
                  <a:schemeClr val="bg2">
                    <a:lumMod val="10000"/>
                  </a:schemeClr>
                </a:solidFill>
              </a:defRPr>
            </a:lvl2pPr>
            <a:lvl3pPr algn="ctr">
              <a:defRPr sz="1800">
                <a:solidFill>
                  <a:schemeClr val="bg2">
                    <a:lumMod val="10000"/>
                  </a:schemeClr>
                </a:solidFill>
              </a:defRPr>
            </a:lvl3pPr>
            <a:lvl4pPr algn="ctr">
              <a:defRPr sz="1600">
                <a:solidFill>
                  <a:schemeClr val="bg2">
                    <a:lumMod val="10000"/>
                  </a:schemeClr>
                </a:solidFill>
              </a:defRPr>
            </a:lvl4pPr>
            <a:lvl5pPr algn="ctr">
              <a:defRPr sz="1600">
                <a:solidFill>
                  <a:schemeClr val="bg2">
                    <a:lumMod val="1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55" y="385085"/>
            <a:ext cx="5955495" cy="458115"/>
          </a:xfrm>
        </p:spPr>
        <p:txBody>
          <a:bodyPr>
            <a:noAutofit/>
          </a:bodyPr>
          <a:lstStyle/>
          <a:p>
            <a:r>
              <a:rPr lang="ar-IQ" sz="2800" dirty="0" smtClean="0">
                <a:solidFill>
                  <a:schemeClr val="bg1"/>
                </a:solidFill>
                <a:effectLst/>
                <a:cs typeface="Ali_K_Alwand" pitchFamily="2" charset="-78"/>
              </a:rPr>
              <a:t>كورتة </a:t>
            </a:r>
            <a:r>
              <a:rPr lang="ar-IQ" sz="2800" dirty="0">
                <a:solidFill>
                  <a:schemeClr val="bg1"/>
                </a:solidFill>
                <a:effectLst/>
                <a:cs typeface="Ali_K_Alwand" pitchFamily="2" charset="-78"/>
              </a:rPr>
              <a:t>ميَذويةك لةسةر خاوةن ثيَداويستي </a:t>
            </a:r>
            <a:r>
              <a:rPr lang="ar-IQ" sz="2800" dirty="0" smtClean="0">
                <a:solidFill>
                  <a:schemeClr val="bg1"/>
                </a:solidFill>
                <a:effectLst/>
                <a:cs typeface="Ali_K_Alwand" pitchFamily="2" charset="-78"/>
              </a:rPr>
              <a:t>تايبةت</a:t>
            </a:r>
            <a:endParaRPr lang="en-US" sz="2800" dirty="0">
              <a:solidFill>
                <a:schemeClr val="bg1"/>
              </a:solidFill>
              <a:cs typeface="Ali_K_Alwand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6260" y="1350110"/>
            <a:ext cx="85514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IQ" sz="3200" b="1" u="sng" dirty="0" smtClean="0">
                <a:cs typeface="Ali_K_Alwand" pitchFamily="2" charset="-78"/>
              </a:rPr>
              <a:t>تيَروانيني </a:t>
            </a:r>
            <a:r>
              <a:rPr lang="ar-IQ" sz="3200" b="1" u="sng" dirty="0">
                <a:cs typeface="Ali_K_Alwand" pitchFamily="2" charset="-78"/>
              </a:rPr>
              <a:t>ئيغريقيةكان </a:t>
            </a:r>
            <a:r>
              <a:rPr lang="ar-IQ" sz="3200" b="1" u="sng" dirty="0" smtClean="0">
                <a:cs typeface="Ali_K_Alwand" pitchFamily="2" charset="-78"/>
              </a:rPr>
              <a:t>/</a:t>
            </a:r>
            <a:endParaRPr lang="ku-Arab-IQ" sz="3200" b="1" u="sng" dirty="0" smtClean="0">
              <a:cs typeface="Ali_K_Alwand" pitchFamily="2" charset="-78"/>
            </a:endParaRPr>
          </a:p>
          <a:p>
            <a:pPr algn="r" rtl="1"/>
            <a:endParaRPr lang="ku-Arab-IQ" sz="3200" b="1" u="sng" dirty="0" smtClean="0">
              <a:cs typeface="Ali_K_Alwand" pitchFamily="2" charset="-78"/>
            </a:endParaRPr>
          </a:p>
          <a:p>
            <a:pPr algn="r" rtl="1"/>
            <a:r>
              <a:rPr lang="ar-IQ" sz="3200" dirty="0" smtClean="0">
                <a:cs typeface="Ali_K_Alwand" pitchFamily="2" charset="-78"/>
              </a:rPr>
              <a:t> </a:t>
            </a:r>
            <a:r>
              <a:rPr lang="ar-IQ" sz="3200" dirty="0">
                <a:cs typeface="Ali_K_Alwand" pitchFamily="2" charset="-78"/>
              </a:rPr>
              <a:t>تيَروانيني ئيغريقيةكان  تيَروانينيَكي نةريَني بووة واتا بة رق و قينةو بةضاويَكي كةمةوة سةيري ئةم بةشةي كؤمةلَطةيان كردووة تةنانةت هةولَي لةناوبردنيشيان ئةدرا بةبيانوي ئةوةي كة ئةم بةشةي كؤمةلَطة ناتوانن ئاطاداري خؤيان ببن و ناتوانن خؤيان بةخيَوبكةن  و بوونةتة باريَكي قورس لةسةر كؤمةلَطا .</a:t>
            </a:r>
            <a:endParaRPr lang="en-GB" sz="3200" dirty="0">
              <a:cs typeface="Ali_K_Alwan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IQ" b="1" u="sng" dirty="0">
                <a:cs typeface="Ali_K_Alwand" pitchFamily="2" charset="-78"/>
              </a:rPr>
              <a:t>*- تيَروانيني رؤمانيةكان </a:t>
            </a:r>
            <a:r>
              <a:rPr lang="ar-IQ" b="1" u="sng" dirty="0" smtClean="0">
                <a:cs typeface="Ali_K_Alwand" pitchFamily="2" charset="-78"/>
              </a:rPr>
              <a:t>/</a:t>
            </a:r>
            <a:endParaRPr lang="ku-Arab-IQ" b="1" u="sng" dirty="0" smtClean="0">
              <a:cs typeface="Ali_K_Alwand" pitchFamily="2" charset="-78"/>
            </a:endParaRPr>
          </a:p>
          <a:p>
            <a:pPr marL="0" indent="0" algn="r">
              <a:buNone/>
            </a:pPr>
            <a:r>
              <a:rPr lang="ar-IQ" dirty="0" smtClean="0">
                <a:cs typeface="Ali_K_Alwand" pitchFamily="2" charset="-78"/>
              </a:rPr>
              <a:t> </a:t>
            </a:r>
            <a:r>
              <a:rPr lang="ar-IQ" dirty="0">
                <a:cs typeface="Ali_K_Alwand" pitchFamily="2" charset="-78"/>
              </a:rPr>
              <a:t>تيَروانيني رؤمانيةكانيش لة ئيغريقيةكان باشتر نةبووة رؤمانيةكان وةك كةرةستةيةكي طالَتةجاري و كاتبةسةربردن و رابواردن  سةيري كةم ئةندامانيان كردووة   تةنانةت زؤر جار فريَيان دةدانة سةر شةقامةكان بؤ ئةوةي وةك بوكةلَةيةك خةلَكي ياريان ثيَبكةن ثيًيان ثيَبكةنن .</a:t>
            </a:r>
            <a:endParaRPr lang="en-GB" dirty="0">
              <a:cs typeface="Ali_K_Alwand" pitchFamily="2" charset="-78"/>
            </a:endParaRPr>
          </a:p>
          <a:p>
            <a:pPr algn="r"/>
            <a:endParaRPr lang="en-US" dirty="0">
              <a:cs typeface="Ali_K_Alwand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36879" y="1655520"/>
            <a:ext cx="8158156" cy="2748690"/>
          </a:xfrm>
        </p:spPr>
        <p:txBody>
          <a:bodyPr>
            <a:normAutofit lnSpcReduction="10000"/>
          </a:bodyPr>
          <a:lstStyle/>
          <a:p>
            <a:pPr marL="0" indent="0" algn="justLow" rtl="1">
              <a:buNone/>
            </a:pPr>
            <a:r>
              <a:rPr lang="ar-IQ" b="1" u="sng" dirty="0">
                <a:cs typeface="Ali_K_Alwand" pitchFamily="2" charset="-78"/>
              </a:rPr>
              <a:t>* تيَروانيني يؤنانيةكان </a:t>
            </a:r>
            <a:r>
              <a:rPr lang="ar-IQ" b="1" u="sng" dirty="0" smtClean="0">
                <a:cs typeface="Ali_K_Alwand" pitchFamily="2" charset="-78"/>
              </a:rPr>
              <a:t>/</a:t>
            </a:r>
            <a:endParaRPr lang="ku-Arab-IQ" b="1" u="sng" dirty="0" smtClean="0">
              <a:cs typeface="Ali_K_Alwand" pitchFamily="2" charset="-78"/>
            </a:endParaRPr>
          </a:p>
          <a:p>
            <a:pPr marL="400050" lvl="1" indent="0" algn="justLow" rtl="1">
              <a:buNone/>
            </a:pPr>
            <a:r>
              <a:rPr lang="ar-IQ" dirty="0" smtClean="0">
                <a:cs typeface="Ali_K_Alwand" pitchFamily="2" charset="-78"/>
              </a:rPr>
              <a:t> </a:t>
            </a:r>
            <a:r>
              <a:rPr lang="ar-IQ" dirty="0">
                <a:cs typeface="Ali_K_Alwand" pitchFamily="2" charset="-78"/>
              </a:rPr>
              <a:t>تيَروانيني ئةوان ئةوةبوو دةيان طؤت ئةم بةشةي كؤمةلَطة كةسانيَكي بيَكةلكن و هيض سةنطيَكيان نيية لةناو كؤَمةلَطة وبارطراني و زةرةرن بؤ دةولةت ،هةروةها ثرؤسةي ذن و ذن خوازيشيان ليَ غةدةغة كرابوو بؤئةوةي ريَطري بكةن لة زؤربونيان . هةر لةم سةردةمةدا بؤ كةمكردنةوةي ريَذةيان ضةند هةنطاويَكيان طرتة بةر لةوانة </a:t>
            </a:r>
            <a:r>
              <a:rPr lang="ar-IQ" dirty="0" smtClean="0">
                <a:cs typeface="Ali_K_Alwand" pitchFamily="2" charset="-78"/>
              </a:rPr>
              <a:t>:</a:t>
            </a:r>
            <a:endParaRPr lang="ku-Arab-IQ" dirty="0" smtClean="0">
              <a:cs typeface="Ali_K_Alwand" pitchFamily="2" charset="-78"/>
            </a:endParaRPr>
          </a:p>
          <a:p>
            <a:pPr lvl="1" algn="r" rtl="1"/>
            <a:r>
              <a:rPr lang="ar-IQ" dirty="0">
                <a:cs typeface="Ali_K_Alwand" pitchFamily="2" charset="-78"/>
              </a:rPr>
              <a:t>دةركردنيان بؤ دةرةوةي مالَ و شار نةطةرانةوةيان بؤ ئةوةي لە برسانا بمرن.</a:t>
            </a:r>
            <a:endParaRPr lang="en-GB" dirty="0">
              <a:cs typeface="Ali_K_Alwand" pitchFamily="2" charset="-78"/>
            </a:endParaRPr>
          </a:p>
          <a:p>
            <a:pPr lvl="1" algn="r" rtl="1"/>
            <a:r>
              <a:rPr lang="ar-IQ" dirty="0">
                <a:cs typeface="Ali_K_Alwand" pitchFamily="2" charset="-78"/>
              </a:rPr>
              <a:t>لة زستاندا دةيانخستنة بةر سةرماو سؤلَيَكي بةهيَز تاكو لةسةرمايا رةق ببنةوة .</a:t>
            </a:r>
            <a:endParaRPr lang="en-GB" dirty="0">
              <a:cs typeface="Ali_K_Alwand" pitchFamily="2" charset="-78"/>
            </a:endParaRPr>
          </a:p>
          <a:p>
            <a:pPr lvl="1" algn="r" rtl="1"/>
            <a:r>
              <a:rPr lang="ar-IQ" dirty="0">
                <a:cs typeface="Ali_K_Alwand" pitchFamily="2" charset="-78"/>
              </a:rPr>
              <a:t>فريَيان دةدانة ناو روبارةكان بؤ ئةوةي بخنكيَن .</a:t>
            </a:r>
            <a:endParaRPr lang="en-GB" dirty="0">
              <a:cs typeface="Ali_K_Alwand" pitchFamily="2" charset="-78"/>
            </a:endParaRPr>
          </a:p>
          <a:p>
            <a:pPr marL="400050" lvl="1" indent="0" algn="justLow" rtl="1">
              <a:buNone/>
            </a:pPr>
            <a:endParaRPr lang="en-US" dirty="0">
              <a:cs typeface="Ali_K_Alwan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7080" y="1655520"/>
            <a:ext cx="763525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 rtl="1"/>
            <a:r>
              <a:rPr lang="ar-IQ" sz="2800" b="1" u="sng" dirty="0">
                <a:cs typeface="Ali_K_Alwand" pitchFamily="2" charset="-78"/>
              </a:rPr>
              <a:t>*تيَروانيني ميسرو دؤلَي رافيدةين و هنديةكان </a:t>
            </a:r>
            <a:r>
              <a:rPr lang="ar-IQ" sz="2800" b="1" u="sng" dirty="0" smtClean="0">
                <a:cs typeface="Ali_K_Alwand" pitchFamily="2" charset="-78"/>
              </a:rPr>
              <a:t>/</a:t>
            </a:r>
            <a:endParaRPr lang="ku-Arab-IQ" sz="2800" b="1" u="sng" dirty="0" smtClean="0">
              <a:cs typeface="Ali_K_Alwand" pitchFamily="2" charset="-78"/>
            </a:endParaRPr>
          </a:p>
          <a:p>
            <a:pPr algn="justLow" rtl="1"/>
            <a:endParaRPr lang="ku-Arab-IQ" sz="2800" b="1" u="sng" dirty="0" smtClean="0">
              <a:cs typeface="Ali_K_Alwand" pitchFamily="2" charset="-78"/>
            </a:endParaRPr>
          </a:p>
          <a:p>
            <a:pPr algn="justLow" rtl="1"/>
            <a:r>
              <a:rPr lang="ar-IQ" sz="2800" b="1" dirty="0" smtClean="0">
                <a:cs typeface="Ali_K_Alwand" pitchFamily="2" charset="-78"/>
              </a:rPr>
              <a:t> </a:t>
            </a:r>
            <a:r>
              <a:rPr lang="ar-IQ" sz="2800" dirty="0">
                <a:cs typeface="Ali_K_Alwand" pitchFamily="2" charset="-78"/>
              </a:rPr>
              <a:t>تيَروانيني ئةمان جياوازيةكي بةخؤيةوة </a:t>
            </a:r>
            <a:r>
              <a:rPr lang="ar-IQ" sz="2800" dirty="0" smtClean="0">
                <a:cs typeface="Ali_K_Alwand" pitchFamily="2" charset="-78"/>
              </a:rPr>
              <a:t>ديبوو </a:t>
            </a:r>
            <a:r>
              <a:rPr lang="ar-IQ" sz="2800" dirty="0">
                <a:cs typeface="Ali_K_Alwand" pitchFamily="2" charset="-78"/>
              </a:rPr>
              <a:t>بةبةراورد بة (رؤمانيةكان و ئيغريقيةكان و يؤنانيةكان ) لةلاي ميسرو دؤلَي رافيدةين و هنديةكان جؤريَك لة طرينطي ثيَدانيَكي باش هةبوو بةرامبةريان بةلَطةش بؤ ئةمة ويَنةي ئةو مندالَة كةمئةندامانةبوو كةلةسةديواري ثةرستطاكانيان هةلَيان كؤليبوو </a:t>
            </a:r>
            <a:endParaRPr lang="en-GB" sz="2800" dirty="0">
              <a:cs typeface="Ali_K_Alwan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3555" y="1187269"/>
            <a:ext cx="8704185" cy="3817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IQ" sz="2800" b="1" u="sng" dirty="0">
                <a:latin typeface="Calibri" panose="020F0502020204030204" pitchFamily="34" charset="0"/>
                <a:ea typeface="Calibri" panose="020F0502020204030204" pitchFamily="34" charset="0"/>
                <a:cs typeface="Ali_K_Alwand" pitchFamily="2" charset="-78"/>
              </a:rPr>
              <a:t>تيَروانيني ضةرخي ناوةراست /</a:t>
            </a:r>
            <a:r>
              <a:rPr lang="ar-IQ" sz="2800" dirty="0">
                <a:latin typeface="Calibri" panose="020F0502020204030204" pitchFamily="34" charset="0"/>
                <a:ea typeface="Calibri" panose="020F0502020204030204" pitchFamily="34" charset="0"/>
                <a:cs typeface="Ali_K_Alwand" pitchFamily="2" charset="-78"/>
              </a:rPr>
              <a:t> </a:t>
            </a:r>
            <a:endParaRPr lang="ku-Arab-IQ" sz="2800" dirty="0" smtClean="0">
              <a:latin typeface="Calibri" panose="020F0502020204030204" pitchFamily="34" charset="0"/>
              <a:ea typeface="Calibri" panose="020F0502020204030204" pitchFamily="34" charset="0"/>
              <a:cs typeface="Ali_K_Alwand" pitchFamily="2" charset="-78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IQ" sz="2800" dirty="0" smtClean="0">
                <a:latin typeface="Calibri" panose="020F0502020204030204" pitchFamily="34" charset="0"/>
                <a:ea typeface="Calibri" panose="020F0502020204030204" pitchFamily="34" charset="0"/>
                <a:cs typeface="Ali_K_Alwand" pitchFamily="2" charset="-78"/>
              </a:rPr>
              <a:t>ئةوان </a:t>
            </a:r>
            <a:r>
              <a:rPr lang="ar-IQ" sz="2800" dirty="0">
                <a:latin typeface="Calibri" panose="020F0502020204030204" pitchFamily="34" charset="0"/>
                <a:ea typeface="Calibri" panose="020F0502020204030204" pitchFamily="34" charset="0"/>
                <a:cs typeface="Ali_K_Alwand" pitchFamily="2" charset="-78"/>
              </a:rPr>
              <a:t>تيَروانينيان وابوو كة دةيانطؤت ئةم بةشة خواي طةورة رقي ليَيانة بؤية خواي طةورة كةمئةندامي كردوون ،تةنانةت ناويان لة كةمئةندامان نابوو (دوذمنةكاني خودا) (كورةكاني شةيتان) .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Ali_K_Alwand" pitchFamily="2" charset="-78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IQ" sz="2800" dirty="0">
                <a:latin typeface="Calibri" panose="020F0502020204030204" pitchFamily="34" charset="0"/>
                <a:ea typeface="Calibri" panose="020F0502020204030204" pitchFamily="34" charset="0"/>
                <a:cs typeface="Ali_K_Alwand" pitchFamily="2" charset="-78"/>
              </a:rPr>
              <a:t>* بة تيَثةربوون كات و بةهؤي ئةو ثيَشكةوتنة ثلةدارةي كة كؤمةلَطا بةخؤيةوةي ديت طرينطي دانيش بة كةمئةندامان بةشيَوةيةكي ثلةداري زياديكردلةسةر ئةو بنةمايةي كة دةيانطوت كةمئةندامان بةشيَكي جيانةكراوةي ئةم كؤمةلَطايةن .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li_K_Alwan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41645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1670" y="1569938"/>
            <a:ext cx="8246070" cy="26820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IQ" sz="28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Ali_K_Alwand" pitchFamily="2" charset="-78"/>
              </a:rPr>
              <a:t>تيَروانيني </a:t>
            </a:r>
            <a:r>
              <a:rPr lang="ar-IQ" sz="2800" b="1" u="sng" dirty="0">
                <a:latin typeface="Calibri" panose="020F0502020204030204" pitchFamily="34" charset="0"/>
                <a:ea typeface="Calibri" panose="020F0502020204030204" pitchFamily="34" charset="0"/>
                <a:cs typeface="Ali_K_Alwand" pitchFamily="2" charset="-78"/>
              </a:rPr>
              <a:t>سةرةتاي سةدةي نؤزدةم/</a:t>
            </a:r>
            <a:r>
              <a:rPr lang="ar-IQ" sz="2800" dirty="0">
                <a:latin typeface="Calibri" panose="020F0502020204030204" pitchFamily="34" charset="0"/>
                <a:ea typeface="Calibri" panose="020F0502020204030204" pitchFamily="34" charset="0"/>
                <a:cs typeface="Ali_K_Alwand" pitchFamily="2" charset="-78"/>
              </a:rPr>
              <a:t> </a:t>
            </a:r>
            <a:endParaRPr lang="ku-Arab-IQ" sz="2800" dirty="0" smtClean="0">
              <a:latin typeface="Calibri" panose="020F0502020204030204" pitchFamily="34" charset="0"/>
              <a:ea typeface="Calibri" panose="020F0502020204030204" pitchFamily="34" charset="0"/>
              <a:cs typeface="Ali_K_Alwand" pitchFamily="2" charset="-78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IQ" sz="2800" dirty="0" smtClean="0">
                <a:latin typeface="Calibri" panose="020F0502020204030204" pitchFamily="34" charset="0"/>
                <a:ea typeface="Calibri" panose="020F0502020204030204" pitchFamily="34" charset="0"/>
                <a:cs typeface="Ali_K_Alwand" pitchFamily="2" charset="-78"/>
              </a:rPr>
              <a:t>لةم </a:t>
            </a:r>
            <a:r>
              <a:rPr lang="ar-IQ" sz="2800" dirty="0">
                <a:latin typeface="Calibri" panose="020F0502020204030204" pitchFamily="34" charset="0"/>
                <a:ea typeface="Calibri" panose="020F0502020204030204" pitchFamily="34" charset="0"/>
                <a:cs typeface="Ali_K_Alwand" pitchFamily="2" charset="-78"/>
              </a:rPr>
              <a:t>سةردةمةدا دةستكرا بة دروستكردن و دةزطاو سةنتةري تايبةت بة كمئةندامان ،لةسةردةمي (جون كندي) لةسالَي (1962) طرينطيةكي تايبةت بةم بةشة درا ئةويش لةريَطةي كردنةوةو ريَكخستني خوولي تايبةت بة ياري كةمئةندامان و كردنةوةي ثالَةوانيةتي تايبةت بة كةمئةندامان .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li_K_Alwan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09602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6260" y="1350110"/>
            <a:ext cx="884774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IQ" sz="2800" b="1" u="sng" dirty="0">
                <a:latin typeface="Calibri" panose="020F0502020204030204" pitchFamily="34" charset="0"/>
                <a:ea typeface="Calibri" panose="020F0502020204030204" pitchFamily="34" charset="0"/>
                <a:cs typeface="Ali_K_Samik"/>
              </a:rPr>
              <a:t>تيَروانيني ناوةراستي سةدةي بيستةم/</a:t>
            </a:r>
            <a:r>
              <a:rPr lang="ar-IQ" sz="2800" dirty="0">
                <a:latin typeface="Calibri" panose="020F0502020204030204" pitchFamily="34" charset="0"/>
                <a:ea typeface="Calibri" panose="020F0502020204030204" pitchFamily="34" charset="0"/>
                <a:cs typeface="Ali_K_Samik"/>
              </a:rPr>
              <a:t> </a:t>
            </a:r>
            <a:endParaRPr lang="ku-Arab-IQ" sz="2800" dirty="0" smtClean="0">
              <a:latin typeface="Calibri" panose="020F0502020204030204" pitchFamily="34" charset="0"/>
              <a:ea typeface="Calibri" panose="020F0502020204030204" pitchFamily="34" charset="0"/>
              <a:cs typeface="Ali_K_Samik"/>
            </a:endParaRPr>
          </a:p>
          <a:p>
            <a:pPr algn="r"/>
            <a:r>
              <a:rPr lang="ar-IQ" sz="2800" dirty="0" smtClean="0">
                <a:latin typeface="Calibri" panose="020F0502020204030204" pitchFamily="34" charset="0"/>
                <a:ea typeface="Calibri" panose="020F0502020204030204" pitchFamily="34" charset="0"/>
                <a:cs typeface="Ali_K_Alwand" pitchFamily="2" charset="-78"/>
              </a:rPr>
              <a:t>لةم </a:t>
            </a:r>
            <a:r>
              <a:rPr lang="ar-IQ" sz="2800" dirty="0">
                <a:latin typeface="Calibri" panose="020F0502020204030204" pitchFamily="34" charset="0"/>
                <a:ea typeface="Calibri" panose="020F0502020204030204" pitchFamily="34" charset="0"/>
                <a:cs typeface="Ali_K_Alwand" pitchFamily="2" charset="-78"/>
              </a:rPr>
              <a:t>سةردةمةدا طرينطيةكي زؤرو بةرضاو بةم بةشة دةدرا ئةوةش لةريَطةي ريكخراوو سةنتةرو .... كة تايبةت بوون بةم بةشة لةوانةش ريَكخراوي (</a:t>
            </a:r>
            <a:r>
              <a:rPr lang="ar-IQ" sz="2800" dirty="0" smtClean="0">
                <a:latin typeface="Calibri" panose="020F0502020204030204" pitchFamily="34" charset="0"/>
                <a:ea typeface="Calibri" panose="020F0502020204030204" pitchFamily="34" charset="0"/>
                <a:cs typeface="Ali_K_Alwand" pitchFamily="2" charset="-78"/>
              </a:rPr>
              <a:t>ي</a:t>
            </a:r>
            <a:r>
              <a:rPr lang="ku-Arab-IQ" sz="2800" dirty="0" smtClean="0">
                <a:latin typeface="Calibri" panose="020F0502020204030204" pitchFamily="34" charset="0"/>
                <a:ea typeface="Calibri" panose="020F0502020204030204" pitchFamily="34" charset="0"/>
                <a:cs typeface="Ali_K_Alwand" pitchFamily="2" charset="-78"/>
              </a:rPr>
              <a:t>و</a:t>
            </a:r>
            <a:r>
              <a:rPr lang="ar-IQ" sz="2800" dirty="0" smtClean="0">
                <a:latin typeface="Calibri" panose="020F0502020204030204" pitchFamily="34" charset="0"/>
                <a:ea typeface="Calibri" panose="020F0502020204030204" pitchFamily="34" charset="0"/>
                <a:cs typeface="Ali_K_Alwand" pitchFamily="2" charset="-78"/>
              </a:rPr>
              <a:t>نيسيَف </a:t>
            </a:r>
            <a:r>
              <a:rPr lang="ar-IQ" sz="2800" dirty="0">
                <a:latin typeface="Calibri" panose="020F0502020204030204" pitchFamily="34" charset="0"/>
                <a:ea typeface="Calibri" panose="020F0502020204030204" pitchFamily="34" charset="0"/>
                <a:cs typeface="Ali_K_Alwand" pitchFamily="2" charset="-78"/>
              </a:rPr>
              <a:t>،يونسكؤ ....) لة ريَطةي ئةم ريَكخراوانةوة خةلك ئامادةدةكرا بؤ يارمةتيدان و ثةروةردةكردن و ضارةسةركردني كةمئةندامةكان ،هةروةها لةم سةردةمةدا هةولي بةدةستهيَنان و زؤركردني ئةو كةرةستانةيان ئةدا كة تايبةت بوون بة كةمئةندامان ،هةروةها طرينطي ئةدرا بة ثرؤطرامةكاني فيَركاري و راهيَناني و ضارةسةري .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840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3555" y="1401535"/>
            <a:ext cx="8704185" cy="3768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rtl="1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ar-IQ" sz="24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Ali_K_Samik"/>
              </a:rPr>
              <a:t>ديانةتة </a:t>
            </a:r>
            <a:r>
              <a:rPr lang="ar-IQ" sz="2400" b="1" u="sng" dirty="0">
                <a:latin typeface="Calibri" panose="020F0502020204030204" pitchFamily="34" charset="0"/>
                <a:ea typeface="Calibri" panose="020F0502020204030204" pitchFamily="34" charset="0"/>
                <a:cs typeface="Ali_K_Samik"/>
              </a:rPr>
              <a:t>ئاسمانيةكان </a:t>
            </a:r>
            <a:r>
              <a:rPr lang="ar-IQ" sz="24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Ali_K_Samik"/>
              </a:rPr>
              <a:t>/</a:t>
            </a:r>
            <a:endParaRPr lang="ku-Arab-IQ" sz="2400" b="1" u="sng" dirty="0" smtClean="0">
              <a:latin typeface="Calibri" panose="020F0502020204030204" pitchFamily="34" charset="0"/>
              <a:ea typeface="Calibri" panose="020F0502020204030204" pitchFamily="34" charset="0"/>
              <a:cs typeface="Ali_K_Samik"/>
            </a:endParaRPr>
          </a:p>
          <a:p>
            <a:pPr marL="285750" indent="-285750" algn="just" rtl="1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ar-IQ" sz="2400" dirty="0" smtClean="0">
                <a:latin typeface="Calibri" panose="020F0502020204030204" pitchFamily="34" charset="0"/>
                <a:ea typeface="Calibri" panose="020F0502020204030204" pitchFamily="34" charset="0"/>
                <a:cs typeface="Ali_K_Samik"/>
              </a:rPr>
              <a:t> </a:t>
            </a:r>
            <a:r>
              <a:rPr lang="ar-IQ" sz="2400" dirty="0">
                <a:latin typeface="Calibri" panose="020F0502020204030204" pitchFamily="34" charset="0"/>
                <a:ea typeface="Calibri" panose="020F0502020204030204" pitchFamily="34" charset="0"/>
                <a:cs typeface="Ali_K_Alwand" pitchFamily="2" charset="-78"/>
              </a:rPr>
              <a:t>ديانةتة ئاسمانيةكانيش بةهةموو جؤرةكانيةوة (تةورات – ئينجيل – قورئان) ئاماذةيان بة بووني كةمئةندامان كردوةو ئامؤذطاريان كردووة كة دةبيَت باشبين لةطةلَيان </a:t>
            </a:r>
            <a:r>
              <a:rPr lang="ar-IQ" sz="2400" dirty="0" smtClean="0">
                <a:latin typeface="Calibri" panose="020F0502020204030204" pitchFamily="34" charset="0"/>
                <a:ea typeface="Calibri" panose="020F0502020204030204" pitchFamily="34" charset="0"/>
                <a:cs typeface="Ali_K_Alwand" pitchFamily="2" charset="-78"/>
              </a:rPr>
              <a:t>.</a:t>
            </a:r>
            <a:endParaRPr lang="ku-Arab-IQ" sz="2400" dirty="0" smtClean="0">
              <a:latin typeface="Calibri" panose="020F0502020204030204" pitchFamily="34" charset="0"/>
              <a:ea typeface="Calibri" panose="020F0502020204030204" pitchFamily="34" charset="0"/>
              <a:cs typeface="Ali_K_Alwand" pitchFamily="2" charset="-78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IQ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li-A-Alwand" pitchFamily="2" charset="0"/>
              </a:rPr>
              <a:t>- ( لَيْسَ عَلَى الْأَعْمَى حَرَجٌ وَلا عَلَى الْأَعْرَجِ حَرَجٌ وَلا عَلَى الْمَرِيضِ حَرَجٌ ... </a:t>
            </a:r>
            <a:r>
              <a:rPr lang="ar-IQ" alt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li-A-Alwand" pitchFamily="2" charset="0"/>
              </a:rPr>
              <a:t>) (النور:61) </a:t>
            </a:r>
            <a:endParaRPr lang="en-GB" sz="2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IQ" sz="2400" dirty="0">
                <a:latin typeface="Calibri" panose="020F0502020204030204" pitchFamily="34" charset="0"/>
                <a:ea typeface="Calibri" panose="020F0502020204030204" pitchFamily="34" charset="0"/>
                <a:cs typeface="Ali_K_Alwand" pitchFamily="2" charset="-78"/>
              </a:rPr>
              <a:t>* لة ديانةتي يةهوديةكان  هاتووة كةدةلَيَت كةمئةندامان حةقي ذيانيَكي ثاريَزراويان هةية وةكو هةمووكةساني تر . لة ديني مةسيحي بانطةوازي بؤ خؤشةويستي و ئاشتي و ثيَكةوذيان كردووة لةنيَوان كةمئةندامان و كةسي ئاسايي . وة ديني ئيسلاميش بةهةمان شيَيوة ئاماذةي بة ريَزو خؤشةويستي كردووة بةرامبةر كةمئةندامان .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072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509</Words>
  <Application>Microsoft Office PowerPoint</Application>
  <PresentationFormat>On-screen Show (16:9)</PresentationFormat>
  <Paragraphs>29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Ali_K_Alwand</vt:lpstr>
      <vt:lpstr>Ali_K_Samik</vt:lpstr>
      <vt:lpstr>Ali-A-Alwand</vt:lpstr>
      <vt:lpstr>Arial</vt:lpstr>
      <vt:lpstr>Calibri</vt:lpstr>
      <vt:lpstr>Office Theme</vt:lpstr>
      <vt:lpstr>Click to edit  Master title style</vt:lpstr>
      <vt:lpstr>كورتة ميَذويةك لةسةر خاوةن ثيَداويستي تايبةت</vt:lpstr>
      <vt:lpstr>PowerPoint Presentation</vt:lpstr>
      <vt:lpstr>Slide Title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2019-11-08T08:16:17Z</dcterms:modified>
</cp:coreProperties>
</file>